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2.jpg" ContentType="image/jpg"/>
  <Override PartName="/ppt/media/image17.jpg" ContentType="image/jpg"/>
  <Override PartName="/ppt/media/image18.jpg" ContentType="image/jpg"/>
  <Override PartName="/ppt/media/image41.jpg" ContentType="image/jp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3" r:id="rId2"/>
  </p:sldMasterIdLst>
  <p:notesMasterIdLst>
    <p:notesMasterId r:id="rId45"/>
  </p:notesMasterIdLst>
  <p:handoutMasterIdLst>
    <p:handoutMasterId r:id="rId46"/>
  </p:handoutMasterIdLst>
  <p:sldIdLst>
    <p:sldId id="295" r:id="rId3"/>
    <p:sldId id="687" r:id="rId4"/>
    <p:sldId id="686" r:id="rId5"/>
    <p:sldId id="657" r:id="rId6"/>
    <p:sldId id="608" r:id="rId7"/>
    <p:sldId id="658" r:id="rId8"/>
    <p:sldId id="656" r:id="rId9"/>
    <p:sldId id="678" r:id="rId10"/>
    <p:sldId id="679" r:id="rId11"/>
    <p:sldId id="659" r:id="rId12"/>
    <p:sldId id="660" r:id="rId13"/>
    <p:sldId id="661" r:id="rId14"/>
    <p:sldId id="683" r:id="rId15"/>
    <p:sldId id="664" r:id="rId16"/>
    <p:sldId id="665" r:id="rId17"/>
    <p:sldId id="666" r:id="rId18"/>
    <p:sldId id="667" r:id="rId19"/>
    <p:sldId id="680" r:id="rId20"/>
    <p:sldId id="681" r:id="rId21"/>
    <p:sldId id="682" r:id="rId22"/>
    <p:sldId id="684" r:id="rId23"/>
    <p:sldId id="674" r:id="rId24"/>
    <p:sldId id="675" r:id="rId25"/>
    <p:sldId id="676" r:id="rId26"/>
    <p:sldId id="703" r:id="rId27"/>
    <p:sldId id="677" r:id="rId28"/>
    <p:sldId id="685" r:id="rId29"/>
    <p:sldId id="689" r:id="rId30"/>
    <p:sldId id="690" r:id="rId31"/>
    <p:sldId id="691" r:id="rId32"/>
    <p:sldId id="692" r:id="rId33"/>
    <p:sldId id="693" r:id="rId34"/>
    <p:sldId id="694" r:id="rId35"/>
    <p:sldId id="695" r:id="rId36"/>
    <p:sldId id="696" r:id="rId37"/>
    <p:sldId id="697" r:id="rId38"/>
    <p:sldId id="698" r:id="rId39"/>
    <p:sldId id="699" r:id="rId40"/>
    <p:sldId id="700" r:id="rId41"/>
    <p:sldId id="702" r:id="rId42"/>
    <p:sldId id="701" r:id="rId43"/>
    <p:sldId id="262" r:id="rId44"/>
  </p:sldIdLst>
  <p:sldSz cx="12190413"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Ortiz Caceres" initials="NOC" lastIdx="5" clrIdx="0">
    <p:extLst/>
  </p:cmAuthor>
  <p:cmAuthor id="2" name="Maria Claudia Barrios Liendo" initials="MCBL" lastIdx="5" clrIdx="1">
    <p:extLst>
      <p:ext uri="{19B8F6BF-5375-455C-9EA6-DF929625EA0E}">
        <p15:presenceInfo xmlns:p15="http://schemas.microsoft.com/office/powerpoint/2012/main" userId="S-1-5-21-43638081-2590000681-2181761176-1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013"/>
    <a:srgbClr val="002264"/>
    <a:srgbClr val="AAC812"/>
    <a:srgbClr val="46529C"/>
    <a:srgbClr val="00A098"/>
    <a:srgbClr val="E43A3B"/>
    <a:srgbClr val="FFC000"/>
    <a:srgbClr val="FFFFFF"/>
    <a:srgbClr val="FF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82948" autoAdjust="0"/>
  </p:normalViewPr>
  <p:slideViewPr>
    <p:cSldViewPr>
      <p:cViewPr varScale="1">
        <p:scale>
          <a:sx n="101" d="100"/>
          <a:sy n="101" d="100"/>
        </p:scale>
        <p:origin x="144" y="3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56"/>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BC5C0D-1A8E-40E5-ADA0-84DBF59AA5C6}" type="datetimeFigureOut">
              <a:rPr lang="es-PE" smtClean="0"/>
              <a:pPr/>
              <a:t>19/06/2019</a:t>
            </a:fld>
            <a:endParaRPr lang="es-PE"/>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E4DE743-8C90-4E5D-88A6-DE09DDDEA465}" type="slidenum">
              <a:rPr lang="es-PE" smtClean="0"/>
              <a:pPr/>
              <a:t>‹Nº›</a:t>
            </a:fld>
            <a:endParaRPr lang="es-PE"/>
          </a:p>
        </p:txBody>
      </p:sp>
    </p:spTree>
    <p:extLst>
      <p:ext uri="{BB962C8B-B14F-4D97-AF65-F5344CB8AC3E}">
        <p14:creationId xmlns:p14="http://schemas.microsoft.com/office/powerpoint/2010/main" val="352818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6789CF-F719-4CF8-BD89-6F425D155B51}" type="datetimeFigureOut">
              <a:rPr lang="es-PE" smtClean="0"/>
              <a:pPr/>
              <a:t>19/06/2019</a:t>
            </a:fld>
            <a:endParaRPr lang="es-PE"/>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B73C36-1084-41DA-B4FB-5438826D3999}" type="slidenum">
              <a:rPr lang="es-PE" smtClean="0"/>
              <a:pPr/>
              <a:t>‹Nº›</a:t>
            </a:fld>
            <a:endParaRPr lang="es-PE"/>
          </a:p>
        </p:txBody>
      </p:sp>
    </p:spTree>
    <p:extLst>
      <p:ext uri="{BB962C8B-B14F-4D97-AF65-F5344CB8AC3E}">
        <p14:creationId xmlns:p14="http://schemas.microsoft.com/office/powerpoint/2010/main" val="8742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86B73C36-1084-41DA-B4FB-5438826D3999}" type="slidenum">
              <a:rPr lang="es-PE" smtClean="0"/>
              <a:pPr/>
              <a:t>1</a:t>
            </a:fld>
            <a:endParaRPr lang="es-PE"/>
          </a:p>
        </p:txBody>
      </p:sp>
    </p:spTree>
    <p:extLst>
      <p:ext uri="{BB962C8B-B14F-4D97-AF65-F5344CB8AC3E}">
        <p14:creationId xmlns:p14="http://schemas.microsoft.com/office/powerpoint/2010/main" val="60685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PE" dirty="0" smtClean="0"/>
          </a:p>
        </p:txBody>
      </p:sp>
      <p:sp>
        <p:nvSpPr>
          <p:cNvPr id="4" name="3 Marcador de número de diapositiva"/>
          <p:cNvSpPr>
            <a:spLocks noGrp="1"/>
          </p:cNvSpPr>
          <p:nvPr>
            <p:ph type="sldNum" sz="quarter" idx="10"/>
          </p:nvPr>
        </p:nvSpPr>
        <p:spPr/>
        <p:txBody>
          <a:bodyPr/>
          <a:lstStyle/>
          <a:p>
            <a:fld id="{86B73C36-1084-41DA-B4FB-5438826D3999}" type="slidenum">
              <a:rPr lang="es-PE" smtClean="0"/>
              <a:pPr/>
              <a:t>41</a:t>
            </a:fld>
            <a:endParaRPr lang="es-PE"/>
          </a:p>
        </p:txBody>
      </p:sp>
    </p:spTree>
    <p:extLst>
      <p:ext uri="{BB962C8B-B14F-4D97-AF65-F5344CB8AC3E}">
        <p14:creationId xmlns:p14="http://schemas.microsoft.com/office/powerpoint/2010/main" val="211571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607047"/>
            <a:ext cx="10361851" cy="1470025"/>
          </a:xfrm>
        </p:spPr>
        <p:txBody>
          <a:bodyPr/>
          <a:lstStyle>
            <a:lvl1pPr algn="ctr">
              <a:defRPr sz="6000"/>
            </a:lvl1pPr>
          </a:lstStyle>
          <a:p>
            <a:r>
              <a:rPr lang="es-ES" dirty="0" smtClean="0"/>
              <a:t>Haga clic para modificar el estilo de título del patrón</a:t>
            </a:r>
            <a:endParaRPr lang="es-PE" dirty="0"/>
          </a:p>
        </p:txBody>
      </p:sp>
      <p:sp>
        <p:nvSpPr>
          <p:cNvPr id="7" name="1 Marcador de fecha"/>
          <p:cNvSpPr>
            <a:spLocks noGrp="1"/>
          </p:cNvSpPr>
          <p:nvPr>
            <p:ph type="dt" sz="half" idx="10"/>
          </p:nvPr>
        </p:nvSpPr>
        <p:spPr>
          <a:xfrm>
            <a:off x="609520" y="6356351"/>
            <a:ext cx="2844430" cy="365125"/>
          </a:xfrm>
          <a:prstGeom prst="rect">
            <a:avLst/>
          </a:prstGeom>
        </p:spPr>
        <p:txBody>
          <a:bodyPr/>
          <a:lstStyle>
            <a:lvl1pPr>
              <a:defRPr sz="1200">
                <a:solidFill>
                  <a:srgbClr val="68B013"/>
                </a:solidFill>
              </a:defRPr>
            </a:lvl1pPr>
          </a:lstStyle>
          <a:p>
            <a:fld id="{D7E77C8B-DD1F-4A72-984B-6415D7DA5034}" type="datetimeFigureOut">
              <a:rPr lang="es-PE" smtClean="0"/>
              <a:pPr/>
              <a:t>19/06/2019</a:t>
            </a:fld>
            <a:endParaRPr lang="es-PE" dirty="0"/>
          </a:p>
        </p:txBody>
      </p:sp>
      <p:sp>
        <p:nvSpPr>
          <p:cNvPr id="8" name="Rectángulo 7"/>
          <p:cNvSpPr/>
          <p:nvPr userDrawn="1"/>
        </p:nvSpPr>
        <p:spPr>
          <a:xfrm>
            <a:off x="11855846" y="0"/>
            <a:ext cx="334567" cy="6858000"/>
          </a:xfrm>
          <a:prstGeom prst="rect">
            <a:avLst/>
          </a:prstGeom>
          <a:solidFill>
            <a:srgbClr val="00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15003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sub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562" y="3356992"/>
            <a:ext cx="8533289" cy="1345704"/>
          </a:xfrm>
        </p:spPr>
        <p:txBody>
          <a:bodyPr>
            <a:normAutofit/>
          </a:bodyPr>
          <a:lstStyle>
            <a:lvl1pPr marL="0" indent="0" algn="ctr">
              <a:buNone/>
              <a:defRPr sz="4000" b="1">
                <a:solidFill>
                  <a:srgbClr val="68B0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PE" dirty="0"/>
          </a:p>
        </p:txBody>
      </p:sp>
      <p:sp>
        <p:nvSpPr>
          <p:cNvPr id="6" name="Rectángulo 5"/>
          <p:cNvSpPr/>
          <p:nvPr userDrawn="1"/>
        </p:nvSpPr>
        <p:spPr>
          <a:xfrm>
            <a:off x="11855846" y="0"/>
            <a:ext cx="334567" cy="6858000"/>
          </a:xfrm>
          <a:prstGeom prst="rect">
            <a:avLst/>
          </a:prstGeom>
          <a:solidFill>
            <a:srgbClr val="68B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7199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Una columna">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PE" dirty="0"/>
          </a:p>
        </p:txBody>
      </p:sp>
      <p:sp>
        <p:nvSpPr>
          <p:cNvPr id="3" name="2 Marcador de contenido"/>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6" name="5 Marcador de número de diapositiva"/>
          <p:cNvSpPr>
            <a:spLocks noGrp="1"/>
          </p:cNvSpPr>
          <p:nvPr>
            <p:ph type="sldNum" sz="quarter" idx="12"/>
          </p:nvPr>
        </p:nvSpPr>
        <p:spPr/>
        <p:txBody>
          <a:bodyPr/>
          <a:lstStyle>
            <a:lvl1pPr>
              <a:defRPr>
                <a:solidFill>
                  <a:srgbClr val="68B013"/>
                </a:solidFill>
              </a:defRPr>
            </a:lvl1pPr>
          </a:lstStyle>
          <a:p>
            <a:fld id="{E1C5F5C6-555F-458A-94D6-C47106D533BB}" type="slidenum">
              <a:rPr lang="es-PE" smtClean="0"/>
              <a:pPr/>
              <a:t>‹Nº›</a:t>
            </a:fld>
            <a:endParaRPr lang="es-P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lumna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812696" y="1600201"/>
            <a:ext cx="5060736"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4" name="3 Marcador de contenido"/>
          <p:cNvSpPr>
            <a:spLocks noGrp="1"/>
          </p:cNvSpPr>
          <p:nvPr>
            <p:ph sz="half" idx="2"/>
          </p:nvPr>
        </p:nvSpPr>
        <p:spPr>
          <a:xfrm>
            <a:off x="6518671" y="1600200"/>
            <a:ext cx="5062221"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7" name="6 Marcador de número de diapositiva"/>
          <p:cNvSpPr>
            <a:spLocks noGrp="1"/>
          </p:cNvSpPr>
          <p:nvPr>
            <p:ph type="sldNum" sz="quarter" idx="12"/>
          </p:nvPr>
        </p:nvSpPr>
        <p:spPr/>
        <p:txBody>
          <a:bodyPr/>
          <a:lstStyle>
            <a:lvl1pPr>
              <a:defRPr>
                <a:solidFill>
                  <a:srgbClr val="68B013"/>
                </a:solidFill>
              </a:defRPr>
            </a:lvl1pPr>
          </a:lstStyle>
          <a:p>
            <a:fld id="{E1C5F5C6-555F-458A-94D6-C47106D533BB}" type="slidenum">
              <a:rPr lang="es-PE" smtClean="0"/>
              <a:pPr/>
              <a:t>‹Nº›</a:t>
            </a:fld>
            <a:endParaRPr lang="es-P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6 Marcador de número de diapositiva"/>
          <p:cNvSpPr>
            <a:spLocks noGrp="1"/>
          </p:cNvSpPr>
          <p:nvPr>
            <p:ph type="sldNum" sz="quarter" idx="12"/>
          </p:nvPr>
        </p:nvSpPr>
        <p:spPr>
          <a:xfrm>
            <a:off x="8736463" y="6356351"/>
            <a:ext cx="2844430" cy="365125"/>
          </a:xfrm>
        </p:spPr>
        <p:txBody>
          <a:bodyPr/>
          <a:lstStyle>
            <a:lvl1pPr>
              <a:defRPr>
                <a:solidFill>
                  <a:srgbClr val="68B013"/>
                </a:solidFill>
              </a:defRPr>
            </a:lvl1pPr>
          </a:lstStyle>
          <a:p>
            <a:fld id="{E1C5F5C6-555F-458A-94D6-C47106D533BB}" type="slidenum">
              <a:rPr lang="es-PE" smtClean="0"/>
              <a:pPr/>
              <a:t>‹Nº›</a:t>
            </a:fld>
            <a:endParaRPr lang="es-P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Rectangle 13"/>
          <p:cNvSpPr>
            <a:spLocks noGrp="1" noChangeArrowheads="1"/>
          </p:cNvSpPr>
          <p:nvPr>
            <p:ph type="sldNum" sz="quarter" idx="10"/>
          </p:nvPr>
        </p:nvSpPr>
        <p:spPr>
          <a:ln/>
        </p:spPr>
        <p:txBody>
          <a:bodyPr/>
          <a:lstStyle>
            <a:lvl1pPr>
              <a:defRPr/>
            </a:lvl1pPr>
          </a:lstStyle>
          <a:p>
            <a:pPr>
              <a:defRPr/>
            </a:pPr>
            <a:fld id="{4039BB3F-3E98-492A-982D-46D310CC1AC8}" type="slidenum">
              <a:rPr lang="es-ES" altLang="es-PE"/>
              <a:pPr>
                <a:defRPr/>
              </a:pPr>
              <a:t>‹Nº›</a:t>
            </a:fld>
            <a:endParaRPr lang="es-ES" altLang="es-PE"/>
          </a:p>
        </p:txBody>
      </p:sp>
    </p:spTree>
    <p:extLst>
      <p:ext uri="{BB962C8B-B14F-4D97-AF65-F5344CB8AC3E}">
        <p14:creationId xmlns:p14="http://schemas.microsoft.com/office/powerpoint/2010/main" val="16622301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si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02171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Rectangle 13"/>
          <p:cNvSpPr>
            <a:spLocks noGrp="1" noChangeArrowheads="1"/>
          </p:cNvSpPr>
          <p:nvPr>
            <p:ph type="sldNum" sz="quarter" idx="10"/>
          </p:nvPr>
        </p:nvSpPr>
        <p:spPr>
          <a:ln/>
        </p:spPr>
        <p:txBody>
          <a:bodyPr/>
          <a:lstStyle>
            <a:lvl1pPr>
              <a:defRPr/>
            </a:lvl1pPr>
          </a:lstStyle>
          <a:p>
            <a:pPr>
              <a:defRPr/>
            </a:pPr>
            <a:fld id="{4039BB3F-3E98-492A-982D-46D310CC1AC8}" type="slidenum">
              <a:rPr lang="es-ES" altLang="es-PE"/>
              <a:pPr>
                <a:defRPr/>
              </a:pPr>
              <a:t>‹Nº›</a:t>
            </a:fld>
            <a:endParaRPr lang="es-ES" altLang="es-PE"/>
          </a:p>
        </p:txBody>
      </p:sp>
    </p:spTree>
    <p:extLst>
      <p:ext uri="{BB962C8B-B14F-4D97-AF65-F5344CB8AC3E}">
        <p14:creationId xmlns:p14="http://schemas.microsoft.com/office/powerpoint/2010/main" val="142001800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214886" y="274638"/>
            <a:ext cx="8366006"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PE" dirty="0"/>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rgbClr val="68B013"/>
                </a:solidFill>
              </a:defRPr>
            </a:lvl1pPr>
          </a:lstStyle>
          <a:p>
            <a:fld id="{E1C5F5C6-555F-458A-94D6-C47106D533BB}" type="slidenum">
              <a:rPr lang="es-PE" smtClean="0"/>
              <a:pPr/>
              <a:t>‹Nº›</a:t>
            </a:fld>
            <a:endParaRPr lang="es-PE" dirty="0"/>
          </a:p>
        </p:txBody>
      </p:sp>
      <p:pic>
        <p:nvPicPr>
          <p:cNvPr id="4" name="Imagen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519" y="274638"/>
            <a:ext cx="1860306" cy="63408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92" r:id="rId2"/>
    <p:sldLayoutId id="2147483686" r:id="rId3"/>
    <p:sldLayoutId id="2147483688" r:id="rId4"/>
    <p:sldLayoutId id="2147483691" r:id="rId5"/>
    <p:sldLayoutId id="214748370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400" rtl="0" eaLnBrk="1" latinLnBrk="0" hangingPunct="1">
        <a:spcBef>
          <a:spcPct val="0"/>
        </a:spcBef>
        <a:buNone/>
        <a:defRPr sz="3600" b="1" kern="1200">
          <a:solidFill>
            <a:srgbClr val="002264"/>
          </a:solidFill>
          <a:latin typeface="+mj-lt"/>
          <a:ea typeface="+mj-ea"/>
          <a:cs typeface="+mj-cs"/>
        </a:defRPr>
      </a:lvl1pPr>
    </p:titleStyle>
    <p:bodyStyle>
      <a:lvl1pPr marL="342900" indent="-342900" algn="l" defTabSz="914400" rtl="0" eaLnBrk="1" latinLnBrk="0" hangingPunct="1">
        <a:spcBef>
          <a:spcPct val="20000"/>
        </a:spcBef>
        <a:buClr>
          <a:srgbClr val="68B013"/>
        </a:buClr>
        <a:buFont typeface="Wingdings" panose="05000000000000000000" pitchFamily="2" charset="2"/>
        <a:buChar char="ü"/>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68B013"/>
        </a:buClr>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68B013"/>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68B013"/>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68B013"/>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430159"/>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700" r:id="rId3"/>
    <p:sldLayoutId id="214748370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slide" Target="slide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slide" Target="slide6.xml"/><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slide" Target="slide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Rectángulo 7"/>
          <p:cNvSpPr/>
          <p:nvPr/>
        </p:nvSpPr>
        <p:spPr>
          <a:xfrm>
            <a:off x="8151965" y="827222"/>
            <a:ext cx="3356175" cy="3321858"/>
          </a:xfrm>
          <a:custGeom>
            <a:avLst/>
            <a:gdLst>
              <a:gd name="connsiteX0" fmla="*/ 0 w 3502918"/>
              <a:gd name="connsiteY0" fmla="*/ 0 h 3467100"/>
              <a:gd name="connsiteX1" fmla="*/ 3502918 w 3502918"/>
              <a:gd name="connsiteY1" fmla="*/ 0 h 3467100"/>
              <a:gd name="connsiteX2" fmla="*/ 3502918 w 3502918"/>
              <a:gd name="connsiteY2" fmla="*/ 3467100 h 3467100"/>
              <a:gd name="connsiteX3" fmla="*/ 0 w 3502918"/>
              <a:gd name="connsiteY3" fmla="*/ 3467100 h 3467100"/>
              <a:gd name="connsiteX4" fmla="*/ 0 w 3502918"/>
              <a:gd name="connsiteY4" fmla="*/ 0 h 3467100"/>
              <a:gd name="connsiteX0" fmla="*/ 0 w 3502918"/>
              <a:gd name="connsiteY0" fmla="*/ 0 h 3467100"/>
              <a:gd name="connsiteX1" fmla="*/ 3502918 w 3502918"/>
              <a:gd name="connsiteY1" fmla="*/ 0 h 3467100"/>
              <a:gd name="connsiteX2" fmla="*/ 2748062 w 3502918"/>
              <a:gd name="connsiteY2" fmla="*/ 3467100 h 3467100"/>
              <a:gd name="connsiteX3" fmla="*/ 0 w 3502918"/>
              <a:gd name="connsiteY3" fmla="*/ 3467100 h 3467100"/>
              <a:gd name="connsiteX4" fmla="*/ 0 w 3502918"/>
              <a:gd name="connsiteY4" fmla="*/ 0 h 346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918" h="3467100">
                <a:moveTo>
                  <a:pt x="0" y="0"/>
                </a:moveTo>
                <a:lnTo>
                  <a:pt x="3502918" y="0"/>
                </a:lnTo>
                <a:lnTo>
                  <a:pt x="2748062" y="3467100"/>
                </a:lnTo>
                <a:lnTo>
                  <a:pt x="0" y="3467100"/>
                </a:lnTo>
                <a:lnTo>
                  <a:pt x="0" y="0"/>
                </a:lnTo>
                <a:close/>
              </a:path>
            </a:pathLst>
          </a:custGeom>
          <a:solidFill>
            <a:srgbClr val="00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13" name="CuadroTexto 12"/>
          <p:cNvSpPr txBox="1"/>
          <p:nvPr/>
        </p:nvSpPr>
        <p:spPr>
          <a:xfrm>
            <a:off x="8302277" y="2528030"/>
            <a:ext cx="2617465" cy="1446550"/>
          </a:xfrm>
          <a:prstGeom prst="rect">
            <a:avLst/>
          </a:prstGeom>
          <a:noFill/>
        </p:spPr>
        <p:txBody>
          <a:bodyPr wrap="square" rtlCol="0">
            <a:spAutoFit/>
          </a:bodyPr>
          <a:lstStyle/>
          <a:p>
            <a:r>
              <a:rPr lang="es-PE" sz="2200" b="1" dirty="0" smtClean="0">
                <a:solidFill>
                  <a:prstClr val="white"/>
                </a:solidFill>
                <a:latin typeface="Century Gothic"/>
              </a:rPr>
              <a:t>Infraestructura para los servicios aeroportuarios en el Perú</a:t>
            </a: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477" y="1378271"/>
            <a:ext cx="2112612" cy="720080"/>
          </a:xfrm>
          <a:prstGeom prst="rect">
            <a:avLst/>
          </a:prstGeom>
        </p:spPr>
      </p:pic>
      <p:sp>
        <p:nvSpPr>
          <p:cNvPr id="8" name="7 Rectángulo"/>
          <p:cNvSpPr/>
          <p:nvPr/>
        </p:nvSpPr>
        <p:spPr>
          <a:xfrm>
            <a:off x="0" y="0"/>
            <a:ext cx="12190413" cy="82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sz="2800" b="1" dirty="0">
              <a:solidFill>
                <a:prstClr val="black">
                  <a:lumMod val="75000"/>
                  <a:lumOff val="25000"/>
                </a:prstClr>
              </a:solidFill>
              <a:latin typeface="Century Gothic" panose="020B0502020202020204" pitchFamily="34" charset="0"/>
            </a:endParaRPr>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30" y="103298"/>
            <a:ext cx="2232248" cy="620625"/>
          </a:xfrm>
          <a:prstGeom prst="rect">
            <a:avLst/>
          </a:prstGeom>
        </p:spPr>
      </p:pic>
      <p:sp>
        <p:nvSpPr>
          <p:cNvPr id="10" name="CuadroTexto 5"/>
          <p:cNvSpPr txBox="1"/>
          <p:nvPr/>
        </p:nvSpPr>
        <p:spPr>
          <a:xfrm>
            <a:off x="3790950" y="109114"/>
            <a:ext cx="7920881" cy="615553"/>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2200" b="1" dirty="0">
                <a:solidFill>
                  <a:prstClr val="black">
                    <a:lumMod val="85000"/>
                    <a:lumOff val="15000"/>
                  </a:prstClr>
                </a:solidFill>
                <a:latin typeface="Century Gothic" panose="020B0502020202020204" pitchFamily="34" charset="0"/>
              </a:rPr>
              <a:t>SEMINARIO </a:t>
            </a:r>
            <a:r>
              <a:rPr lang="es-PE" sz="2200" b="1" dirty="0" smtClean="0">
                <a:solidFill>
                  <a:prstClr val="black">
                    <a:lumMod val="85000"/>
                    <a:lumOff val="15000"/>
                  </a:prstClr>
                </a:solidFill>
                <a:latin typeface="Century Gothic" panose="020B0502020202020204" pitchFamily="34" charset="0"/>
              </a:rPr>
              <a:t>DE INFRAESTRUCTURA </a:t>
            </a:r>
            <a:r>
              <a:rPr lang="es-PE" sz="2200" b="1" dirty="0">
                <a:solidFill>
                  <a:prstClr val="black">
                    <a:lumMod val="85000"/>
                    <a:lumOff val="15000"/>
                  </a:prstClr>
                </a:solidFill>
                <a:latin typeface="Century Gothic" panose="020B0502020202020204" pitchFamily="34" charset="0"/>
              </a:rPr>
              <a:t>E </a:t>
            </a:r>
            <a:r>
              <a:rPr lang="es-PE" sz="2200" b="1" dirty="0" smtClean="0">
                <a:solidFill>
                  <a:prstClr val="black">
                    <a:lumMod val="85000"/>
                    <a:lumOff val="15000"/>
                  </a:prstClr>
                </a:solidFill>
                <a:latin typeface="Century Gothic" panose="020B0502020202020204" pitchFamily="34" charset="0"/>
              </a:rPr>
              <a:t>INVERSIONES</a:t>
            </a:r>
          </a:p>
          <a:p>
            <a:r>
              <a:rPr lang="es-PE" sz="1200" dirty="0" smtClean="0">
                <a:solidFill>
                  <a:prstClr val="black">
                    <a:lumMod val="85000"/>
                    <a:lumOff val="15000"/>
                  </a:prstClr>
                </a:solidFill>
                <a:latin typeface="Century Gothic" panose="020B0502020202020204" pitchFamily="34" charset="0"/>
              </a:rPr>
              <a:t>Lima, 20 de junio de 2019</a:t>
            </a:r>
            <a:endParaRPr lang="es-PE" sz="1200" dirty="0">
              <a:solidFill>
                <a:prstClr val="black">
                  <a:lumMod val="85000"/>
                  <a:lumOff val="15000"/>
                </a:prstClr>
              </a:solidFill>
              <a:latin typeface="Century Gothic" panose="020B0502020202020204" pitchFamily="34" charset="0"/>
            </a:endParaRPr>
          </a:p>
        </p:txBody>
      </p:sp>
      <p:sp>
        <p:nvSpPr>
          <p:cNvPr id="3" name="2 CuadroTexto"/>
          <p:cNvSpPr txBox="1"/>
          <p:nvPr/>
        </p:nvSpPr>
        <p:spPr>
          <a:xfrm>
            <a:off x="3804044" y="6023029"/>
            <a:ext cx="7776849" cy="646331"/>
          </a:xfrm>
          <a:prstGeom prst="rect">
            <a:avLst/>
          </a:prstGeom>
          <a:noFill/>
        </p:spPr>
        <p:txBody>
          <a:bodyPr wrap="square" rtlCol="0">
            <a:spAutoFit/>
          </a:bodyPr>
          <a:lstStyle/>
          <a:p>
            <a:r>
              <a:rPr lang="es-PE" sz="2000" b="1" dirty="0" smtClean="0">
                <a:solidFill>
                  <a:schemeClr val="bg1"/>
                </a:solidFill>
                <a:latin typeface="Century Gothic" panose="020B0502020202020204" pitchFamily="34" charset="0"/>
              </a:rPr>
              <a:t>Julián Alberto Navarro</a:t>
            </a:r>
          </a:p>
          <a:p>
            <a:r>
              <a:rPr lang="es-PE" sz="1600" dirty="0" smtClean="0">
                <a:solidFill>
                  <a:schemeClr val="bg1"/>
                </a:solidFill>
                <a:latin typeface="Century Gothic" panose="020B0502020202020204" pitchFamily="34" charset="0"/>
              </a:rPr>
              <a:t>Gerente de Asuntos Corporativos | TALMA SERVICIOS AEROPORTUARIOS S.A.</a:t>
            </a:r>
            <a:endParaRPr lang="es-PE" sz="1600" dirty="0">
              <a:solidFill>
                <a:schemeClr val="bg1"/>
              </a:solidFill>
              <a:latin typeface="Century Gothic" panose="020B0502020202020204" pitchFamily="34" charset="0"/>
            </a:endParaRPr>
          </a:p>
        </p:txBody>
      </p:sp>
      <p:sp>
        <p:nvSpPr>
          <p:cNvPr id="18" name="17 CuadroTexto"/>
          <p:cNvSpPr txBox="1"/>
          <p:nvPr/>
        </p:nvSpPr>
        <p:spPr>
          <a:xfrm>
            <a:off x="694606" y="6023028"/>
            <a:ext cx="2448272" cy="400110"/>
          </a:xfrm>
          <a:prstGeom prst="rect">
            <a:avLst/>
          </a:prstGeom>
          <a:noFill/>
        </p:spPr>
        <p:txBody>
          <a:bodyPr wrap="square" rtlCol="0">
            <a:spAutoFit/>
          </a:bodyPr>
          <a:lstStyle/>
          <a:p>
            <a:pPr algn="r"/>
            <a:r>
              <a:rPr lang="es-PE" sz="2000" b="1" dirty="0" smtClean="0">
                <a:solidFill>
                  <a:schemeClr val="bg1"/>
                </a:solidFill>
                <a:latin typeface="Century Gothic" panose="020B0502020202020204" pitchFamily="34" charset="0"/>
              </a:rPr>
              <a:t>Ponente:</a:t>
            </a:r>
          </a:p>
        </p:txBody>
      </p:sp>
    </p:spTree>
    <p:extLst>
      <p:ext uri="{BB962C8B-B14F-4D97-AF65-F5344CB8AC3E}">
        <p14:creationId xmlns:p14="http://schemas.microsoft.com/office/powerpoint/2010/main" val="40299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50591" y="980728"/>
            <a:ext cx="11161240" cy="5040560"/>
          </a:xfrm>
          <a:prstGeom prst="rect">
            <a:avLst/>
          </a:prstGeom>
        </p:spPr>
        <p:txBody>
          <a:bodyPr vert="horz" lIns="91440" tIns="45720" rIns="91440" bIns="45720" rtlCol="0">
            <a:noAutofit/>
          </a:bodyPr>
          <a:lstStyle>
            <a:lvl1pPr marL="514350" indent="-514350">
              <a:lnSpc>
                <a:spcPct val="100000"/>
              </a:lnSpc>
              <a:spcBef>
                <a:spcPct val="20000"/>
              </a:spcBef>
              <a:buClr>
                <a:srgbClr val="68B013"/>
              </a:buClr>
              <a:buFont typeface="+mj-lt"/>
              <a:buAutoNum type="arabicPeriod"/>
              <a:defRPr sz="2600">
                <a:solidFill>
                  <a:schemeClr val="tx1">
                    <a:lumMod val="75000"/>
                    <a:lumOff val="25000"/>
                  </a:schemeClr>
                </a:solidFill>
              </a:defRPr>
            </a:lvl1pPr>
            <a:lvl2pPr marL="742950" indent="-285750">
              <a:spcBef>
                <a:spcPct val="20000"/>
              </a:spcBef>
              <a:buClr>
                <a:srgbClr val="68B013"/>
              </a:buClr>
              <a:buFont typeface="Wingdings" panose="05000000000000000000" pitchFamily="2" charset="2"/>
              <a:buChar char="§"/>
              <a:defRPr sz="2400">
                <a:solidFill>
                  <a:schemeClr val="tx1">
                    <a:lumMod val="75000"/>
                    <a:lumOff val="25000"/>
                  </a:schemeClr>
                </a:solidFill>
              </a:defRPr>
            </a:lvl2pPr>
            <a:lvl3pPr marL="1143000" indent="-228600">
              <a:spcBef>
                <a:spcPct val="20000"/>
              </a:spcBef>
              <a:buClr>
                <a:srgbClr val="68B013"/>
              </a:buClr>
              <a:buFont typeface="Arial" pitchFamily="34" charset="0"/>
              <a:buChar char="•"/>
              <a:defRPr sz="2000">
                <a:solidFill>
                  <a:schemeClr val="tx1">
                    <a:lumMod val="75000"/>
                    <a:lumOff val="25000"/>
                  </a:schemeClr>
                </a:solidFill>
              </a:defRPr>
            </a:lvl3pPr>
            <a:lvl4pPr marL="1600200" indent="-228600">
              <a:spcBef>
                <a:spcPct val="20000"/>
              </a:spcBef>
              <a:buClr>
                <a:srgbClr val="68B013"/>
              </a:buClr>
              <a:buFont typeface="Arial" pitchFamily="34" charset="0"/>
              <a:buChar char="–"/>
              <a:defRPr>
                <a:solidFill>
                  <a:schemeClr val="tx1">
                    <a:lumMod val="75000"/>
                    <a:lumOff val="25000"/>
                  </a:schemeClr>
                </a:solidFill>
              </a:defRPr>
            </a:lvl4pPr>
            <a:lvl5pPr marL="2057400" indent="-228600">
              <a:spcBef>
                <a:spcPct val="20000"/>
              </a:spcBef>
              <a:buClr>
                <a:srgbClr val="68B013"/>
              </a:buClr>
              <a:buFont typeface="Arial" pitchFamily="34" charset="0"/>
              <a:buChar char="»"/>
              <a:defRPr>
                <a:solidFill>
                  <a:schemeClr val="tx1">
                    <a:lumMod val="75000"/>
                    <a:lumOff val="2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just"/>
            <a:endParaRPr lang="es-PE" sz="1800" dirty="0"/>
          </a:p>
          <a:p>
            <a:pPr algn="just"/>
            <a:r>
              <a:rPr lang="es-PE" sz="1800" b="1" dirty="0"/>
              <a:t>Campo </a:t>
            </a:r>
            <a:r>
              <a:rPr lang="es-PE" sz="1800" b="1" dirty="0" smtClean="0"/>
              <a:t>básico de </a:t>
            </a:r>
            <a:r>
              <a:rPr lang="es-PE" sz="1800" b="1" dirty="0"/>
              <a:t>vuelo </a:t>
            </a:r>
          </a:p>
          <a:p>
            <a:pPr algn="just"/>
            <a:r>
              <a:rPr lang="es-PE" sz="1800" b="1" dirty="0" smtClean="0"/>
              <a:t>Aeródromo: </a:t>
            </a:r>
            <a:r>
              <a:rPr lang="es-PE" sz="1800" dirty="0" smtClean="0"/>
              <a:t>“Área </a:t>
            </a:r>
            <a:r>
              <a:rPr lang="es-PE" sz="1800" dirty="0"/>
              <a:t>definida de tierra o de agua (</a:t>
            </a:r>
            <a:r>
              <a:rPr lang="es-PE" sz="1800" dirty="0" smtClean="0"/>
              <a:t>que incluye </a:t>
            </a:r>
            <a:r>
              <a:rPr lang="es-PE" sz="1800" dirty="0"/>
              <a:t>todas sus edificaciones, </a:t>
            </a:r>
            <a:r>
              <a:rPr lang="es-PE" sz="1800" dirty="0" smtClean="0"/>
              <a:t>instalaciones y equipos)destinada </a:t>
            </a:r>
            <a:r>
              <a:rPr lang="es-PE" sz="1800" dirty="0"/>
              <a:t>total o </a:t>
            </a:r>
            <a:r>
              <a:rPr lang="es-PE" sz="1800" dirty="0" smtClean="0"/>
              <a:t>parcialmente a </a:t>
            </a:r>
            <a:r>
              <a:rPr lang="es-PE" sz="1800" dirty="0"/>
              <a:t>la </a:t>
            </a:r>
            <a:r>
              <a:rPr lang="es-PE" sz="1800" dirty="0" smtClean="0"/>
              <a:t>llegada</a:t>
            </a:r>
            <a:r>
              <a:rPr lang="es-PE" sz="1800" dirty="0"/>
              <a:t>, salida y movimiento en superficies </a:t>
            </a:r>
            <a:r>
              <a:rPr lang="es-PE" sz="1800" dirty="0" smtClean="0"/>
              <a:t>de aeronaves </a:t>
            </a:r>
            <a:r>
              <a:rPr lang="es-PE" sz="1800" dirty="0"/>
              <a:t>(OACI)”.</a:t>
            </a:r>
          </a:p>
          <a:p>
            <a:pPr algn="just"/>
            <a:endParaRPr lang="es-PE" sz="1800" dirty="0"/>
          </a:p>
          <a:p>
            <a:pPr algn="just"/>
            <a:r>
              <a:rPr lang="es-PE" sz="1800" b="1" dirty="0"/>
              <a:t>Aeropuerto </a:t>
            </a:r>
            <a:r>
              <a:rPr lang="es-PE" sz="1800" b="1" dirty="0" err="1" smtClean="0"/>
              <a:t>Hub</a:t>
            </a:r>
            <a:r>
              <a:rPr lang="es-PE" sz="1800" b="1" dirty="0" smtClean="0"/>
              <a:t>: </a:t>
            </a:r>
            <a:r>
              <a:rPr sz="1800" dirty="0" err="1" smtClean="0"/>
              <a:t>Importantes</a:t>
            </a:r>
            <a:r>
              <a:rPr sz="1800" dirty="0" smtClean="0"/>
              <a:t> </a:t>
            </a:r>
            <a:r>
              <a:rPr sz="1800" dirty="0"/>
              <a:t>centros de </a:t>
            </a:r>
            <a:r>
              <a:rPr sz="1800" dirty="0" err="1"/>
              <a:t>distribución</a:t>
            </a:r>
            <a:r>
              <a:rPr sz="1800" dirty="0"/>
              <a:t> </a:t>
            </a:r>
            <a:r>
              <a:rPr sz="1800" dirty="0" smtClean="0"/>
              <a:t>modal </a:t>
            </a:r>
            <a:r>
              <a:rPr sz="1800" dirty="0"/>
              <a:t>para pasajeros y mercancías  (HUB).</a:t>
            </a:r>
          </a:p>
          <a:p>
            <a:pPr algn="just"/>
            <a:endParaRPr sz="1800" dirty="0"/>
          </a:p>
          <a:p>
            <a:pPr algn="just"/>
            <a:r>
              <a:rPr lang="es-PE" sz="1800" b="1" dirty="0" smtClean="0"/>
              <a:t>Ciudades aeropuerto: </a:t>
            </a:r>
            <a:r>
              <a:rPr sz="1800" dirty="0" err="1"/>
              <a:t>Grandes</a:t>
            </a:r>
            <a:r>
              <a:rPr sz="1800" dirty="0"/>
              <a:t> </a:t>
            </a:r>
            <a:r>
              <a:rPr lang="es-PE" sz="1800" dirty="0"/>
              <a:t>C</a:t>
            </a:r>
            <a:r>
              <a:rPr sz="1800" dirty="0" err="1" smtClean="0"/>
              <a:t>entros</a:t>
            </a:r>
            <a:r>
              <a:rPr sz="1800" dirty="0" smtClean="0"/>
              <a:t> </a:t>
            </a:r>
            <a:r>
              <a:rPr sz="1800" dirty="0"/>
              <a:t>de </a:t>
            </a:r>
            <a:r>
              <a:rPr lang="es-PE" sz="1800" dirty="0" err="1"/>
              <a:t>D</a:t>
            </a:r>
            <a:r>
              <a:rPr sz="1800" dirty="0" err="1" smtClean="0"/>
              <a:t>esarrollo</a:t>
            </a:r>
            <a:r>
              <a:rPr sz="1800" dirty="0" smtClean="0"/>
              <a:t> </a:t>
            </a:r>
            <a:r>
              <a:rPr lang="es-PE" sz="1800" dirty="0" smtClean="0"/>
              <a:t>E</a:t>
            </a:r>
            <a:r>
              <a:rPr sz="1800" dirty="0" err="1" smtClean="0"/>
              <a:t>conómico</a:t>
            </a:r>
            <a:r>
              <a:rPr sz="1800" dirty="0"/>
              <a:t>, formando a su </a:t>
            </a:r>
            <a:r>
              <a:rPr sz="1800" dirty="0" err="1"/>
              <a:t>alrededor</a:t>
            </a:r>
            <a:r>
              <a:rPr sz="1800" dirty="0"/>
              <a:t> </a:t>
            </a:r>
            <a:r>
              <a:rPr sz="1800" dirty="0" smtClean="0"/>
              <a:t>zonas </a:t>
            </a:r>
            <a:r>
              <a:rPr sz="1800" dirty="0"/>
              <a:t>de actividad empresarial, que </a:t>
            </a:r>
            <a:r>
              <a:rPr sz="1800" dirty="0" err="1" smtClean="0"/>
              <a:t>cambian</a:t>
            </a:r>
            <a:r>
              <a:rPr sz="1800" dirty="0" smtClean="0"/>
              <a:t> </a:t>
            </a:r>
            <a:r>
              <a:rPr sz="1800" dirty="0"/>
              <a:t>el uso del suelo y el  desarrollo urbano de las </a:t>
            </a:r>
            <a:r>
              <a:rPr sz="1800" dirty="0" err="1" smtClean="0"/>
              <a:t>ciudades</a:t>
            </a:r>
            <a:r>
              <a:rPr sz="1800" dirty="0" smtClean="0"/>
              <a:t>.</a:t>
            </a:r>
            <a:endParaRPr sz="1800" dirty="0"/>
          </a:p>
          <a:p>
            <a:pPr algn="just"/>
            <a:endParaRPr sz="1800" dirty="0"/>
          </a:p>
          <a:p>
            <a:pPr algn="just"/>
            <a:r>
              <a:rPr lang="es-PE" sz="1800" b="1" dirty="0" smtClean="0"/>
              <a:t>Aeropuerto, c</a:t>
            </a:r>
            <a:r>
              <a:rPr sz="1800" b="1" dirty="0" err="1" smtClean="0"/>
              <a:t>entro</a:t>
            </a:r>
            <a:r>
              <a:rPr lang="es-PE" sz="1800" b="1" dirty="0" smtClean="0"/>
              <a:t> determinante de la a</a:t>
            </a:r>
            <a:r>
              <a:rPr sz="1800" b="1" dirty="0" err="1" smtClean="0"/>
              <a:t>ctividad</a:t>
            </a:r>
            <a:r>
              <a:rPr sz="1800" b="1" dirty="0" smtClean="0"/>
              <a:t> </a:t>
            </a:r>
            <a:r>
              <a:rPr lang="es-PE" sz="1800" b="1" dirty="0" err="1"/>
              <a:t>e</a:t>
            </a:r>
            <a:r>
              <a:rPr sz="1800" b="1" dirty="0" err="1" smtClean="0"/>
              <a:t>conómica</a:t>
            </a:r>
            <a:r>
              <a:rPr lang="es-PE" sz="1800" b="1" dirty="0" smtClean="0"/>
              <a:t> del </a:t>
            </a:r>
            <a:r>
              <a:rPr lang="es-PE" sz="1800" b="1" dirty="0"/>
              <a:t>entorno</a:t>
            </a:r>
            <a:r>
              <a:rPr sz="1800" b="1" dirty="0"/>
              <a:t>:</a:t>
            </a:r>
          </a:p>
          <a:p>
            <a:pPr lvl="1" algn="just"/>
            <a:r>
              <a:rPr sz="1600" dirty="0"/>
              <a:t>En la actualidad, la mayoría de las  personas que se dirigen al  aeropuerto ya no van a tomar un  </a:t>
            </a:r>
            <a:r>
              <a:rPr sz="1600" dirty="0" err="1" smtClean="0"/>
              <a:t>avión</a:t>
            </a:r>
            <a:endParaRPr sz="1600" dirty="0"/>
          </a:p>
          <a:p>
            <a:pPr lvl="1" algn="just"/>
            <a:r>
              <a:rPr sz="1600" dirty="0"/>
              <a:t>Centros de proveedores de </a:t>
            </a:r>
            <a:r>
              <a:rPr sz="1600" dirty="0" err="1" smtClean="0"/>
              <a:t>empleo</a:t>
            </a:r>
            <a:endParaRPr sz="1600" dirty="0"/>
          </a:p>
          <a:p>
            <a:pPr lvl="1" algn="just"/>
            <a:r>
              <a:rPr sz="1600" dirty="0"/>
              <a:t>Centros de logística y </a:t>
            </a:r>
            <a:r>
              <a:rPr sz="1600" dirty="0" err="1" smtClean="0"/>
              <a:t>distribución</a:t>
            </a:r>
            <a:endParaRPr lang="es-PE" sz="1600" dirty="0" smtClean="0"/>
          </a:p>
          <a:p>
            <a:pPr lvl="1" algn="just"/>
            <a:r>
              <a:rPr lang="es-PE" sz="1600" dirty="0" smtClean="0"/>
              <a:t>Negocios diversos</a:t>
            </a:r>
            <a:endParaRPr sz="1600" dirty="0"/>
          </a:p>
        </p:txBody>
      </p:sp>
      <p:sp>
        <p:nvSpPr>
          <p:cNvPr id="6" name="object 6"/>
          <p:cNvSpPr/>
          <p:nvPr/>
        </p:nvSpPr>
        <p:spPr>
          <a:xfrm>
            <a:off x="9358089" y="85344"/>
            <a:ext cx="812292" cy="822959"/>
          </a:xfrm>
          <a:prstGeom prst="rect">
            <a:avLst/>
          </a:prstGeom>
          <a:blipFill>
            <a:blip r:embed="rId2" cstate="print"/>
            <a:stretch>
              <a:fillRect/>
            </a:stretch>
          </a:blipFill>
        </p:spPr>
        <p:txBody>
          <a:bodyPr wrap="square" lIns="0" tIns="0" rIns="0" bIns="0" rtlCol="0"/>
          <a:lstStyle/>
          <a:p>
            <a:endParaRPr/>
          </a:p>
        </p:txBody>
      </p:sp>
      <p:sp>
        <p:nvSpPr>
          <p:cNvPr id="9" name="Título 8"/>
          <p:cNvSpPr>
            <a:spLocks noGrp="1"/>
          </p:cNvSpPr>
          <p:nvPr>
            <p:ph type="title" idx="4294967295"/>
          </p:nvPr>
        </p:nvSpPr>
        <p:spPr>
          <a:xfrm>
            <a:off x="0" y="0"/>
            <a:ext cx="0" cy="0"/>
          </a:xfrm>
        </p:spPr>
        <p:txBody>
          <a:bodyPr/>
          <a:lstStyle/>
          <a:p>
            <a:r>
              <a:rPr lang="es-PE" dirty="0" smtClean="0"/>
              <a:t/>
            </a:r>
            <a:br>
              <a:rPr lang="es-PE" dirty="0" smtClean="0"/>
            </a:br>
            <a:endParaRPr lang="es-PE" dirty="0"/>
          </a:p>
        </p:txBody>
      </p:sp>
      <p:sp>
        <p:nvSpPr>
          <p:cNvPr id="5" name="CuadroTexto 4">
            <a:hlinkClick r:id="rId3" action="ppaction://hlinksldjump"/>
          </p:cNvPr>
          <p:cNvSpPr txBox="1"/>
          <p:nvPr/>
        </p:nvSpPr>
        <p:spPr>
          <a:xfrm>
            <a:off x="2710830" y="422842"/>
            <a:ext cx="8935549"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De seguridad operacional a eficiencias económicas </a:t>
            </a:r>
            <a:endParaRPr lang="es-PE" sz="2400" b="1" i="1" dirty="0">
              <a:solidFill>
                <a:srgbClr val="002264"/>
              </a:solidFill>
            </a:endParaRPr>
          </a:p>
        </p:txBody>
      </p:sp>
    </p:spTree>
    <p:extLst>
      <p:ext uri="{BB962C8B-B14F-4D97-AF65-F5344CB8AC3E}">
        <p14:creationId xmlns:p14="http://schemas.microsoft.com/office/powerpoint/2010/main" val="7992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hlinkClick r:id="rId2" action="ppaction://hlinksldjump"/>
          </p:cNvPr>
          <p:cNvSpPr txBox="1"/>
          <p:nvPr/>
        </p:nvSpPr>
        <p:spPr>
          <a:xfrm>
            <a:off x="3142878" y="422842"/>
            <a:ext cx="8503501" cy="1569660"/>
          </a:xfrm>
          <a:prstGeom prst="rect">
            <a:avLst/>
          </a:prstGeom>
          <a:noFill/>
        </p:spPr>
        <p:txBody>
          <a:bodyPr wrap="square" rtlCol="0">
            <a:spAutoFit/>
          </a:bodyPr>
          <a:lstStyle/>
          <a:p>
            <a:pPr algn="r"/>
            <a:r>
              <a:rPr lang="es-PE" sz="2400" b="1" i="1" dirty="0" smtClean="0">
                <a:solidFill>
                  <a:srgbClr val="68B013"/>
                </a:solidFill>
              </a:rPr>
              <a:t>/ </a:t>
            </a:r>
            <a:r>
              <a:rPr lang="es-PE" sz="2400" b="1" i="1" dirty="0">
                <a:solidFill>
                  <a:srgbClr val="002264"/>
                </a:solidFill>
              </a:rPr>
              <a:t>De servicio público deficitario </a:t>
            </a:r>
          </a:p>
          <a:p>
            <a:pPr algn="r"/>
            <a:r>
              <a:rPr lang="es-PE" sz="2400" b="1" i="1" dirty="0">
                <a:solidFill>
                  <a:srgbClr val="002264"/>
                </a:solidFill>
              </a:rPr>
              <a:t>a un servicio funcional y económico </a:t>
            </a:r>
          </a:p>
          <a:p>
            <a:pPr algn="r"/>
            <a:endParaRPr lang="es-PE" sz="2400" b="1" i="1" dirty="0">
              <a:solidFill>
                <a:srgbClr val="002264"/>
              </a:solidFill>
            </a:endParaRPr>
          </a:p>
          <a:p>
            <a:pPr algn="r"/>
            <a:endParaRPr lang="es-PE" sz="2400" b="1" i="1" dirty="0">
              <a:solidFill>
                <a:srgbClr val="002264"/>
              </a:solidFill>
            </a:endParaRPr>
          </a:p>
        </p:txBody>
      </p:sp>
      <p:graphicFrame>
        <p:nvGraphicFramePr>
          <p:cNvPr id="2" name="object 2"/>
          <p:cNvGraphicFramePr>
            <a:graphicFrameLocks noGrp="1"/>
          </p:cNvGraphicFramePr>
          <p:nvPr>
            <p:extLst>
              <p:ext uri="{D42A27DB-BD31-4B8C-83A1-F6EECF244321}">
                <p14:modId xmlns:p14="http://schemas.microsoft.com/office/powerpoint/2010/main" val="1147186476"/>
              </p:ext>
            </p:extLst>
          </p:nvPr>
        </p:nvGraphicFramePr>
        <p:xfrm>
          <a:off x="1270670" y="1556792"/>
          <a:ext cx="10303700" cy="4392488"/>
        </p:xfrm>
        <a:graphic>
          <a:graphicData uri="http://schemas.openxmlformats.org/drawingml/2006/table">
            <a:tbl>
              <a:tblPr firstRow="1" bandRow="1">
                <a:tableStyleId>{1FECB4D8-DB02-4DC6-A0A2-4F2EBAE1DC90}</a:tableStyleId>
              </a:tblPr>
              <a:tblGrid>
                <a:gridCol w="5064531">
                  <a:extLst>
                    <a:ext uri="{9D8B030D-6E8A-4147-A177-3AD203B41FA5}">
                      <a16:colId xmlns:a16="http://schemas.microsoft.com/office/drawing/2014/main" val="20000"/>
                    </a:ext>
                  </a:extLst>
                </a:gridCol>
                <a:gridCol w="5239169">
                  <a:extLst>
                    <a:ext uri="{9D8B030D-6E8A-4147-A177-3AD203B41FA5}">
                      <a16:colId xmlns:a16="http://schemas.microsoft.com/office/drawing/2014/main" val="20001"/>
                    </a:ext>
                  </a:extLst>
                </a:gridCol>
              </a:tblGrid>
              <a:tr h="539077">
                <a:tc>
                  <a:txBody>
                    <a:bodyPr/>
                    <a:lstStyle/>
                    <a:p>
                      <a:pPr marL="1021080" algn="l">
                        <a:lnSpc>
                          <a:spcPct val="100000"/>
                        </a:lnSpc>
                        <a:spcBef>
                          <a:spcPts val="1075"/>
                        </a:spcBef>
                      </a:pPr>
                      <a:r>
                        <a:rPr lang="es-PE" sz="1600" spc="-10" dirty="0" smtClean="0"/>
                        <a:t>         </a:t>
                      </a:r>
                      <a:r>
                        <a:rPr sz="1600" spc="-10" dirty="0" smtClean="0"/>
                        <a:t>HISTORIA </a:t>
                      </a:r>
                      <a:r>
                        <a:rPr sz="1600" spc="-5" dirty="0"/>
                        <a:t>1940 </a:t>
                      </a:r>
                      <a:r>
                        <a:rPr lang="es-PE" sz="1600" spc="-5" dirty="0" smtClean="0"/>
                        <a:t>–</a:t>
                      </a:r>
                      <a:r>
                        <a:rPr sz="1600" spc="-35" dirty="0" smtClean="0"/>
                        <a:t> </a:t>
                      </a:r>
                      <a:r>
                        <a:rPr lang="es-PE" sz="1600" spc="-5" dirty="0" smtClean="0"/>
                        <a:t>1</a:t>
                      </a:r>
                      <a:r>
                        <a:rPr sz="1600" spc="-5" dirty="0" smtClean="0"/>
                        <a:t>990</a:t>
                      </a:r>
                      <a:endParaRPr sz="1600" dirty="0">
                        <a:latin typeface="Arial"/>
                        <a:cs typeface="Arial"/>
                      </a:endParaRPr>
                    </a:p>
                  </a:txBody>
                  <a:tcPr marL="0" marR="0" marT="136525" marB="0" anchor="ctr"/>
                </a:tc>
                <a:tc>
                  <a:txBody>
                    <a:bodyPr/>
                    <a:lstStyle/>
                    <a:p>
                      <a:pPr marL="1020444" algn="l">
                        <a:lnSpc>
                          <a:spcPct val="100000"/>
                        </a:lnSpc>
                        <a:spcBef>
                          <a:spcPts val="1075"/>
                        </a:spcBef>
                      </a:pPr>
                      <a:r>
                        <a:rPr lang="es-PE" sz="1600" spc="-5" dirty="0" smtClean="0"/>
                        <a:t>        </a:t>
                      </a:r>
                      <a:r>
                        <a:rPr sz="1600" spc="-5" dirty="0" smtClean="0"/>
                        <a:t>TENDENCIA </a:t>
                      </a:r>
                      <a:r>
                        <a:rPr sz="1600" spc="-5" dirty="0"/>
                        <a:t>1991 –</a:t>
                      </a:r>
                      <a:r>
                        <a:rPr sz="1600" spc="-75" dirty="0"/>
                        <a:t> </a:t>
                      </a:r>
                      <a:r>
                        <a:rPr lang="es-PE" sz="1600" spc="-5" dirty="0" smtClean="0"/>
                        <a:t>EN ADELANTTE</a:t>
                      </a:r>
                      <a:endParaRPr sz="1600" dirty="0">
                        <a:latin typeface="Arial"/>
                        <a:cs typeface="Arial"/>
                      </a:endParaRPr>
                    </a:p>
                  </a:txBody>
                  <a:tcPr marL="0" marR="0" marT="136525" marB="0" anchor="ctr"/>
                </a:tc>
                <a:extLst>
                  <a:ext uri="{0D108BD9-81ED-4DB2-BD59-A6C34878D82A}">
                    <a16:rowId xmlns:a16="http://schemas.microsoft.com/office/drawing/2014/main" val="10000"/>
                  </a:ext>
                </a:extLst>
              </a:tr>
              <a:tr h="615380">
                <a:tc>
                  <a:txBody>
                    <a:bodyPr/>
                    <a:lstStyle/>
                    <a:p>
                      <a:pPr marL="329565" indent="-285750">
                        <a:lnSpc>
                          <a:spcPct val="100000"/>
                        </a:lnSpc>
                        <a:spcBef>
                          <a:spcPts val="875"/>
                        </a:spcBef>
                        <a:buClr>
                          <a:srgbClr val="68B013"/>
                        </a:buClr>
                        <a:buFont typeface="Wingdings" panose="05000000000000000000" pitchFamily="2" charset="2"/>
                        <a:buChar char="ü"/>
                        <a:tabLst>
                          <a:tab pos="308610" algn="l"/>
                        </a:tabLst>
                      </a:pPr>
                      <a:r>
                        <a:rPr lang="es-PE" sz="1600" spc="-5" dirty="0" smtClean="0"/>
                        <a:t>Operador estatal</a:t>
                      </a:r>
                      <a:r>
                        <a:rPr lang="es-PE" sz="1600" spc="-5" baseline="0" dirty="0" smtClean="0"/>
                        <a:t> y/o militar</a:t>
                      </a:r>
                      <a:endParaRPr sz="1600" dirty="0">
                        <a:solidFill>
                          <a:schemeClr val="tx1">
                            <a:lumMod val="75000"/>
                            <a:lumOff val="25000"/>
                          </a:schemeClr>
                        </a:solidFill>
                        <a:latin typeface="Arial"/>
                        <a:cs typeface="Arial"/>
                      </a:endParaRPr>
                    </a:p>
                  </a:txBody>
                  <a:tcPr marL="0" marR="0" marT="111125" marB="0" anchor="ctr"/>
                </a:tc>
                <a:tc>
                  <a:txBody>
                    <a:bodyPr/>
                    <a:lstStyle/>
                    <a:p>
                      <a:pPr marL="330200" marR="623570" indent="-285750">
                        <a:lnSpc>
                          <a:spcPts val="1870"/>
                        </a:lnSpc>
                        <a:spcBef>
                          <a:spcPts val="65"/>
                        </a:spcBef>
                        <a:buClr>
                          <a:srgbClr val="68B013"/>
                        </a:buClr>
                        <a:buFont typeface="Wingdings" panose="05000000000000000000" pitchFamily="2" charset="2"/>
                        <a:buChar char="ü"/>
                        <a:tabLst>
                          <a:tab pos="309245" algn="l"/>
                        </a:tabLst>
                      </a:pPr>
                      <a:r>
                        <a:rPr sz="1600" spc="-5" dirty="0" smtClean="0"/>
                        <a:t>O</a:t>
                      </a:r>
                      <a:r>
                        <a:rPr lang="es-PE" sz="1600" spc="-5" dirty="0" err="1" smtClean="0"/>
                        <a:t>perador</a:t>
                      </a:r>
                      <a:r>
                        <a:rPr lang="es-PE" sz="1600" spc="-5" dirty="0" smtClean="0"/>
                        <a:t>: Privado / público</a:t>
                      </a:r>
                      <a:r>
                        <a:rPr lang="es-PE" sz="1600" spc="-5" baseline="0" dirty="0" smtClean="0"/>
                        <a:t> / mixto</a:t>
                      </a:r>
                      <a:endParaRPr sz="1600" dirty="0">
                        <a:solidFill>
                          <a:schemeClr val="tx1">
                            <a:lumMod val="75000"/>
                            <a:lumOff val="25000"/>
                          </a:schemeClr>
                        </a:solidFill>
                        <a:latin typeface="Arial"/>
                        <a:cs typeface="Arial"/>
                      </a:endParaRPr>
                    </a:p>
                  </a:txBody>
                  <a:tcPr marL="0" marR="0" marT="8255" marB="0" anchor="ctr"/>
                </a:tc>
                <a:extLst>
                  <a:ext uri="{0D108BD9-81ED-4DB2-BD59-A6C34878D82A}">
                    <a16:rowId xmlns:a16="http://schemas.microsoft.com/office/drawing/2014/main" val="10001"/>
                  </a:ext>
                </a:extLst>
              </a:tr>
              <a:tr h="539274">
                <a:tc>
                  <a:txBody>
                    <a:bodyPr/>
                    <a:lstStyle/>
                    <a:p>
                      <a:pPr marL="329565" indent="-285750">
                        <a:lnSpc>
                          <a:spcPct val="100000"/>
                        </a:lnSpc>
                        <a:spcBef>
                          <a:spcPts val="650"/>
                        </a:spcBef>
                        <a:buClr>
                          <a:srgbClr val="68B013"/>
                        </a:buClr>
                        <a:buFont typeface="Wingdings" panose="05000000000000000000" pitchFamily="2" charset="2"/>
                        <a:buChar char="ü"/>
                        <a:tabLst>
                          <a:tab pos="308610" algn="l"/>
                        </a:tabLst>
                      </a:pPr>
                      <a:r>
                        <a:rPr lang="es-PE" sz="1600" spc="-5" dirty="0" smtClean="0"/>
                        <a:t>Sin</a:t>
                      </a:r>
                      <a:r>
                        <a:rPr lang="es-PE" sz="1600" spc="-5" baseline="0" dirty="0" smtClean="0"/>
                        <a:t> fines de lucro</a:t>
                      </a:r>
                      <a:endParaRPr sz="1600" dirty="0">
                        <a:solidFill>
                          <a:schemeClr val="tx1">
                            <a:lumMod val="75000"/>
                            <a:lumOff val="25000"/>
                          </a:schemeClr>
                        </a:solidFill>
                        <a:latin typeface="Arial"/>
                        <a:cs typeface="Arial"/>
                      </a:endParaRPr>
                    </a:p>
                  </a:txBody>
                  <a:tcPr marL="0" marR="0" marT="82550" marB="0" anchor="ctr"/>
                </a:tc>
                <a:tc>
                  <a:txBody>
                    <a:bodyPr/>
                    <a:lstStyle/>
                    <a:p>
                      <a:pPr marL="330200" indent="-285750">
                        <a:lnSpc>
                          <a:spcPct val="100000"/>
                        </a:lnSpc>
                        <a:spcBef>
                          <a:spcPts val="650"/>
                        </a:spcBef>
                        <a:buClr>
                          <a:srgbClr val="68B013"/>
                        </a:buClr>
                        <a:buFont typeface="Wingdings" panose="05000000000000000000" pitchFamily="2" charset="2"/>
                        <a:buChar char="ü"/>
                        <a:tabLst>
                          <a:tab pos="309245" algn="l"/>
                        </a:tabLst>
                      </a:pPr>
                      <a:r>
                        <a:rPr lang="es-PE" sz="1600" spc="-10" dirty="0" smtClean="0"/>
                        <a:t>Con fines de lucro</a:t>
                      </a:r>
                      <a:endParaRPr sz="1600" dirty="0">
                        <a:solidFill>
                          <a:schemeClr val="tx1">
                            <a:lumMod val="75000"/>
                            <a:lumOff val="25000"/>
                          </a:schemeClr>
                        </a:solidFill>
                        <a:latin typeface="Arial"/>
                        <a:cs typeface="Arial"/>
                      </a:endParaRPr>
                    </a:p>
                  </a:txBody>
                  <a:tcPr marL="0" marR="0" marT="82550" marB="0" anchor="ctr"/>
                </a:tc>
                <a:extLst>
                  <a:ext uri="{0D108BD9-81ED-4DB2-BD59-A6C34878D82A}">
                    <a16:rowId xmlns:a16="http://schemas.microsoft.com/office/drawing/2014/main" val="10002"/>
                  </a:ext>
                </a:extLst>
              </a:tr>
              <a:tr h="539432">
                <a:tc>
                  <a:txBody>
                    <a:bodyPr/>
                    <a:lstStyle/>
                    <a:p>
                      <a:pPr marL="329565" indent="-285750">
                        <a:lnSpc>
                          <a:spcPct val="100000"/>
                        </a:lnSpc>
                        <a:spcBef>
                          <a:spcPts val="650"/>
                        </a:spcBef>
                        <a:buClr>
                          <a:srgbClr val="68B013"/>
                        </a:buClr>
                        <a:buFont typeface="Wingdings" panose="05000000000000000000" pitchFamily="2" charset="2"/>
                        <a:buChar char="ü"/>
                        <a:tabLst>
                          <a:tab pos="308610" algn="l"/>
                        </a:tabLst>
                      </a:pPr>
                      <a:r>
                        <a:rPr lang="es-PE" sz="1600" spc="-5" dirty="0" smtClean="0"/>
                        <a:t>Áreas</a:t>
                      </a:r>
                      <a:r>
                        <a:rPr lang="es-PE" sz="1600" spc="-5" baseline="0" dirty="0" smtClean="0"/>
                        <a:t> comerciales mínimas</a:t>
                      </a:r>
                      <a:endParaRPr sz="1600" dirty="0">
                        <a:solidFill>
                          <a:schemeClr val="tx1">
                            <a:lumMod val="75000"/>
                            <a:lumOff val="25000"/>
                          </a:schemeClr>
                        </a:solidFill>
                        <a:latin typeface="Arial"/>
                        <a:cs typeface="Arial"/>
                      </a:endParaRPr>
                    </a:p>
                  </a:txBody>
                  <a:tcPr marL="0" marR="0" marT="82550" marB="0" anchor="ctr"/>
                </a:tc>
                <a:tc>
                  <a:txBody>
                    <a:bodyPr/>
                    <a:lstStyle/>
                    <a:p>
                      <a:pPr marL="330200" indent="-285750" algn="l" defTabSz="914400" rtl="0" eaLnBrk="1" latinLnBrk="0" hangingPunct="1">
                        <a:lnSpc>
                          <a:spcPct val="100000"/>
                        </a:lnSpc>
                        <a:spcBef>
                          <a:spcPts val="650"/>
                        </a:spcBef>
                        <a:buClr>
                          <a:srgbClr val="68B013"/>
                        </a:buClr>
                        <a:buFont typeface="Wingdings" panose="05000000000000000000" pitchFamily="2" charset="2"/>
                        <a:buChar char="ü"/>
                        <a:tabLst>
                          <a:tab pos="309245" algn="l"/>
                        </a:tabLst>
                      </a:pPr>
                      <a:r>
                        <a:rPr lang="es-PE" sz="1600" kern="1200" spc="-10" dirty="0" smtClean="0">
                          <a:solidFill>
                            <a:schemeClr val="dk1"/>
                          </a:solidFill>
                          <a:latin typeface="+mn-lt"/>
                          <a:ea typeface="+mn-ea"/>
                          <a:cs typeface="+mn-cs"/>
                        </a:rPr>
                        <a:t>Áreas comerciales máximas</a:t>
                      </a:r>
                      <a:endParaRPr sz="1600" kern="1200" spc="-10" dirty="0">
                        <a:solidFill>
                          <a:schemeClr val="dk1"/>
                        </a:solidFill>
                        <a:latin typeface="+mn-lt"/>
                        <a:ea typeface="+mn-ea"/>
                        <a:cs typeface="+mn-cs"/>
                      </a:endParaRPr>
                    </a:p>
                  </a:txBody>
                  <a:tcPr marL="0" marR="0" marT="82550" marB="0" anchor="ctr"/>
                </a:tc>
                <a:extLst>
                  <a:ext uri="{0D108BD9-81ED-4DB2-BD59-A6C34878D82A}">
                    <a16:rowId xmlns:a16="http://schemas.microsoft.com/office/drawing/2014/main" val="10003"/>
                  </a:ext>
                </a:extLst>
              </a:tr>
              <a:tr h="926971">
                <a:tc>
                  <a:txBody>
                    <a:bodyPr/>
                    <a:lstStyle/>
                    <a:p>
                      <a:pPr marL="329565" marR="388620" indent="-285750">
                        <a:lnSpc>
                          <a:spcPct val="98800"/>
                        </a:lnSpc>
                        <a:spcBef>
                          <a:spcPts val="20"/>
                        </a:spcBef>
                        <a:buClr>
                          <a:srgbClr val="68B013"/>
                        </a:buClr>
                        <a:buFont typeface="Wingdings" panose="05000000000000000000" pitchFamily="2" charset="2"/>
                        <a:buChar char="ü"/>
                        <a:tabLst>
                          <a:tab pos="308610" algn="l"/>
                        </a:tabLst>
                      </a:pPr>
                      <a:r>
                        <a:rPr lang="es-PE" sz="1600" spc="-5" dirty="0" smtClean="0"/>
                        <a:t>Áreas</a:t>
                      </a:r>
                      <a:r>
                        <a:rPr lang="es-PE" sz="1600" spc="-5" baseline="0" dirty="0" smtClean="0"/>
                        <a:t> para control de seguridad según requerimientos particulares</a:t>
                      </a:r>
                      <a:endParaRPr sz="1600" dirty="0">
                        <a:solidFill>
                          <a:schemeClr val="tx1">
                            <a:lumMod val="75000"/>
                            <a:lumOff val="25000"/>
                          </a:schemeClr>
                        </a:solidFill>
                        <a:latin typeface="Arial"/>
                        <a:cs typeface="Arial"/>
                      </a:endParaRPr>
                    </a:p>
                  </a:txBody>
                  <a:tcPr marL="0" marR="0" marT="2540" marB="0" anchor="ctr"/>
                </a:tc>
                <a:tc>
                  <a:txBody>
                    <a:bodyPr/>
                    <a:lstStyle/>
                    <a:p>
                      <a:pPr marL="330200" marR="60960" indent="-285750">
                        <a:lnSpc>
                          <a:spcPts val="1870"/>
                        </a:lnSpc>
                        <a:spcBef>
                          <a:spcPts val="1060"/>
                        </a:spcBef>
                        <a:buClr>
                          <a:srgbClr val="68B013"/>
                        </a:buClr>
                        <a:buFont typeface="Wingdings" panose="05000000000000000000" pitchFamily="2" charset="2"/>
                        <a:buChar char="ü"/>
                        <a:tabLst>
                          <a:tab pos="309245" algn="l"/>
                        </a:tabLst>
                      </a:pPr>
                      <a:r>
                        <a:rPr lang="es-PE" sz="1600" spc="-5" dirty="0" smtClean="0"/>
                        <a:t>Áreas</a:t>
                      </a:r>
                      <a:r>
                        <a:rPr lang="es-PE" sz="1600" spc="-5" baseline="0" dirty="0" smtClean="0"/>
                        <a:t> para control de seguridad </a:t>
                      </a:r>
                      <a:r>
                        <a:rPr lang="es-PE" sz="1600" spc="-35" baseline="0" dirty="0" smtClean="0"/>
                        <a:t>maximizadas</a:t>
                      </a:r>
                      <a:endParaRPr sz="1600" dirty="0">
                        <a:solidFill>
                          <a:schemeClr val="tx1">
                            <a:lumMod val="75000"/>
                            <a:lumOff val="25000"/>
                          </a:schemeClr>
                        </a:solidFill>
                        <a:latin typeface="Arial"/>
                        <a:cs typeface="Arial"/>
                      </a:endParaRPr>
                    </a:p>
                  </a:txBody>
                  <a:tcPr marL="0" marR="0" marT="134620" marB="0" anchor="ctr"/>
                </a:tc>
                <a:extLst>
                  <a:ext uri="{0D108BD9-81ED-4DB2-BD59-A6C34878D82A}">
                    <a16:rowId xmlns:a16="http://schemas.microsoft.com/office/drawing/2014/main" val="10004"/>
                  </a:ext>
                </a:extLst>
              </a:tr>
              <a:tr h="616177">
                <a:tc>
                  <a:txBody>
                    <a:bodyPr/>
                    <a:lstStyle/>
                    <a:p>
                      <a:pPr marL="329565" indent="-285750">
                        <a:lnSpc>
                          <a:spcPct val="100000"/>
                        </a:lnSpc>
                        <a:spcBef>
                          <a:spcPts val="880"/>
                        </a:spcBef>
                        <a:buClr>
                          <a:srgbClr val="68B013"/>
                        </a:buClr>
                        <a:buFont typeface="Wingdings" panose="05000000000000000000" pitchFamily="2" charset="2"/>
                        <a:buChar char="ü"/>
                        <a:tabLst>
                          <a:tab pos="308610" algn="l"/>
                        </a:tabLst>
                      </a:pPr>
                      <a:r>
                        <a:rPr lang="es-PE" sz="1600" kern="1200" spc="-5" baseline="0" dirty="0" smtClean="0"/>
                        <a:t>Subutilización de áreas</a:t>
                      </a:r>
                      <a:endParaRPr sz="1600" kern="1200" spc="-5" baseline="0" dirty="0">
                        <a:solidFill>
                          <a:schemeClr val="tx1">
                            <a:lumMod val="75000"/>
                            <a:lumOff val="25000"/>
                          </a:schemeClr>
                        </a:solidFill>
                        <a:latin typeface="+mn-lt"/>
                        <a:ea typeface="+mn-ea"/>
                        <a:cs typeface="+mn-cs"/>
                      </a:endParaRPr>
                    </a:p>
                  </a:txBody>
                  <a:tcPr marL="0" marR="0" marT="111760" marB="0" anchor="ctr"/>
                </a:tc>
                <a:tc>
                  <a:txBody>
                    <a:bodyPr/>
                    <a:lstStyle/>
                    <a:p>
                      <a:pPr marL="330200" marR="515620" indent="-285750">
                        <a:lnSpc>
                          <a:spcPts val="1870"/>
                        </a:lnSpc>
                        <a:spcBef>
                          <a:spcPts val="70"/>
                        </a:spcBef>
                        <a:buClr>
                          <a:srgbClr val="68B013"/>
                        </a:buClr>
                        <a:buFont typeface="Wingdings" panose="05000000000000000000" pitchFamily="2" charset="2"/>
                        <a:buChar char="ü"/>
                        <a:tabLst>
                          <a:tab pos="309245" algn="l"/>
                        </a:tabLst>
                      </a:pPr>
                      <a:r>
                        <a:rPr lang="es-PE" sz="1600" spc="-5" dirty="0" smtClean="0"/>
                        <a:t>Optimización de áreas /</a:t>
                      </a:r>
                      <a:r>
                        <a:rPr lang="es-PE" sz="1600" spc="-5" baseline="0" dirty="0" smtClean="0"/>
                        <a:t> maximización de uso de áreas</a:t>
                      </a:r>
                      <a:endParaRPr sz="1600" dirty="0">
                        <a:solidFill>
                          <a:schemeClr val="tx1">
                            <a:lumMod val="75000"/>
                            <a:lumOff val="25000"/>
                          </a:schemeClr>
                        </a:solidFill>
                        <a:latin typeface="Arial"/>
                        <a:cs typeface="Arial"/>
                      </a:endParaRPr>
                    </a:p>
                  </a:txBody>
                  <a:tcPr marL="0" marR="0" marT="8890" marB="0" anchor="ctr"/>
                </a:tc>
                <a:extLst>
                  <a:ext uri="{0D108BD9-81ED-4DB2-BD59-A6C34878D82A}">
                    <a16:rowId xmlns:a16="http://schemas.microsoft.com/office/drawing/2014/main" val="10005"/>
                  </a:ext>
                </a:extLst>
              </a:tr>
              <a:tr h="616177">
                <a:tc>
                  <a:txBody>
                    <a:bodyPr/>
                    <a:lstStyle/>
                    <a:p>
                      <a:pPr marL="329565" indent="-285750">
                        <a:lnSpc>
                          <a:spcPct val="100000"/>
                        </a:lnSpc>
                        <a:spcBef>
                          <a:spcPts val="880"/>
                        </a:spcBef>
                        <a:buClr>
                          <a:srgbClr val="68B013"/>
                        </a:buClr>
                        <a:buFont typeface="Wingdings" panose="05000000000000000000" pitchFamily="2" charset="2"/>
                        <a:buChar char="ü"/>
                        <a:tabLst>
                          <a:tab pos="308610" algn="l"/>
                        </a:tabLst>
                      </a:pPr>
                      <a:r>
                        <a:rPr lang="es-PE" sz="1600" spc="-5" dirty="0" smtClean="0"/>
                        <a:t>Procesos</a:t>
                      </a:r>
                      <a:r>
                        <a:rPr lang="es-PE" sz="1600" spc="-5" baseline="0" dirty="0" smtClean="0"/>
                        <a:t> complejos</a:t>
                      </a:r>
                      <a:endParaRPr sz="1600" dirty="0">
                        <a:solidFill>
                          <a:schemeClr val="tx1">
                            <a:lumMod val="75000"/>
                            <a:lumOff val="25000"/>
                          </a:schemeClr>
                        </a:solidFill>
                        <a:latin typeface="Arial"/>
                        <a:cs typeface="Arial"/>
                      </a:endParaRPr>
                    </a:p>
                  </a:txBody>
                  <a:tcPr marL="0" marR="0" marT="111760" marB="0" anchor="ctr"/>
                </a:tc>
                <a:tc>
                  <a:txBody>
                    <a:bodyPr/>
                    <a:lstStyle/>
                    <a:p>
                      <a:pPr marL="330200" marR="789940" indent="-285750">
                        <a:lnSpc>
                          <a:spcPts val="1870"/>
                        </a:lnSpc>
                        <a:spcBef>
                          <a:spcPts val="70"/>
                        </a:spcBef>
                        <a:buClr>
                          <a:srgbClr val="68B013"/>
                        </a:buClr>
                        <a:buFont typeface="Wingdings" panose="05000000000000000000" pitchFamily="2" charset="2"/>
                        <a:buChar char="ü"/>
                        <a:tabLst>
                          <a:tab pos="309245" algn="l"/>
                        </a:tabLst>
                      </a:pPr>
                      <a:r>
                        <a:rPr lang="es-PE" sz="1600" spc="-5" baseline="0" dirty="0" smtClean="0"/>
                        <a:t>Procesos funcionales, de seguridad y de facilitación </a:t>
                      </a:r>
                      <a:endParaRPr sz="1600" dirty="0">
                        <a:solidFill>
                          <a:schemeClr val="tx1">
                            <a:lumMod val="75000"/>
                            <a:lumOff val="25000"/>
                          </a:schemeClr>
                        </a:solidFill>
                        <a:latin typeface="Arial"/>
                        <a:cs typeface="Arial"/>
                      </a:endParaRPr>
                    </a:p>
                  </a:txBody>
                  <a:tcPr marL="0" marR="0" marT="8890" marB="0" anchor="ctr"/>
                </a:tc>
                <a:extLst>
                  <a:ext uri="{0D108BD9-81ED-4DB2-BD59-A6C34878D82A}">
                    <a16:rowId xmlns:a16="http://schemas.microsoft.com/office/drawing/2014/main" val="10006"/>
                  </a:ext>
                </a:extLst>
              </a:tr>
            </a:tbl>
          </a:graphicData>
        </a:graphic>
      </p:graphicFrame>
      <p:sp>
        <p:nvSpPr>
          <p:cNvPr id="4" name="object 4"/>
          <p:cNvSpPr/>
          <p:nvPr/>
        </p:nvSpPr>
        <p:spPr>
          <a:xfrm>
            <a:off x="9358089" y="85344"/>
            <a:ext cx="812292" cy="822959"/>
          </a:xfrm>
          <a:prstGeom prst="rect">
            <a:avLst/>
          </a:prstGeom>
          <a:blipFill>
            <a:blip r:embed="rId3" cstate="print"/>
            <a:stretch>
              <a:fillRect/>
            </a:stretch>
          </a:blipFill>
        </p:spPr>
        <p:txBody>
          <a:bodyPr wrap="square" lIns="0" tIns="0" rIns="0" bIns="0" rtlCol="0"/>
          <a:lstStyle/>
          <a:p>
            <a:endParaRPr/>
          </a:p>
        </p:txBody>
      </p:sp>
      <p:sp>
        <p:nvSpPr>
          <p:cNvPr id="3" name="CuadroTexto 2"/>
          <p:cNvSpPr txBox="1"/>
          <p:nvPr/>
        </p:nvSpPr>
        <p:spPr>
          <a:xfrm>
            <a:off x="2774821" y="6197659"/>
            <a:ext cx="6989414" cy="400110"/>
          </a:xfrm>
          <a:prstGeom prst="rect">
            <a:avLst/>
          </a:prstGeom>
          <a:noFill/>
        </p:spPr>
        <p:txBody>
          <a:bodyPr wrap="none" rtlCol="0">
            <a:spAutoFit/>
          </a:bodyPr>
          <a:lstStyle/>
          <a:p>
            <a:r>
              <a:rPr lang="es-PE" sz="2000" b="1" dirty="0" smtClean="0">
                <a:solidFill>
                  <a:srgbClr val="002264"/>
                </a:solidFill>
              </a:rPr>
              <a:t>De modelos monopólicos a modelos de competencia </a:t>
            </a:r>
            <a:endParaRPr lang="es-PE" sz="2000" b="1" dirty="0">
              <a:solidFill>
                <a:srgbClr val="002264"/>
              </a:solidFill>
            </a:endParaRPr>
          </a:p>
        </p:txBody>
      </p:sp>
    </p:spTree>
    <p:extLst>
      <p:ext uri="{BB962C8B-B14F-4D97-AF65-F5344CB8AC3E}">
        <p14:creationId xmlns:p14="http://schemas.microsoft.com/office/powerpoint/2010/main" val="8649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body" idx="4294967295"/>
          </p:nvPr>
        </p:nvSpPr>
        <p:spPr>
          <a:xfrm>
            <a:off x="6167214" y="1737321"/>
            <a:ext cx="4464496" cy="3714750"/>
          </a:xfrm>
          <a:noFill/>
        </p:spPr>
        <p:txBody>
          <a:bodyPr>
            <a:normAutofit lnSpcReduction="10000"/>
          </a:bodyPr>
          <a:lstStyle/>
          <a:p>
            <a:pPr algn="just" eaLnBrk="1" hangingPunct="1">
              <a:buFont typeface="Wingdings" panose="05000000000000000000" pitchFamily="2" charset="2"/>
              <a:buNone/>
            </a:pPr>
            <a:r>
              <a:rPr lang="es-ES_tradnl" altLang="es-PE" sz="2000" b="1" dirty="0" smtClean="0"/>
              <a:t>Modelo de libre competencia</a:t>
            </a:r>
          </a:p>
          <a:p>
            <a:pPr algn="just" eaLnBrk="1" hangingPunct="1">
              <a:buFont typeface="Wingdings" panose="05000000000000000000" pitchFamily="2" charset="2"/>
              <a:buNone/>
            </a:pPr>
            <a:endParaRPr lang="es-ES_tradnl" altLang="es-PE" sz="1800" b="1" dirty="0"/>
          </a:p>
          <a:p>
            <a:pPr algn="just" eaLnBrk="1" hangingPunct="1"/>
            <a:r>
              <a:rPr lang="es-ES_tradnl" altLang="es-PE" sz="1600" dirty="0"/>
              <a:t>El operador principal brinda exclusivamente los servicios primarios, dejando </a:t>
            </a:r>
            <a:r>
              <a:rPr lang="es-ES_tradnl" altLang="es-PE" sz="1600" u="sng" dirty="0"/>
              <a:t>los secundarios en libre competencia</a:t>
            </a:r>
            <a:r>
              <a:rPr lang="es-ES_tradnl" altLang="es-PE" sz="1600" dirty="0"/>
              <a:t>, es decir brindados por varios operadores.</a:t>
            </a:r>
          </a:p>
          <a:p>
            <a:pPr algn="just" eaLnBrk="1" hangingPunct="1"/>
            <a:r>
              <a:rPr lang="es-ES_tradnl" altLang="es-PE" sz="1600" u="sng" dirty="0"/>
              <a:t>El plan maestro</a:t>
            </a:r>
            <a:r>
              <a:rPr lang="es-ES_tradnl" altLang="es-PE" sz="1600" dirty="0"/>
              <a:t> y la infraestructura aeroportuaria y sus accesos </a:t>
            </a:r>
            <a:r>
              <a:rPr lang="es-ES_tradnl" altLang="es-PE" sz="1600" u="sng" dirty="0"/>
              <a:t>facilitan la intervención de terceros</a:t>
            </a:r>
            <a:r>
              <a:rPr lang="es-ES_tradnl" altLang="es-PE" sz="1600" dirty="0"/>
              <a:t> en la prestación de servicios secundarios</a:t>
            </a:r>
          </a:p>
          <a:p>
            <a:pPr algn="just" eaLnBrk="1" hangingPunct="1"/>
            <a:r>
              <a:rPr lang="es-ES_tradnl" altLang="es-PE" sz="1600" dirty="0"/>
              <a:t>El operador principal </a:t>
            </a:r>
            <a:r>
              <a:rPr lang="es-ES_tradnl" altLang="es-PE" sz="1600" u="sng" dirty="0"/>
              <a:t>cobra derechos a los operadores secundarios</a:t>
            </a:r>
            <a:r>
              <a:rPr lang="es-ES_tradnl" altLang="es-PE" sz="1600" dirty="0"/>
              <a:t> por operar dentro de la infraestructura aeroportuaria.</a:t>
            </a:r>
          </a:p>
        </p:txBody>
      </p:sp>
      <p:sp>
        <p:nvSpPr>
          <p:cNvPr id="16388" name="Rectangle 5"/>
          <p:cNvSpPr>
            <a:spLocks noChangeArrowheads="1"/>
          </p:cNvSpPr>
          <p:nvPr/>
        </p:nvSpPr>
        <p:spPr bwMode="auto">
          <a:xfrm>
            <a:off x="1342678" y="1737321"/>
            <a:ext cx="4176464" cy="36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algn="just">
              <a:lnSpc>
                <a:spcPct val="90000"/>
              </a:lnSpc>
              <a:buClr>
                <a:srgbClr val="68B013"/>
              </a:buClr>
              <a:buNone/>
            </a:pPr>
            <a:r>
              <a:rPr lang="es-ES_tradnl" altLang="es-PE" sz="2000" b="1" dirty="0" smtClean="0">
                <a:solidFill>
                  <a:schemeClr val="tx1">
                    <a:lumMod val="75000"/>
                    <a:lumOff val="25000"/>
                  </a:schemeClr>
                </a:solidFill>
                <a:latin typeface="+mn-lt"/>
              </a:rPr>
              <a:t>Modelos monopólicos</a:t>
            </a:r>
          </a:p>
          <a:p>
            <a:pPr algn="just">
              <a:lnSpc>
                <a:spcPct val="90000"/>
              </a:lnSpc>
              <a:buClr>
                <a:srgbClr val="68B013"/>
              </a:buClr>
              <a:buNone/>
            </a:pPr>
            <a:endParaRPr lang="es-ES_tradnl" altLang="es-PE" sz="1800" b="1" dirty="0">
              <a:solidFill>
                <a:schemeClr val="tx1">
                  <a:lumMod val="75000"/>
                  <a:lumOff val="25000"/>
                </a:schemeClr>
              </a:solidFill>
              <a:latin typeface="+mn-lt"/>
            </a:endParaRPr>
          </a:p>
          <a:p>
            <a:pPr algn="just">
              <a:lnSpc>
                <a:spcPct val="90000"/>
              </a:lnSpc>
              <a:buClr>
                <a:srgbClr val="68B013"/>
              </a:buClr>
              <a:buFont typeface="Wingdings" panose="05000000000000000000" pitchFamily="2" charset="2"/>
              <a:buChar char="ü"/>
            </a:pPr>
            <a:r>
              <a:rPr lang="es-ES_tradnl" altLang="es-PE" sz="1600" dirty="0">
                <a:solidFill>
                  <a:schemeClr val="tx1">
                    <a:lumMod val="75000"/>
                    <a:lumOff val="25000"/>
                  </a:schemeClr>
                </a:solidFill>
                <a:latin typeface="+mn-lt"/>
              </a:rPr>
              <a:t>El operador principal brinda los servicios principales. Los servicios secundarios son brindados por una sola empresa, generalmente el operador principal o una subsidiaria. </a:t>
            </a:r>
          </a:p>
          <a:p>
            <a:pPr algn="just">
              <a:lnSpc>
                <a:spcPct val="90000"/>
              </a:lnSpc>
              <a:buClr>
                <a:srgbClr val="68B013"/>
              </a:buClr>
              <a:buFont typeface="Wingdings" panose="05000000000000000000" pitchFamily="2" charset="2"/>
              <a:buChar char="ü"/>
            </a:pPr>
            <a:r>
              <a:rPr lang="es-ES_tradnl" altLang="es-PE" sz="1600" dirty="0">
                <a:solidFill>
                  <a:schemeClr val="tx1">
                    <a:lumMod val="75000"/>
                    <a:lumOff val="25000"/>
                  </a:schemeClr>
                </a:solidFill>
                <a:latin typeface="+mn-lt"/>
              </a:rPr>
              <a:t>El plan maestro y la infraestructura aeroportuaria y sus accesos se construyen en función de un solo operador</a:t>
            </a:r>
          </a:p>
          <a:p>
            <a:pPr algn="just">
              <a:lnSpc>
                <a:spcPct val="90000"/>
              </a:lnSpc>
              <a:buClr>
                <a:srgbClr val="68B013"/>
              </a:buClr>
              <a:buFont typeface="Wingdings" panose="05000000000000000000" pitchFamily="2" charset="2"/>
              <a:buChar char="ü"/>
            </a:pPr>
            <a:r>
              <a:rPr lang="es-ES_tradnl" altLang="es-PE" sz="1600" dirty="0">
                <a:solidFill>
                  <a:schemeClr val="tx1">
                    <a:lumMod val="75000"/>
                    <a:lumOff val="25000"/>
                  </a:schemeClr>
                </a:solidFill>
                <a:latin typeface="+mn-lt"/>
              </a:rPr>
              <a:t>Brinda los servicios primarios y secundarios de manera monopólica.</a:t>
            </a:r>
          </a:p>
        </p:txBody>
      </p:sp>
    </p:spTree>
    <p:extLst>
      <p:ext uri="{BB962C8B-B14F-4D97-AF65-F5344CB8AC3E}">
        <p14:creationId xmlns:p14="http://schemas.microsoft.com/office/powerpoint/2010/main" val="11444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2598" y="1052736"/>
            <a:ext cx="11017224" cy="1345704"/>
          </a:xfrm>
        </p:spPr>
        <p:txBody>
          <a:bodyPr>
            <a:normAutofit/>
          </a:bodyPr>
          <a:lstStyle/>
          <a:p>
            <a:pPr algn="l"/>
            <a:r>
              <a:rPr lang="es-PE" sz="3600" dirty="0" smtClean="0"/>
              <a:t>II. </a:t>
            </a:r>
            <a:r>
              <a:rPr lang="es-PE" sz="3600" dirty="0"/>
              <a:t>Fuentes normativas para el desarrollo de la infraestructura y los servicios aeroportuarios</a:t>
            </a:r>
          </a:p>
          <a:p>
            <a:pPr algn="l"/>
            <a:endParaRPr lang="es-PE" sz="3600" dirty="0"/>
          </a:p>
        </p:txBody>
      </p:sp>
      <p:sp>
        <p:nvSpPr>
          <p:cNvPr id="4" name="object 3"/>
          <p:cNvSpPr txBox="1"/>
          <p:nvPr/>
        </p:nvSpPr>
        <p:spPr>
          <a:xfrm>
            <a:off x="1198662" y="2492896"/>
            <a:ext cx="10729192" cy="3411760"/>
          </a:xfrm>
          <a:prstGeom prst="rect">
            <a:avLst/>
          </a:prstGeom>
          <a:noFill/>
        </p:spPr>
        <p:txBody>
          <a:bodyPr vert="horz" lIns="91440" tIns="45720" rIns="91440" bIns="45720" rtlCol="0">
            <a:noAutofit/>
          </a:bodyPr>
          <a:lstStyle>
            <a:defPPr>
              <a:defRPr lang="es-PE"/>
            </a:defPPr>
            <a:lvl1pPr marL="342900" indent="-342900" algn="just">
              <a:spcBef>
                <a:spcPct val="20000"/>
              </a:spcBef>
              <a:buClr>
                <a:srgbClr val="68B013"/>
              </a:buClr>
              <a:buFont typeface="Wingdings" panose="05000000000000000000" pitchFamily="2" charset="2"/>
              <a:buNone/>
              <a:defRPr b="1">
                <a:solidFill>
                  <a:schemeClr val="tx1">
                    <a:lumMod val="75000"/>
                    <a:lumOff val="25000"/>
                  </a:schemeClr>
                </a:solidFill>
              </a:defRPr>
            </a:lvl1pPr>
            <a:lvl2pPr marL="742950" indent="-285750">
              <a:spcBef>
                <a:spcPct val="20000"/>
              </a:spcBef>
              <a:buClr>
                <a:srgbClr val="68B013"/>
              </a:buClr>
              <a:buFont typeface="Wingdings" panose="05000000000000000000" pitchFamily="2" charset="2"/>
              <a:buChar char="§"/>
              <a:defRPr sz="2400">
                <a:solidFill>
                  <a:schemeClr val="tx1">
                    <a:lumMod val="75000"/>
                    <a:lumOff val="25000"/>
                  </a:schemeClr>
                </a:solidFill>
              </a:defRPr>
            </a:lvl2pPr>
            <a:lvl3pPr marL="1143000" indent="-228600">
              <a:spcBef>
                <a:spcPct val="20000"/>
              </a:spcBef>
              <a:buClr>
                <a:srgbClr val="68B013"/>
              </a:buClr>
              <a:buFont typeface="Arial" pitchFamily="34" charset="0"/>
              <a:buChar char="•"/>
              <a:defRPr sz="2000">
                <a:solidFill>
                  <a:schemeClr val="tx1">
                    <a:lumMod val="75000"/>
                    <a:lumOff val="25000"/>
                  </a:schemeClr>
                </a:solidFill>
              </a:defRPr>
            </a:lvl3pPr>
            <a:lvl4pPr marL="1600200" indent="-228600">
              <a:spcBef>
                <a:spcPct val="20000"/>
              </a:spcBef>
              <a:buClr>
                <a:srgbClr val="68B013"/>
              </a:buClr>
              <a:buFont typeface="Arial" pitchFamily="34" charset="0"/>
              <a:buChar char="–"/>
              <a:defRPr>
                <a:solidFill>
                  <a:schemeClr val="tx1">
                    <a:lumMod val="75000"/>
                    <a:lumOff val="25000"/>
                  </a:schemeClr>
                </a:solidFill>
              </a:defRPr>
            </a:lvl4pPr>
            <a:lvl5pPr marL="2057400" indent="-228600">
              <a:spcBef>
                <a:spcPct val="20000"/>
              </a:spcBef>
              <a:buClr>
                <a:srgbClr val="68B013"/>
              </a:buClr>
              <a:buFont typeface="Arial" pitchFamily="34" charset="0"/>
              <a:buChar char="»"/>
              <a:defRPr>
                <a:solidFill>
                  <a:schemeClr val="tx1">
                    <a:lumMod val="75000"/>
                    <a:lumOff val="2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mj-lt"/>
              <a:buAutoNum type="arabicPeriod"/>
            </a:pPr>
            <a:r>
              <a:rPr lang="es-PE" dirty="0" smtClean="0"/>
              <a:t>A </a:t>
            </a:r>
            <a:r>
              <a:rPr lang="es-PE" dirty="0"/>
              <a:t>nivel internacional: Convención de la Aviación Civil Internacional. </a:t>
            </a:r>
          </a:p>
          <a:p>
            <a:pPr lvl="2">
              <a:buFont typeface="Wingdings" panose="05000000000000000000" pitchFamily="2" charset="2"/>
              <a:buChar char="ü"/>
            </a:pPr>
            <a:r>
              <a:rPr lang="es-PE" dirty="0" smtClean="0"/>
              <a:t> La </a:t>
            </a:r>
            <a:r>
              <a:rPr lang="es-PE" dirty="0"/>
              <a:t>Organización de Aviación Civil Internacional </a:t>
            </a:r>
            <a:r>
              <a:rPr lang="es-PE" dirty="0" smtClean="0"/>
              <a:t>– </a:t>
            </a:r>
            <a:r>
              <a:rPr dirty="0" smtClean="0"/>
              <a:t>OACI</a:t>
            </a:r>
            <a:endParaRPr lang="es-PE" dirty="0" smtClean="0"/>
          </a:p>
          <a:p>
            <a:pPr marL="914400" lvl="2" indent="0">
              <a:buNone/>
            </a:pPr>
            <a:r>
              <a:rPr lang="es-PE" dirty="0"/>
              <a:t>"Normas y Métodos Recomendados Internacionales" (SARPS</a:t>
            </a:r>
            <a:r>
              <a:rPr lang="es-PE" dirty="0" smtClean="0"/>
              <a:t>)</a:t>
            </a:r>
            <a:endParaRPr lang="es-PE" dirty="0"/>
          </a:p>
          <a:p>
            <a:pPr>
              <a:buFont typeface="+mj-lt"/>
              <a:buAutoNum type="arabicPeriod"/>
            </a:pPr>
            <a:r>
              <a:rPr dirty="0" smtClean="0"/>
              <a:t>A</a:t>
            </a:r>
            <a:r>
              <a:rPr lang="es-PE" dirty="0" smtClean="0"/>
              <a:t> </a:t>
            </a:r>
            <a:r>
              <a:rPr lang="es-PE" dirty="0"/>
              <a:t>nivel nacional: La Legislación I</a:t>
            </a:r>
            <a:r>
              <a:rPr lang="es-PE" dirty="0" smtClean="0"/>
              <a:t>nterna</a:t>
            </a:r>
            <a:endParaRPr lang="es-PE" dirty="0"/>
          </a:p>
          <a:p>
            <a:pPr lvl="2">
              <a:buFont typeface="Wingdings" panose="05000000000000000000" pitchFamily="2" charset="2"/>
              <a:buChar char="ü"/>
            </a:pPr>
            <a:r>
              <a:rPr lang="es-PE" dirty="0" smtClean="0"/>
              <a:t>Ministerio de Transportes y Comunicaciones (MTC)</a:t>
            </a:r>
            <a:endParaRPr lang="es-PE" dirty="0"/>
          </a:p>
          <a:p>
            <a:pPr lvl="2">
              <a:buFont typeface="Wingdings" panose="05000000000000000000" pitchFamily="2" charset="2"/>
              <a:buChar char="ü"/>
            </a:pPr>
            <a:r>
              <a:rPr lang="es-PE" dirty="0" smtClean="0"/>
              <a:t>Dirección </a:t>
            </a:r>
            <a:r>
              <a:rPr lang="es-PE" dirty="0"/>
              <a:t>General de Aeronáutica Civil (DGAC</a:t>
            </a:r>
            <a:r>
              <a:rPr lang="es-PE" dirty="0" smtClean="0"/>
              <a:t>)</a:t>
            </a:r>
            <a:endParaRPr lang="es-PE" dirty="0" smtClean="0"/>
          </a:p>
          <a:p>
            <a:pPr marL="914400" lvl="2" indent="0">
              <a:buNone/>
            </a:pPr>
            <a:r>
              <a:rPr lang="es-PE" dirty="0" smtClean="0"/>
              <a:t>“</a:t>
            </a:r>
            <a:r>
              <a:rPr lang="es-PE" dirty="0" smtClean="0"/>
              <a:t>Regulaciones Aeronáuticas </a:t>
            </a:r>
            <a:r>
              <a:rPr lang="es-PE" dirty="0" smtClean="0"/>
              <a:t>del Perú” (</a:t>
            </a:r>
            <a:r>
              <a:rPr lang="es-PE" dirty="0" err="1" smtClean="0"/>
              <a:t>RAPs</a:t>
            </a:r>
            <a:r>
              <a:rPr lang="es-PE" dirty="0" smtClean="0"/>
              <a:t>)</a:t>
            </a:r>
            <a:endParaRPr dirty="0"/>
          </a:p>
          <a:p>
            <a:pPr>
              <a:buFont typeface="+mj-lt"/>
              <a:buAutoNum type="arabicPeriod"/>
            </a:pPr>
            <a:r>
              <a:rPr lang="es-PE" dirty="0" smtClean="0"/>
              <a:t>Otras </a:t>
            </a:r>
            <a:r>
              <a:rPr lang="es-PE" dirty="0"/>
              <a:t>regulaciones y organizaciones relacionadas:</a:t>
            </a:r>
            <a:endParaRPr dirty="0"/>
          </a:p>
          <a:p>
            <a:pPr lvl="2">
              <a:buFont typeface="Wingdings" panose="05000000000000000000" pitchFamily="2" charset="2"/>
              <a:buChar char="ü"/>
            </a:pPr>
            <a:r>
              <a:rPr lang="es-PE" dirty="0"/>
              <a:t>Asociación Internacional de Transporte </a:t>
            </a:r>
            <a:r>
              <a:rPr lang="es-PE" dirty="0" smtClean="0"/>
              <a:t>Aéreo –</a:t>
            </a:r>
            <a:r>
              <a:rPr dirty="0" smtClean="0"/>
              <a:t> </a:t>
            </a:r>
            <a:r>
              <a:rPr dirty="0" err="1" smtClean="0"/>
              <a:t>IATA</a:t>
            </a:r>
            <a:endParaRPr lang="es-PE" dirty="0" smtClean="0"/>
          </a:p>
          <a:p>
            <a:pPr marL="914400" lvl="2" indent="0">
              <a:buNone/>
            </a:pPr>
            <a:r>
              <a:rPr lang="es-PE" dirty="0" smtClean="0"/>
              <a:t> “Manuales”</a:t>
            </a:r>
          </a:p>
          <a:p>
            <a:pPr>
              <a:buFont typeface="+mj-lt"/>
              <a:buAutoNum type="arabicPeriod"/>
            </a:pPr>
            <a:r>
              <a:rPr lang="es-PE" dirty="0" smtClean="0"/>
              <a:t>Las </a:t>
            </a:r>
            <a:r>
              <a:rPr lang="es-PE" dirty="0"/>
              <a:t>tendencias de gestión del Estado en la economía</a:t>
            </a:r>
            <a:endParaRPr dirty="0"/>
          </a:p>
          <a:p>
            <a:pPr>
              <a:buFont typeface="+mj-lt"/>
              <a:buAutoNum type="arabicPeriod"/>
            </a:pPr>
            <a:endParaRPr dirty="0"/>
          </a:p>
        </p:txBody>
      </p:sp>
    </p:spTree>
    <p:extLst>
      <p:ext uri="{BB962C8B-B14F-4D97-AF65-F5344CB8AC3E}">
        <p14:creationId xmlns:p14="http://schemas.microsoft.com/office/powerpoint/2010/main" val="203931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4766" y="1268760"/>
            <a:ext cx="9145016" cy="5147691"/>
          </a:xfrm>
          <a:prstGeom prst="rect">
            <a:avLst/>
          </a:prstGeom>
        </p:spPr>
        <p:txBody>
          <a:bodyPr vert="horz" wrap="square" lIns="0" tIns="38735" rIns="0" bIns="0" rtlCol="0">
            <a:spAutoFit/>
          </a:bodyPr>
          <a:lstStyle/>
          <a:p>
            <a:pPr marL="12700" marR="5080" algn="just">
              <a:lnSpc>
                <a:spcPct val="90000"/>
              </a:lnSpc>
              <a:spcBef>
                <a:spcPts val="305"/>
              </a:spcBef>
            </a:pPr>
            <a:r>
              <a:rPr sz="1600" dirty="0">
                <a:solidFill>
                  <a:schemeClr val="tx1">
                    <a:lumMod val="75000"/>
                    <a:lumOff val="25000"/>
                  </a:schemeClr>
                </a:solidFill>
              </a:rPr>
              <a:t>Para que la OACI pueda cumplir con los fines y objetivos para los que fue  creado, ha tenido que normalizar entre todos los Estados contratantes las  adopciones y enmiendas promulgadas en Calidad de Anexos al Convenio  Sobre Aviación Civil Internacional, la aplicación de especificaciones  denominadas "Normas y Métodos Recomendados Internacionales" (SARPS).</a:t>
            </a:r>
          </a:p>
          <a:p>
            <a:pPr marL="298450" indent="-285750">
              <a:lnSpc>
                <a:spcPts val="1730"/>
              </a:lnSpc>
              <a:spcBef>
                <a:spcPts val="1325"/>
              </a:spcBef>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a:t>
            </a:r>
            <a:r>
              <a:rPr sz="1600" spc="-5" dirty="0">
                <a:solidFill>
                  <a:schemeClr val="tx1">
                    <a:lumMod val="75000"/>
                    <a:lumOff val="25000"/>
                  </a:schemeClr>
                </a:solidFill>
                <a:latin typeface="+mj-lt"/>
                <a:cs typeface="Arial"/>
              </a:rPr>
              <a:t>. Licencias al</a:t>
            </a:r>
            <a:r>
              <a:rPr sz="1600" spc="3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personal.</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2. </a:t>
            </a:r>
            <a:r>
              <a:rPr sz="1600" spc="-5" dirty="0">
                <a:solidFill>
                  <a:schemeClr val="tx1">
                    <a:lumMod val="75000"/>
                    <a:lumOff val="25000"/>
                  </a:schemeClr>
                </a:solidFill>
                <a:latin typeface="+mj-lt"/>
                <a:cs typeface="Arial"/>
              </a:rPr>
              <a:t>Reglamento del</a:t>
            </a:r>
            <a:r>
              <a:rPr sz="1600" spc="7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aire.</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3. </a:t>
            </a:r>
            <a:r>
              <a:rPr sz="1600" spc="-5" dirty="0">
                <a:solidFill>
                  <a:schemeClr val="tx1">
                    <a:lumMod val="75000"/>
                    <a:lumOff val="25000"/>
                  </a:schemeClr>
                </a:solidFill>
                <a:latin typeface="+mj-lt"/>
                <a:cs typeface="Arial"/>
              </a:rPr>
              <a:t>Servicio meteorológico para la navegación aérea</a:t>
            </a:r>
            <a:r>
              <a:rPr sz="1600" spc="7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internacional.</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4. </a:t>
            </a:r>
            <a:r>
              <a:rPr sz="1600" spc="-5" dirty="0">
                <a:solidFill>
                  <a:schemeClr val="tx1">
                    <a:lumMod val="75000"/>
                    <a:lumOff val="25000"/>
                  </a:schemeClr>
                </a:solidFill>
                <a:latin typeface="+mj-lt"/>
                <a:cs typeface="Arial"/>
              </a:rPr>
              <a:t>Cartas</a:t>
            </a:r>
            <a:r>
              <a:rPr sz="1600" spc="7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aeronáuticas.</a:t>
            </a:r>
            <a:endParaRPr sz="1600" dirty="0">
              <a:solidFill>
                <a:schemeClr val="tx1">
                  <a:lumMod val="75000"/>
                  <a:lumOff val="25000"/>
                </a:schemeClr>
              </a:solidFill>
              <a:latin typeface="+mj-lt"/>
              <a:cs typeface="Arial"/>
            </a:endParaRPr>
          </a:p>
          <a:p>
            <a:pPr marL="298450" indent="-285750">
              <a:lnSpc>
                <a:spcPts val="1540"/>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5. </a:t>
            </a:r>
            <a:r>
              <a:rPr sz="1600" spc="-5" dirty="0">
                <a:solidFill>
                  <a:schemeClr val="tx1">
                    <a:lumMod val="75000"/>
                    <a:lumOff val="25000"/>
                  </a:schemeClr>
                </a:solidFill>
                <a:latin typeface="+mj-lt"/>
                <a:cs typeface="Arial"/>
              </a:rPr>
              <a:t>Unidades de medida que se emplearán en las operaciones aéreas y</a:t>
            </a:r>
            <a:r>
              <a:rPr sz="1600" spc="18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terrestres.</a:t>
            </a:r>
            <a:endParaRPr sz="1600" dirty="0">
              <a:solidFill>
                <a:schemeClr val="tx1">
                  <a:lumMod val="75000"/>
                  <a:lumOff val="25000"/>
                </a:schemeClr>
              </a:solidFill>
              <a:latin typeface="+mj-lt"/>
              <a:cs typeface="Arial"/>
            </a:endParaRPr>
          </a:p>
          <a:p>
            <a:pPr marL="298450" indent="-285750">
              <a:lnSpc>
                <a:spcPts val="1540"/>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6. </a:t>
            </a:r>
            <a:r>
              <a:rPr sz="1600" spc="-5" dirty="0">
                <a:solidFill>
                  <a:schemeClr val="tx1">
                    <a:lumMod val="75000"/>
                    <a:lumOff val="25000"/>
                  </a:schemeClr>
                </a:solidFill>
                <a:latin typeface="+mj-lt"/>
                <a:cs typeface="Arial"/>
              </a:rPr>
              <a:t>Operación de</a:t>
            </a:r>
            <a:r>
              <a:rPr sz="1600" spc="7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aeronaves.</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7. </a:t>
            </a:r>
            <a:r>
              <a:rPr sz="1600" spc="-5" dirty="0">
                <a:solidFill>
                  <a:schemeClr val="tx1">
                    <a:lumMod val="75000"/>
                    <a:lumOff val="25000"/>
                  </a:schemeClr>
                </a:solidFill>
                <a:latin typeface="+mj-lt"/>
                <a:cs typeface="Arial"/>
              </a:rPr>
              <a:t>Marcas de nacionalidad y matrícula de las</a:t>
            </a:r>
            <a:r>
              <a:rPr sz="1600" spc="105"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aeronaves.</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8.</a:t>
            </a:r>
            <a:r>
              <a:rPr sz="1600" b="1" spc="6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Aeronavegabilidad.</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9.</a:t>
            </a:r>
            <a:r>
              <a:rPr sz="1600" b="1" spc="6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Facilitación.</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10. </a:t>
            </a:r>
            <a:r>
              <a:rPr sz="1600" spc="-15" dirty="0">
                <a:solidFill>
                  <a:schemeClr val="tx1">
                    <a:lumMod val="75000"/>
                    <a:lumOff val="25000"/>
                  </a:schemeClr>
                </a:solidFill>
                <a:latin typeface="+mj-lt"/>
                <a:cs typeface="Arial"/>
              </a:rPr>
              <a:t>Telecomunicaciones</a:t>
            </a:r>
            <a:r>
              <a:rPr sz="1600" spc="4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aeronáuticas.</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35" dirty="0">
                <a:solidFill>
                  <a:schemeClr val="tx1">
                    <a:lumMod val="75000"/>
                    <a:lumOff val="25000"/>
                  </a:schemeClr>
                </a:solidFill>
                <a:latin typeface="+mj-lt"/>
                <a:cs typeface="Arial"/>
              </a:rPr>
              <a:t>11. </a:t>
            </a:r>
            <a:r>
              <a:rPr sz="1600" spc="-5" dirty="0">
                <a:solidFill>
                  <a:schemeClr val="tx1">
                    <a:lumMod val="75000"/>
                    <a:lumOff val="25000"/>
                  </a:schemeClr>
                </a:solidFill>
                <a:latin typeface="+mj-lt"/>
                <a:cs typeface="Arial"/>
              </a:rPr>
              <a:t>Servicios de tránsito</a:t>
            </a:r>
            <a:r>
              <a:rPr sz="1600" spc="10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aéreo.</a:t>
            </a:r>
            <a:endParaRPr sz="1600" dirty="0">
              <a:solidFill>
                <a:schemeClr val="tx1">
                  <a:lumMod val="75000"/>
                  <a:lumOff val="25000"/>
                </a:schemeClr>
              </a:solidFill>
              <a:latin typeface="+mj-lt"/>
              <a:cs typeface="Arial"/>
            </a:endParaRPr>
          </a:p>
          <a:p>
            <a:pPr marL="298450" marR="4853940" indent="-285750">
              <a:lnSpc>
                <a:spcPct val="80000"/>
              </a:lnSpc>
              <a:spcBef>
                <a:spcPts val="195"/>
              </a:spcBef>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12. </a:t>
            </a:r>
            <a:r>
              <a:rPr sz="1600" spc="-5" dirty="0">
                <a:solidFill>
                  <a:schemeClr val="tx1">
                    <a:lumMod val="75000"/>
                    <a:lumOff val="25000"/>
                  </a:schemeClr>
                </a:solidFill>
                <a:latin typeface="+mj-lt"/>
                <a:cs typeface="Arial"/>
              </a:rPr>
              <a:t>Búsqueda y salvamento.  </a:t>
            </a:r>
            <a:endParaRPr lang="es-PE" sz="1600" spc="-5" dirty="0" smtClean="0">
              <a:solidFill>
                <a:schemeClr val="tx1">
                  <a:lumMod val="75000"/>
                  <a:lumOff val="25000"/>
                </a:schemeClr>
              </a:solidFill>
              <a:latin typeface="+mj-lt"/>
              <a:cs typeface="Arial"/>
            </a:endParaRPr>
          </a:p>
          <a:p>
            <a:pPr marL="298450" marR="4853940" indent="-285750">
              <a:lnSpc>
                <a:spcPct val="80000"/>
              </a:lnSpc>
              <a:spcBef>
                <a:spcPts val="195"/>
              </a:spcBef>
              <a:buClr>
                <a:srgbClr val="68B013"/>
              </a:buClr>
              <a:buFont typeface="Wingdings" panose="05000000000000000000" pitchFamily="2" charset="2"/>
              <a:buChar char="ü"/>
            </a:pPr>
            <a:r>
              <a:rPr sz="1600" b="1" spc="-15" dirty="0" err="1" smtClean="0">
                <a:solidFill>
                  <a:schemeClr val="tx1">
                    <a:lumMod val="75000"/>
                    <a:lumOff val="25000"/>
                  </a:schemeClr>
                </a:solidFill>
                <a:latin typeface="+mj-lt"/>
                <a:cs typeface="Arial"/>
              </a:rPr>
              <a:t>Anexo</a:t>
            </a:r>
            <a:r>
              <a:rPr sz="1600" b="1" spc="-15" dirty="0" smtClean="0">
                <a:solidFill>
                  <a:schemeClr val="tx1">
                    <a:lumMod val="75000"/>
                    <a:lumOff val="25000"/>
                  </a:schemeClr>
                </a:solidFill>
                <a:latin typeface="+mj-lt"/>
                <a:cs typeface="Arial"/>
              </a:rPr>
              <a:t> </a:t>
            </a:r>
            <a:r>
              <a:rPr sz="1600" b="1" spc="-5" dirty="0">
                <a:solidFill>
                  <a:schemeClr val="tx1">
                    <a:lumMod val="75000"/>
                    <a:lumOff val="25000"/>
                  </a:schemeClr>
                </a:solidFill>
                <a:latin typeface="+mj-lt"/>
                <a:cs typeface="Arial"/>
              </a:rPr>
              <a:t>13. </a:t>
            </a:r>
            <a:r>
              <a:rPr sz="1600" spc="-5" dirty="0">
                <a:solidFill>
                  <a:schemeClr val="tx1">
                    <a:lumMod val="75000"/>
                    <a:lumOff val="25000"/>
                  </a:schemeClr>
                </a:solidFill>
                <a:latin typeface="+mj-lt"/>
                <a:cs typeface="Arial"/>
              </a:rPr>
              <a:t>Investigación de accidentes.  </a:t>
            </a:r>
            <a:endParaRPr lang="es-PE" sz="1600" spc="-5" dirty="0">
              <a:solidFill>
                <a:schemeClr val="tx1">
                  <a:lumMod val="75000"/>
                  <a:lumOff val="25000"/>
                </a:schemeClr>
              </a:solidFill>
              <a:latin typeface="+mj-lt"/>
              <a:cs typeface="Arial"/>
            </a:endParaRPr>
          </a:p>
          <a:p>
            <a:pPr marL="298450" marR="4853940" indent="-285750">
              <a:lnSpc>
                <a:spcPct val="80000"/>
              </a:lnSpc>
              <a:spcBef>
                <a:spcPts val="195"/>
              </a:spcBef>
              <a:buClr>
                <a:srgbClr val="68B013"/>
              </a:buClr>
              <a:buFont typeface="Wingdings" panose="05000000000000000000" pitchFamily="2" charset="2"/>
              <a:buChar char="ü"/>
            </a:pPr>
            <a:r>
              <a:rPr sz="1900" b="1" spc="-5" dirty="0" err="1" smtClean="0">
                <a:solidFill>
                  <a:schemeClr val="tx1">
                    <a:lumMod val="75000"/>
                    <a:lumOff val="25000"/>
                  </a:schemeClr>
                </a:solidFill>
                <a:latin typeface="+mj-lt"/>
                <a:cs typeface="Arial"/>
              </a:rPr>
              <a:t>Anexo</a:t>
            </a:r>
            <a:r>
              <a:rPr sz="1900" b="1" spc="-5" dirty="0" smtClean="0">
                <a:solidFill>
                  <a:schemeClr val="tx1">
                    <a:lumMod val="75000"/>
                    <a:lumOff val="25000"/>
                  </a:schemeClr>
                </a:solidFill>
                <a:latin typeface="+mj-lt"/>
                <a:cs typeface="Arial"/>
              </a:rPr>
              <a:t> </a:t>
            </a:r>
            <a:r>
              <a:rPr sz="1900" b="1" spc="-5" dirty="0">
                <a:solidFill>
                  <a:schemeClr val="tx1">
                    <a:lumMod val="75000"/>
                    <a:lumOff val="25000"/>
                  </a:schemeClr>
                </a:solidFill>
                <a:latin typeface="+mj-lt"/>
                <a:cs typeface="Arial"/>
              </a:rPr>
              <a:t>14.</a:t>
            </a:r>
            <a:r>
              <a:rPr sz="1900" b="1" spc="-55" dirty="0">
                <a:solidFill>
                  <a:schemeClr val="tx1">
                    <a:lumMod val="75000"/>
                    <a:lumOff val="25000"/>
                  </a:schemeClr>
                </a:solidFill>
                <a:latin typeface="+mj-lt"/>
                <a:cs typeface="Arial"/>
              </a:rPr>
              <a:t> </a:t>
            </a:r>
            <a:r>
              <a:rPr sz="1900" b="1" spc="-5" dirty="0">
                <a:solidFill>
                  <a:schemeClr val="tx1">
                    <a:lumMod val="75000"/>
                    <a:lumOff val="25000"/>
                  </a:schemeClr>
                </a:solidFill>
                <a:latin typeface="+mj-lt"/>
                <a:cs typeface="Arial"/>
              </a:rPr>
              <a:t>Aeródromos.</a:t>
            </a:r>
            <a:endParaRPr sz="1900" dirty="0">
              <a:solidFill>
                <a:schemeClr val="tx1">
                  <a:lumMod val="75000"/>
                  <a:lumOff val="25000"/>
                </a:schemeClr>
              </a:solidFill>
              <a:latin typeface="+mj-lt"/>
              <a:cs typeface="Arial"/>
            </a:endParaRPr>
          </a:p>
          <a:p>
            <a:pPr marL="298450" indent="-285750">
              <a:lnSpc>
                <a:spcPts val="1330"/>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15. </a:t>
            </a:r>
            <a:r>
              <a:rPr sz="1600" spc="-5" dirty="0">
                <a:solidFill>
                  <a:schemeClr val="tx1">
                    <a:lumMod val="75000"/>
                    <a:lumOff val="25000"/>
                  </a:schemeClr>
                </a:solidFill>
                <a:latin typeface="+mj-lt"/>
                <a:cs typeface="Arial"/>
              </a:rPr>
              <a:t>Servicios de información</a:t>
            </a:r>
            <a:r>
              <a:rPr sz="1600" spc="5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aeronáutica.</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16. </a:t>
            </a:r>
            <a:r>
              <a:rPr sz="1600" spc="-5" dirty="0">
                <a:solidFill>
                  <a:schemeClr val="tx1">
                    <a:lumMod val="75000"/>
                    <a:lumOff val="25000"/>
                  </a:schemeClr>
                </a:solidFill>
                <a:latin typeface="+mj-lt"/>
                <a:cs typeface="Arial"/>
              </a:rPr>
              <a:t>Protección al medio</a:t>
            </a:r>
            <a:r>
              <a:rPr sz="1600" spc="6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ambiente.</a:t>
            </a:r>
            <a:endParaRPr sz="1600" dirty="0">
              <a:solidFill>
                <a:schemeClr val="tx1">
                  <a:lumMod val="75000"/>
                  <a:lumOff val="25000"/>
                </a:schemeClr>
              </a:solidFill>
              <a:latin typeface="+mj-lt"/>
              <a:cs typeface="Arial"/>
            </a:endParaRPr>
          </a:p>
          <a:p>
            <a:pPr marL="298450" indent="-285750">
              <a:lnSpc>
                <a:spcPts val="1535"/>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17.</a:t>
            </a:r>
            <a:r>
              <a:rPr sz="1600" b="1" spc="60" dirty="0">
                <a:solidFill>
                  <a:schemeClr val="tx1">
                    <a:lumMod val="75000"/>
                    <a:lumOff val="25000"/>
                  </a:schemeClr>
                </a:solidFill>
                <a:latin typeface="+mj-lt"/>
                <a:cs typeface="Arial"/>
              </a:rPr>
              <a:t> </a:t>
            </a:r>
            <a:r>
              <a:rPr sz="1600" spc="-5" dirty="0">
                <a:solidFill>
                  <a:schemeClr val="tx1">
                    <a:lumMod val="75000"/>
                    <a:lumOff val="25000"/>
                  </a:schemeClr>
                </a:solidFill>
                <a:latin typeface="+mj-lt"/>
                <a:cs typeface="Arial"/>
              </a:rPr>
              <a:t>Seguridad.</a:t>
            </a:r>
            <a:endParaRPr sz="1600" dirty="0">
              <a:solidFill>
                <a:schemeClr val="tx1">
                  <a:lumMod val="75000"/>
                  <a:lumOff val="25000"/>
                </a:schemeClr>
              </a:solidFill>
              <a:latin typeface="+mj-lt"/>
              <a:cs typeface="Arial"/>
            </a:endParaRPr>
          </a:p>
          <a:p>
            <a:pPr marL="298450" indent="-285750">
              <a:lnSpc>
                <a:spcPts val="1730"/>
              </a:lnSpc>
              <a:buClr>
                <a:srgbClr val="68B013"/>
              </a:buClr>
              <a:buFont typeface="Wingdings" panose="05000000000000000000" pitchFamily="2" charset="2"/>
              <a:buChar char="ü"/>
            </a:pPr>
            <a:r>
              <a:rPr sz="1600" b="1" spc="-15" dirty="0">
                <a:solidFill>
                  <a:schemeClr val="tx1">
                    <a:lumMod val="75000"/>
                    <a:lumOff val="25000"/>
                  </a:schemeClr>
                </a:solidFill>
                <a:latin typeface="+mj-lt"/>
                <a:cs typeface="Arial"/>
              </a:rPr>
              <a:t>Anexo </a:t>
            </a:r>
            <a:r>
              <a:rPr sz="1600" b="1" spc="-5" dirty="0">
                <a:solidFill>
                  <a:schemeClr val="tx1">
                    <a:lumMod val="75000"/>
                    <a:lumOff val="25000"/>
                  </a:schemeClr>
                </a:solidFill>
                <a:latin typeface="+mj-lt"/>
                <a:cs typeface="Arial"/>
              </a:rPr>
              <a:t>18. </a:t>
            </a:r>
            <a:r>
              <a:rPr sz="1600" spc="-10" dirty="0">
                <a:solidFill>
                  <a:schemeClr val="tx1">
                    <a:lumMod val="75000"/>
                    <a:lumOff val="25000"/>
                  </a:schemeClr>
                </a:solidFill>
                <a:latin typeface="+mj-lt"/>
                <a:cs typeface="Arial"/>
              </a:rPr>
              <a:t>Transporte </a:t>
            </a:r>
            <a:r>
              <a:rPr sz="1600" spc="-5" dirty="0">
                <a:solidFill>
                  <a:schemeClr val="tx1">
                    <a:lumMod val="75000"/>
                    <a:lumOff val="25000"/>
                  </a:schemeClr>
                </a:solidFill>
                <a:latin typeface="+mj-lt"/>
                <a:cs typeface="Arial"/>
              </a:rPr>
              <a:t>sin riesgo de mercancías peligrosas por </a:t>
            </a:r>
            <a:r>
              <a:rPr sz="1600" spc="-5" dirty="0" err="1">
                <a:solidFill>
                  <a:schemeClr val="tx1">
                    <a:lumMod val="75000"/>
                    <a:lumOff val="25000"/>
                  </a:schemeClr>
                </a:solidFill>
                <a:latin typeface="+mj-lt"/>
                <a:cs typeface="Arial"/>
              </a:rPr>
              <a:t>vía</a:t>
            </a:r>
            <a:r>
              <a:rPr sz="1600" spc="135" dirty="0">
                <a:solidFill>
                  <a:schemeClr val="tx1">
                    <a:lumMod val="75000"/>
                    <a:lumOff val="25000"/>
                  </a:schemeClr>
                </a:solidFill>
                <a:latin typeface="+mj-lt"/>
                <a:cs typeface="Arial"/>
              </a:rPr>
              <a:t> </a:t>
            </a:r>
            <a:r>
              <a:rPr sz="1600" spc="-5" dirty="0" err="1" smtClean="0">
                <a:solidFill>
                  <a:schemeClr val="tx1">
                    <a:lumMod val="75000"/>
                    <a:lumOff val="25000"/>
                  </a:schemeClr>
                </a:solidFill>
                <a:latin typeface="+mj-lt"/>
                <a:cs typeface="Arial"/>
              </a:rPr>
              <a:t>aérea</a:t>
            </a:r>
            <a:endParaRPr lang="es-PE" sz="1600" spc="-5" dirty="0" smtClean="0">
              <a:solidFill>
                <a:schemeClr val="tx1">
                  <a:lumMod val="75000"/>
                  <a:lumOff val="25000"/>
                </a:schemeClr>
              </a:solidFill>
              <a:latin typeface="+mj-lt"/>
              <a:cs typeface="Arial"/>
            </a:endParaRPr>
          </a:p>
          <a:p>
            <a:pPr marL="298450" indent="-285750">
              <a:lnSpc>
                <a:spcPts val="1730"/>
              </a:lnSpc>
              <a:buClr>
                <a:srgbClr val="68B013"/>
              </a:buClr>
              <a:buFont typeface="Wingdings" panose="05000000000000000000" pitchFamily="2" charset="2"/>
              <a:buChar char="ü"/>
            </a:pPr>
            <a:r>
              <a:rPr lang="es-PE" sz="1600" b="1" spc="-15" dirty="0">
                <a:solidFill>
                  <a:schemeClr val="tx1">
                    <a:lumMod val="75000"/>
                    <a:lumOff val="25000"/>
                  </a:schemeClr>
                </a:solidFill>
                <a:cs typeface="Arial"/>
              </a:rPr>
              <a:t>Anexo </a:t>
            </a:r>
            <a:r>
              <a:rPr lang="es-PE" sz="1600" b="1" spc="-5" dirty="0" smtClean="0">
                <a:solidFill>
                  <a:schemeClr val="tx1">
                    <a:lumMod val="75000"/>
                    <a:lumOff val="25000"/>
                  </a:schemeClr>
                </a:solidFill>
                <a:cs typeface="Arial"/>
              </a:rPr>
              <a:t>19. </a:t>
            </a:r>
            <a:r>
              <a:rPr lang="es-PE" sz="1600" spc="-5" dirty="0" smtClean="0">
                <a:solidFill>
                  <a:schemeClr val="tx1">
                    <a:lumMod val="75000"/>
                    <a:lumOff val="25000"/>
                  </a:schemeClr>
                </a:solidFill>
                <a:cs typeface="Arial"/>
              </a:rPr>
              <a:t>Gestión de la seguridad operacional</a:t>
            </a:r>
            <a:endParaRPr sz="1600" dirty="0">
              <a:solidFill>
                <a:schemeClr val="tx1">
                  <a:lumMod val="75000"/>
                  <a:lumOff val="25000"/>
                </a:schemeClr>
              </a:solidFill>
              <a:latin typeface="+mj-lt"/>
              <a:cs typeface="Arial"/>
            </a:endParaRPr>
          </a:p>
        </p:txBody>
      </p:sp>
      <p:sp>
        <p:nvSpPr>
          <p:cNvPr id="4" name="CuadroTexto 3">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Normas </a:t>
            </a:r>
            <a:r>
              <a:rPr lang="es-PE" sz="2400" b="1" i="1" dirty="0">
                <a:solidFill>
                  <a:srgbClr val="002264"/>
                </a:solidFill>
              </a:rPr>
              <a:t>y </a:t>
            </a:r>
            <a:r>
              <a:rPr lang="es-PE" sz="2400" b="1" i="1" dirty="0" smtClean="0">
                <a:solidFill>
                  <a:srgbClr val="002264"/>
                </a:solidFill>
              </a:rPr>
              <a:t>Métodos Recomendados Internacionales - SARPS</a:t>
            </a:r>
            <a:endParaRPr lang="es-PE" sz="2400" b="1" i="1" dirty="0">
              <a:solidFill>
                <a:srgbClr val="002264"/>
              </a:solidFill>
            </a:endParaRPr>
          </a:p>
        </p:txBody>
      </p:sp>
      <p:sp>
        <p:nvSpPr>
          <p:cNvPr id="6" name="Flecha derecha 5"/>
          <p:cNvSpPr/>
          <p:nvPr/>
        </p:nvSpPr>
        <p:spPr>
          <a:xfrm>
            <a:off x="622598" y="4941168"/>
            <a:ext cx="1152128" cy="648072"/>
          </a:xfrm>
          <a:prstGeom prst="rightArrow">
            <a:avLst/>
          </a:prstGeom>
          <a:solidFill>
            <a:srgbClr val="68B01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3832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622" y="1700808"/>
            <a:ext cx="10657184" cy="3924792"/>
          </a:xfrm>
          <a:prstGeom prst="rect">
            <a:avLst/>
          </a:prstGeom>
        </p:spPr>
        <p:txBody>
          <a:bodyPr vert="horz" wrap="square" lIns="0" tIns="13335" rIns="0" bIns="0" rtlCol="0">
            <a:spAutoFit/>
          </a:bodyPr>
          <a:lstStyle/>
          <a:p>
            <a:pPr marL="12700" marR="5080" algn="just">
              <a:spcBef>
                <a:spcPts val="105"/>
              </a:spcBef>
            </a:pPr>
            <a:r>
              <a:rPr sz="1600" dirty="0">
                <a:solidFill>
                  <a:schemeClr val="tx1">
                    <a:lumMod val="75000"/>
                    <a:lumOff val="25000"/>
                  </a:schemeClr>
                </a:solidFill>
              </a:rPr>
              <a:t>Para que la DGAC, cumpla las funciones de </a:t>
            </a:r>
            <a:r>
              <a:rPr lang="es-PE" sz="1600" dirty="0" smtClean="0">
                <a:solidFill>
                  <a:schemeClr val="tx1">
                    <a:lumMod val="75000"/>
                    <a:lumOff val="25000"/>
                  </a:schemeClr>
                </a:solidFill>
              </a:rPr>
              <a:t>n</a:t>
            </a:r>
            <a:r>
              <a:rPr sz="1600" dirty="0" err="1" smtClean="0">
                <a:solidFill>
                  <a:schemeClr val="tx1">
                    <a:lumMod val="75000"/>
                    <a:lumOff val="25000"/>
                  </a:schemeClr>
                </a:solidFill>
              </a:rPr>
              <a:t>ormar</a:t>
            </a:r>
            <a:r>
              <a:rPr sz="1600" dirty="0" smtClean="0">
                <a:solidFill>
                  <a:schemeClr val="tx1">
                    <a:lumMod val="75000"/>
                    <a:lumOff val="25000"/>
                  </a:schemeClr>
                </a:solidFill>
              </a:rPr>
              <a:t> </a:t>
            </a:r>
            <a:r>
              <a:rPr sz="1600" dirty="0">
                <a:solidFill>
                  <a:schemeClr val="tx1">
                    <a:lumMod val="75000"/>
                    <a:lumOff val="25000"/>
                  </a:schemeClr>
                </a:solidFill>
              </a:rPr>
              <a:t>el desarrollo de la </a:t>
            </a:r>
            <a:r>
              <a:rPr sz="1600" dirty="0" err="1" smtClean="0">
                <a:solidFill>
                  <a:schemeClr val="tx1">
                    <a:lumMod val="75000"/>
                    <a:lumOff val="25000"/>
                  </a:schemeClr>
                </a:solidFill>
              </a:rPr>
              <a:t>actividad</a:t>
            </a:r>
            <a:r>
              <a:rPr sz="1600" dirty="0" smtClean="0">
                <a:solidFill>
                  <a:schemeClr val="tx1">
                    <a:lumMod val="75000"/>
                    <a:lumOff val="25000"/>
                  </a:schemeClr>
                </a:solidFill>
              </a:rPr>
              <a:t> </a:t>
            </a:r>
            <a:r>
              <a:rPr sz="1600" dirty="0">
                <a:solidFill>
                  <a:schemeClr val="tx1">
                    <a:lumMod val="75000"/>
                    <a:lumOff val="25000"/>
                  </a:schemeClr>
                </a:solidFill>
              </a:rPr>
              <a:t>aeronáutica en el Perú, adopta las Normas y </a:t>
            </a:r>
            <a:r>
              <a:rPr sz="1600" dirty="0" err="1">
                <a:solidFill>
                  <a:schemeClr val="tx1">
                    <a:lumMod val="75000"/>
                    <a:lumOff val="25000"/>
                  </a:schemeClr>
                </a:solidFill>
              </a:rPr>
              <a:t>Métodos</a:t>
            </a:r>
            <a:r>
              <a:rPr sz="1600" dirty="0">
                <a:solidFill>
                  <a:schemeClr val="tx1">
                    <a:lumMod val="75000"/>
                    <a:lumOff val="25000"/>
                  </a:schemeClr>
                </a:solidFill>
              </a:rPr>
              <a:t> </a:t>
            </a:r>
            <a:r>
              <a:rPr sz="1600" dirty="0" err="1" smtClean="0">
                <a:solidFill>
                  <a:schemeClr val="tx1">
                    <a:lumMod val="75000"/>
                    <a:lumOff val="25000"/>
                  </a:schemeClr>
                </a:solidFill>
              </a:rPr>
              <a:t>Recomendados</a:t>
            </a:r>
            <a:r>
              <a:rPr sz="1600" dirty="0" smtClean="0">
                <a:solidFill>
                  <a:schemeClr val="tx1">
                    <a:lumMod val="75000"/>
                    <a:lumOff val="25000"/>
                  </a:schemeClr>
                </a:solidFill>
              </a:rPr>
              <a:t> </a:t>
            </a:r>
            <a:r>
              <a:rPr sz="1600" dirty="0">
                <a:solidFill>
                  <a:schemeClr val="tx1">
                    <a:lumMod val="75000"/>
                    <a:lumOff val="25000"/>
                  </a:schemeClr>
                </a:solidFill>
              </a:rPr>
              <a:t>de la OACI y las ha convertido en Regulaciones, las mismas  que son de aplicación obligatoria por parte de los operadores aeroportuarios.</a:t>
            </a:r>
          </a:p>
          <a:p>
            <a:pPr marL="12700" algn="just">
              <a:spcBef>
                <a:spcPts val="1710"/>
              </a:spcBef>
            </a:pPr>
            <a:r>
              <a:rPr sz="1600" b="1" u="sng" dirty="0">
                <a:solidFill>
                  <a:schemeClr val="tx1">
                    <a:lumMod val="75000"/>
                    <a:lumOff val="25000"/>
                  </a:schemeClr>
                </a:solidFill>
              </a:rPr>
              <a:t>REGULACIONES </a:t>
            </a:r>
            <a:r>
              <a:rPr sz="1600" b="1" u="sng" dirty="0" smtClean="0">
                <a:solidFill>
                  <a:schemeClr val="tx1">
                    <a:lumMod val="75000"/>
                    <a:lumOff val="25000"/>
                  </a:schemeClr>
                </a:solidFill>
              </a:rPr>
              <a:t>AERON</a:t>
            </a:r>
            <a:r>
              <a:rPr lang="es-PE" sz="1600" b="1" u="sng" dirty="0" smtClean="0">
                <a:solidFill>
                  <a:schemeClr val="tx1">
                    <a:lumMod val="75000"/>
                    <a:lumOff val="25000"/>
                  </a:schemeClr>
                </a:solidFill>
              </a:rPr>
              <a:t>Á</a:t>
            </a:r>
            <a:r>
              <a:rPr sz="1600" b="1" u="sng" dirty="0" smtClean="0">
                <a:solidFill>
                  <a:schemeClr val="tx1">
                    <a:lumMod val="75000"/>
                    <a:lumOff val="25000"/>
                  </a:schemeClr>
                </a:solidFill>
              </a:rPr>
              <a:t>UTICAS </a:t>
            </a:r>
            <a:r>
              <a:rPr sz="1600" b="1" u="sng" dirty="0">
                <a:solidFill>
                  <a:schemeClr val="tx1">
                    <a:lumMod val="75000"/>
                    <a:lumOff val="25000"/>
                  </a:schemeClr>
                </a:solidFill>
              </a:rPr>
              <a:t>DEL </a:t>
            </a:r>
            <a:r>
              <a:rPr sz="1600" b="1" u="sng" dirty="0" smtClean="0">
                <a:solidFill>
                  <a:schemeClr val="tx1">
                    <a:lumMod val="75000"/>
                    <a:lumOff val="25000"/>
                  </a:schemeClr>
                </a:solidFill>
              </a:rPr>
              <a:t>PER</a:t>
            </a:r>
            <a:r>
              <a:rPr lang="es-PE" sz="1600" b="1" u="sng" dirty="0" smtClean="0">
                <a:solidFill>
                  <a:schemeClr val="tx1">
                    <a:lumMod val="75000"/>
                    <a:lumOff val="25000"/>
                  </a:schemeClr>
                </a:solidFill>
              </a:rPr>
              <a:t>Ú</a:t>
            </a:r>
            <a:r>
              <a:rPr sz="1600" b="1" u="sng" dirty="0" smtClean="0">
                <a:solidFill>
                  <a:schemeClr val="tx1">
                    <a:lumMod val="75000"/>
                    <a:lumOff val="25000"/>
                  </a:schemeClr>
                </a:solidFill>
              </a:rPr>
              <a:t> </a:t>
            </a:r>
            <a:r>
              <a:rPr sz="1600" b="1" u="sng" dirty="0">
                <a:solidFill>
                  <a:schemeClr val="tx1">
                    <a:lumMod val="75000"/>
                    <a:lumOff val="25000"/>
                  </a:schemeClr>
                </a:solidFill>
              </a:rPr>
              <a:t>(</a:t>
            </a:r>
            <a:r>
              <a:rPr sz="1600" b="1" u="sng" dirty="0" smtClean="0">
                <a:solidFill>
                  <a:schemeClr val="tx1">
                    <a:lumMod val="75000"/>
                    <a:lumOff val="25000"/>
                  </a:schemeClr>
                </a:solidFill>
              </a:rPr>
              <a:t>RAP</a:t>
            </a:r>
            <a:r>
              <a:rPr lang="es-PE" sz="1600" b="1" u="sng" dirty="0" smtClean="0">
                <a:solidFill>
                  <a:schemeClr val="tx1">
                    <a:lumMod val="75000"/>
                    <a:lumOff val="25000"/>
                  </a:schemeClr>
                </a:solidFill>
              </a:rPr>
              <a:t>s</a:t>
            </a:r>
            <a:r>
              <a:rPr sz="1600" b="1" u="sng" dirty="0" smtClean="0">
                <a:solidFill>
                  <a:schemeClr val="tx1">
                    <a:lumMod val="75000"/>
                    <a:lumOff val="25000"/>
                  </a:schemeClr>
                </a:solidFill>
              </a:rPr>
              <a:t>):</a:t>
            </a:r>
            <a:endParaRPr sz="1600" b="1" u="sng" dirty="0">
              <a:solidFill>
                <a:schemeClr val="tx1">
                  <a:lumMod val="75000"/>
                  <a:lumOff val="25000"/>
                </a:schemeClr>
              </a:solidFill>
            </a:endParaRPr>
          </a:p>
          <a:p>
            <a:pPr algn="just">
              <a:spcBef>
                <a:spcPts val="30"/>
              </a:spcBef>
            </a:pPr>
            <a:endParaRPr sz="1600" dirty="0">
              <a:solidFill>
                <a:schemeClr val="tx1">
                  <a:lumMod val="75000"/>
                  <a:lumOff val="25000"/>
                </a:schemeClr>
              </a:solidFill>
            </a:endParaRPr>
          </a:p>
          <a:p>
            <a:pPr marL="298450" indent="-285750" algn="just">
              <a:buClr>
                <a:srgbClr val="68B013"/>
              </a:buClr>
              <a:buFont typeface="Wingdings" panose="05000000000000000000" pitchFamily="2" charset="2"/>
              <a:buChar char="ü"/>
            </a:pPr>
            <a:r>
              <a:rPr sz="1600" b="1" dirty="0">
                <a:solidFill>
                  <a:schemeClr val="tx1">
                    <a:lumMod val="75000"/>
                    <a:lumOff val="25000"/>
                  </a:schemeClr>
                </a:solidFill>
              </a:rPr>
              <a:t>RAP 11: </a:t>
            </a:r>
            <a:r>
              <a:rPr sz="1600" dirty="0">
                <a:solidFill>
                  <a:schemeClr val="tx1">
                    <a:lumMod val="75000"/>
                    <a:lumOff val="25000"/>
                  </a:schemeClr>
                </a:solidFill>
              </a:rPr>
              <a:t>Procedimientos Generales de Elaboración Normativa</a:t>
            </a:r>
          </a:p>
          <a:p>
            <a:pPr marL="298450" indent="-285750" algn="just">
              <a:buClr>
                <a:srgbClr val="68B013"/>
              </a:buClr>
              <a:buFont typeface="Wingdings" panose="05000000000000000000" pitchFamily="2" charset="2"/>
              <a:buChar char="ü"/>
            </a:pPr>
            <a:r>
              <a:rPr sz="1600" b="1" dirty="0">
                <a:solidFill>
                  <a:schemeClr val="tx1">
                    <a:lumMod val="75000"/>
                    <a:lumOff val="25000"/>
                  </a:schemeClr>
                </a:solidFill>
              </a:rPr>
              <a:t>RAP 21: </a:t>
            </a:r>
            <a:r>
              <a:rPr sz="1600" dirty="0">
                <a:solidFill>
                  <a:schemeClr val="tx1">
                    <a:lumMod val="75000"/>
                    <a:lumOff val="25000"/>
                  </a:schemeClr>
                </a:solidFill>
              </a:rPr>
              <a:t>Procedimientos para la Certificación y Aceptación de Productos y Partes</a:t>
            </a:r>
          </a:p>
          <a:p>
            <a:pPr marL="298450" indent="-285750" algn="just">
              <a:spcBef>
                <a:spcPts val="5"/>
              </a:spcBef>
              <a:buClr>
                <a:srgbClr val="68B013"/>
              </a:buClr>
              <a:buFont typeface="Wingdings" panose="05000000000000000000" pitchFamily="2" charset="2"/>
              <a:buChar char="ü"/>
            </a:pPr>
            <a:r>
              <a:rPr sz="1600" b="1" dirty="0">
                <a:solidFill>
                  <a:schemeClr val="tx1">
                    <a:lumMod val="75000"/>
                    <a:lumOff val="25000"/>
                  </a:schemeClr>
                </a:solidFill>
              </a:rPr>
              <a:t>RAP 39: </a:t>
            </a:r>
            <a:r>
              <a:rPr sz="1600" dirty="0">
                <a:solidFill>
                  <a:schemeClr val="tx1">
                    <a:lumMod val="75000"/>
                    <a:lumOff val="25000"/>
                  </a:schemeClr>
                </a:solidFill>
              </a:rPr>
              <a:t>Directivas de Aeronavegabilidad</a:t>
            </a:r>
          </a:p>
          <a:p>
            <a:pPr marL="298450" marR="506730" indent="-285750" algn="just">
              <a:buClr>
                <a:srgbClr val="68B013"/>
              </a:buClr>
              <a:buFont typeface="Wingdings" panose="05000000000000000000" pitchFamily="2" charset="2"/>
              <a:buChar char="ü"/>
            </a:pPr>
            <a:r>
              <a:rPr sz="1600" b="1" dirty="0">
                <a:solidFill>
                  <a:schemeClr val="tx1">
                    <a:lumMod val="75000"/>
                    <a:lumOff val="25000"/>
                  </a:schemeClr>
                </a:solidFill>
              </a:rPr>
              <a:t>RAP 43: </a:t>
            </a:r>
            <a:r>
              <a:rPr sz="1600" dirty="0">
                <a:solidFill>
                  <a:schemeClr val="tx1">
                    <a:lumMod val="75000"/>
                    <a:lumOff val="25000"/>
                  </a:schemeClr>
                </a:solidFill>
              </a:rPr>
              <a:t>Mantenimiento, Mantenimiento Preventivo, Reconstrucción, </a:t>
            </a:r>
            <a:r>
              <a:rPr sz="1600" dirty="0" err="1">
                <a:solidFill>
                  <a:schemeClr val="tx1">
                    <a:lumMod val="75000"/>
                    <a:lumOff val="25000"/>
                  </a:schemeClr>
                </a:solidFill>
              </a:rPr>
              <a:t>Alteraciones</a:t>
            </a:r>
            <a:r>
              <a:rPr sz="1600" dirty="0">
                <a:solidFill>
                  <a:schemeClr val="tx1">
                    <a:lumMod val="75000"/>
                    <a:lumOff val="25000"/>
                  </a:schemeClr>
                </a:solidFill>
              </a:rPr>
              <a:t>  </a:t>
            </a:r>
            <a:endParaRPr lang="es-PE" sz="1600" dirty="0" smtClean="0">
              <a:solidFill>
                <a:schemeClr val="tx1">
                  <a:lumMod val="75000"/>
                  <a:lumOff val="25000"/>
                </a:schemeClr>
              </a:solidFill>
            </a:endParaRPr>
          </a:p>
          <a:p>
            <a:pPr marL="298450" marR="506730" indent="-285750" algn="just">
              <a:buClr>
                <a:srgbClr val="68B013"/>
              </a:buClr>
              <a:buFont typeface="Wingdings" panose="05000000000000000000" pitchFamily="2" charset="2"/>
              <a:buChar char="ü"/>
            </a:pPr>
            <a:r>
              <a:rPr sz="1600" b="1" dirty="0" smtClean="0">
                <a:solidFill>
                  <a:schemeClr val="tx1">
                    <a:lumMod val="75000"/>
                    <a:lumOff val="25000"/>
                  </a:schemeClr>
                </a:solidFill>
              </a:rPr>
              <a:t>RAP </a:t>
            </a:r>
            <a:r>
              <a:rPr sz="1600" b="1" dirty="0">
                <a:solidFill>
                  <a:schemeClr val="tx1">
                    <a:lumMod val="75000"/>
                    <a:lumOff val="25000"/>
                  </a:schemeClr>
                </a:solidFill>
              </a:rPr>
              <a:t>45: </a:t>
            </a:r>
            <a:r>
              <a:rPr sz="1600" dirty="0">
                <a:solidFill>
                  <a:schemeClr val="tx1">
                    <a:lumMod val="75000"/>
                    <a:lumOff val="25000"/>
                  </a:schemeClr>
                </a:solidFill>
              </a:rPr>
              <a:t>Identificación de Productos, Marcas de Nacionalidad y </a:t>
            </a:r>
            <a:r>
              <a:rPr sz="1600" dirty="0" err="1">
                <a:solidFill>
                  <a:schemeClr val="tx1">
                    <a:lumMod val="75000"/>
                    <a:lumOff val="25000"/>
                  </a:schemeClr>
                </a:solidFill>
              </a:rPr>
              <a:t>Matrícula</a:t>
            </a:r>
            <a:r>
              <a:rPr sz="1600" dirty="0">
                <a:solidFill>
                  <a:schemeClr val="tx1">
                    <a:lumMod val="75000"/>
                    <a:lumOff val="25000"/>
                  </a:schemeClr>
                </a:solidFill>
              </a:rPr>
              <a:t> </a:t>
            </a:r>
            <a:r>
              <a:rPr sz="1600" dirty="0" smtClean="0">
                <a:solidFill>
                  <a:schemeClr val="tx1">
                    <a:lumMod val="75000"/>
                    <a:lumOff val="25000"/>
                  </a:schemeClr>
                </a:solidFill>
              </a:rPr>
              <a:t>d</a:t>
            </a:r>
            <a:r>
              <a:rPr lang="es-PE" sz="1600" dirty="0" smtClean="0">
                <a:solidFill>
                  <a:schemeClr val="tx1">
                    <a:lumMod val="75000"/>
                    <a:lumOff val="25000"/>
                  </a:schemeClr>
                </a:solidFill>
              </a:rPr>
              <a:t>e </a:t>
            </a:r>
            <a:r>
              <a:rPr sz="1600" dirty="0" err="1" smtClean="0">
                <a:solidFill>
                  <a:schemeClr val="tx1">
                    <a:lumMod val="75000"/>
                    <a:lumOff val="25000"/>
                  </a:schemeClr>
                </a:solidFill>
              </a:rPr>
              <a:t>Aeronaves</a:t>
            </a:r>
            <a:endParaRPr sz="1600" dirty="0">
              <a:solidFill>
                <a:schemeClr val="tx1">
                  <a:lumMod val="75000"/>
                  <a:lumOff val="25000"/>
                </a:schemeClr>
              </a:solidFill>
            </a:endParaRPr>
          </a:p>
          <a:p>
            <a:pPr marL="298450" indent="-285750" algn="just">
              <a:buClr>
                <a:srgbClr val="68B013"/>
              </a:buClr>
              <a:buFont typeface="Wingdings" panose="05000000000000000000" pitchFamily="2" charset="2"/>
              <a:buChar char="ü"/>
            </a:pPr>
            <a:r>
              <a:rPr sz="1600" b="1" dirty="0">
                <a:solidFill>
                  <a:schemeClr val="tx1">
                    <a:lumMod val="75000"/>
                    <a:lumOff val="25000"/>
                  </a:schemeClr>
                </a:solidFill>
              </a:rPr>
              <a:t>RAP 61: </a:t>
            </a:r>
            <a:r>
              <a:rPr sz="1600" dirty="0">
                <a:solidFill>
                  <a:schemeClr val="tx1">
                    <a:lumMod val="75000"/>
                    <a:lumOff val="25000"/>
                  </a:schemeClr>
                </a:solidFill>
              </a:rPr>
              <a:t>Certificación: Pilotos e Instructores de Vuelo</a:t>
            </a:r>
          </a:p>
          <a:p>
            <a:pPr marL="298450" marR="1620520" indent="-285750" algn="just">
              <a:buClr>
                <a:srgbClr val="68B013"/>
              </a:buClr>
              <a:buFont typeface="Wingdings" panose="05000000000000000000" pitchFamily="2" charset="2"/>
              <a:buChar char="ü"/>
            </a:pPr>
            <a:r>
              <a:rPr sz="1600" b="1" dirty="0">
                <a:solidFill>
                  <a:schemeClr val="tx1">
                    <a:lumMod val="75000"/>
                    <a:lumOff val="25000"/>
                  </a:schemeClr>
                </a:solidFill>
              </a:rPr>
              <a:t>RAP 63: </a:t>
            </a:r>
            <a:r>
              <a:rPr sz="1600" dirty="0">
                <a:solidFill>
                  <a:schemeClr val="tx1">
                    <a:lumMod val="75000"/>
                    <a:lumOff val="25000"/>
                  </a:schemeClr>
                </a:solidFill>
              </a:rPr>
              <a:t>Licencias de Tripulantes de Vuelo y otros que no sean </a:t>
            </a:r>
            <a:r>
              <a:rPr sz="1600" dirty="0" err="1">
                <a:solidFill>
                  <a:schemeClr val="tx1">
                    <a:lumMod val="75000"/>
                    <a:lumOff val="25000"/>
                  </a:schemeClr>
                </a:solidFill>
              </a:rPr>
              <a:t>Pilotos</a:t>
            </a:r>
            <a:r>
              <a:rPr sz="1600" dirty="0">
                <a:solidFill>
                  <a:schemeClr val="tx1">
                    <a:lumMod val="75000"/>
                    <a:lumOff val="25000"/>
                  </a:schemeClr>
                </a:solidFill>
              </a:rPr>
              <a:t>  </a:t>
            </a:r>
            <a:endParaRPr lang="es-PE" sz="1600" dirty="0" smtClean="0">
              <a:solidFill>
                <a:schemeClr val="tx1">
                  <a:lumMod val="75000"/>
                  <a:lumOff val="25000"/>
                </a:schemeClr>
              </a:solidFill>
            </a:endParaRPr>
          </a:p>
          <a:p>
            <a:pPr marL="298450" marR="1620520" indent="-285750" algn="just">
              <a:buClr>
                <a:srgbClr val="68B013"/>
              </a:buClr>
              <a:buFont typeface="Wingdings" panose="05000000000000000000" pitchFamily="2" charset="2"/>
              <a:buChar char="ü"/>
            </a:pPr>
            <a:r>
              <a:rPr sz="1600" b="1" dirty="0" smtClean="0">
                <a:solidFill>
                  <a:schemeClr val="tx1">
                    <a:lumMod val="75000"/>
                    <a:lumOff val="25000"/>
                  </a:schemeClr>
                </a:solidFill>
              </a:rPr>
              <a:t>RAP </a:t>
            </a:r>
            <a:r>
              <a:rPr sz="1600" b="1" dirty="0">
                <a:solidFill>
                  <a:schemeClr val="tx1">
                    <a:lumMod val="75000"/>
                    <a:lumOff val="25000"/>
                  </a:schemeClr>
                </a:solidFill>
              </a:rPr>
              <a:t>65: </a:t>
            </a:r>
            <a:r>
              <a:rPr sz="1600" dirty="0">
                <a:solidFill>
                  <a:schemeClr val="tx1">
                    <a:lumMod val="75000"/>
                    <a:lumOff val="25000"/>
                  </a:schemeClr>
                </a:solidFill>
              </a:rPr>
              <a:t>Certificación: Personal Técnico Aeronáutico No </a:t>
            </a:r>
            <a:r>
              <a:rPr sz="1600" dirty="0" err="1">
                <a:solidFill>
                  <a:schemeClr val="tx1">
                    <a:lumMod val="75000"/>
                    <a:lumOff val="25000"/>
                  </a:schemeClr>
                </a:solidFill>
              </a:rPr>
              <a:t>Tripulantes</a:t>
            </a:r>
            <a:r>
              <a:rPr sz="1600" dirty="0">
                <a:solidFill>
                  <a:schemeClr val="tx1">
                    <a:lumMod val="75000"/>
                    <a:lumOff val="25000"/>
                  </a:schemeClr>
                </a:solidFill>
              </a:rPr>
              <a:t>  </a:t>
            </a:r>
            <a:endParaRPr lang="es-PE" sz="1600" dirty="0" smtClean="0">
              <a:solidFill>
                <a:schemeClr val="tx1">
                  <a:lumMod val="75000"/>
                  <a:lumOff val="25000"/>
                </a:schemeClr>
              </a:solidFill>
            </a:endParaRPr>
          </a:p>
          <a:p>
            <a:pPr marL="298450" marR="1620520" indent="-285750" algn="just">
              <a:buClr>
                <a:srgbClr val="68B013"/>
              </a:buClr>
              <a:buFont typeface="Wingdings" panose="05000000000000000000" pitchFamily="2" charset="2"/>
              <a:buChar char="ü"/>
            </a:pPr>
            <a:r>
              <a:rPr sz="1600" b="1" dirty="0" smtClean="0">
                <a:solidFill>
                  <a:schemeClr val="tx1">
                    <a:lumMod val="75000"/>
                    <a:lumOff val="25000"/>
                  </a:schemeClr>
                </a:solidFill>
              </a:rPr>
              <a:t>RAP </a:t>
            </a:r>
            <a:r>
              <a:rPr sz="1600" b="1" dirty="0">
                <a:solidFill>
                  <a:schemeClr val="tx1">
                    <a:lumMod val="75000"/>
                    <a:lumOff val="25000"/>
                  </a:schemeClr>
                </a:solidFill>
              </a:rPr>
              <a:t>67: </a:t>
            </a:r>
            <a:r>
              <a:rPr sz="1600" dirty="0">
                <a:solidFill>
                  <a:schemeClr val="tx1">
                    <a:lumMod val="75000"/>
                    <a:lumOff val="25000"/>
                  </a:schemeClr>
                </a:solidFill>
              </a:rPr>
              <a:t>Normas Médicas y Certificación</a:t>
            </a:r>
          </a:p>
          <a:p>
            <a:pPr marL="298450" indent="-285750" algn="just">
              <a:buClr>
                <a:srgbClr val="68B013"/>
              </a:buClr>
              <a:buFont typeface="Wingdings" panose="05000000000000000000" pitchFamily="2" charset="2"/>
              <a:buChar char="ü"/>
            </a:pPr>
            <a:r>
              <a:rPr sz="1600" b="1" dirty="0">
                <a:solidFill>
                  <a:schemeClr val="tx1">
                    <a:lumMod val="75000"/>
                    <a:lumOff val="25000"/>
                  </a:schemeClr>
                </a:solidFill>
              </a:rPr>
              <a:t>RAP 91: </a:t>
            </a:r>
            <a:r>
              <a:rPr sz="1600" dirty="0">
                <a:solidFill>
                  <a:schemeClr val="tx1">
                    <a:lumMod val="75000"/>
                    <a:lumOff val="25000"/>
                  </a:schemeClr>
                </a:solidFill>
              </a:rPr>
              <a:t>Reglamento de Vuelo y Operaciones</a:t>
            </a:r>
          </a:p>
        </p:txBody>
      </p:sp>
      <p:sp>
        <p:nvSpPr>
          <p:cNvPr id="4" name="CuadroTexto 3">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Regulaciones Aeronáuticas del Perú (</a:t>
            </a:r>
            <a:r>
              <a:rPr lang="es-PE" sz="2400" b="1" i="1" dirty="0" err="1" smtClean="0">
                <a:solidFill>
                  <a:srgbClr val="002264"/>
                </a:solidFill>
              </a:rPr>
              <a:t>RAPs</a:t>
            </a:r>
            <a:r>
              <a:rPr lang="es-PE" sz="2400" b="1" i="1" dirty="0" smtClean="0">
                <a:solidFill>
                  <a:srgbClr val="002264"/>
                </a:solidFill>
              </a:rPr>
              <a:t>)</a:t>
            </a:r>
            <a:endParaRPr lang="es-PE" sz="2400" b="1" i="1" dirty="0">
              <a:solidFill>
                <a:srgbClr val="002264"/>
              </a:solidFill>
            </a:endParaRPr>
          </a:p>
        </p:txBody>
      </p:sp>
    </p:spTree>
    <p:extLst>
      <p:ext uri="{BB962C8B-B14F-4D97-AF65-F5344CB8AC3E}">
        <p14:creationId xmlns:p14="http://schemas.microsoft.com/office/powerpoint/2010/main" val="31059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1878" y="1772816"/>
            <a:ext cx="9289032" cy="3958135"/>
          </a:xfrm>
          <a:prstGeom prst="rect">
            <a:avLst/>
          </a:prstGeom>
        </p:spPr>
        <p:txBody>
          <a:bodyPr vert="horz" wrap="square" lIns="0" tIns="13335" rIns="0" bIns="0" rtlCol="0">
            <a:spAutoFit/>
          </a:bodyPr>
          <a:lstStyle>
            <a:defPPr>
              <a:defRPr lang="es-PE"/>
            </a:defPPr>
            <a:lvl1pPr marL="12700" marR="5080" algn="just">
              <a:spcBef>
                <a:spcPts val="105"/>
              </a:spcBef>
              <a:defRPr sz="1600">
                <a:solidFill>
                  <a:schemeClr val="tx1">
                    <a:lumMod val="75000"/>
                    <a:lumOff val="25000"/>
                  </a:schemeClr>
                </a:solidFill>
              </a:defRPr>
            </a:lvl1pPr>
          </a:lstStyle>
          <a:p>
            <a:pPr marL="298450" indent="-285750">
              <a:buClr>
                <a:srgbClr val="68B013"/>
              </a:buClr>
              <a:buFont typeface="Wingdings" panose="05000000000000000000" pitchFamily="2" charset="2"/>
              <a:buChar char="ü"/>
            </a:pPr>
            <a:r>
              <a:rPr b="1" dirty="0"/>
              <a:t>RAP 101: </a:t>
            </a:r>
            <a:r>
              <a:rPr dirty="0"/>
              <a:t>Globos Cautivos, Cometas, Cohetes no Tripulados y Globos Libres No  Tripulados</a:t>
            </a:r>
          </a:p>
          <a:p>
            <a:pPr marL="298450" indent="-285750">
              <a:buClr>
                <a:srgbClr val="68B013"/>
              </a:buClr>
              <a:buFont typeface="Wingdings" panose="05000000000000000000" pitchFamily="2" charset="2"/>
              <a:buChar char="ü"/>
            </a:pPr>
            <a:r>
              <a:rPr b="1" dirty="0"/>
              <a:t>RAP 103: </a:t>
            </a:r>
            <a:r>
              <a:rPr dirty="0"/>
              <a:t>Regulaciones para la Operación de Aviones Ultralivianos (</a:t>
            </a:r>
            <a:r>
              <a:rPr dirty="0" smtClean="0"/>
              <a:t>UL</a:t>
            </a:r>
            <a:r>
              <a:rPr lang="es-PE" dirty="0" smtClean="0"/>
              <a:t>) </a:t>
            </a:r>
            <a:r>
              <a:rPr dirty="0" smtClean="0"/>
              <a:t>o</a:t>
            </a:r>
            <a:r>
              <a:rPr lang="es-PE" dirty="0" smtClean="0"/>
              <a:t> </a:t>
            </a:r>
            <a:r>
              <a:rPr dirty="0" err="1" smtClean="0"/>
              <a:t>Ultralivianos</a:t>
            </a:r>
            <a:r>
              <a:rPr dirty="0" smtClean="0"/>
              <a:t> </a:t>
            </a:r>
            <a:r>
              <a:rPr dirty="0"/>
              <a:t>Motorizados (ULM)</a:t>
            </a:r>
          </a:p>
          <a:p>
            <a:pPr marL="298450" indent="-285750">
              <a:buClr>
                <a:srgbClr val="68B013"/>
              </a:buClr>
              <a:buFont typeface="Wingdings" panose="05000000000000000000" pitchFamily="2" charset="2"/>
              <a:buChar char="ü"/>
            </a:pPr>
            <a:r>
              <a:rPr b="1" dirty="0"/>
              <a:t>RAP 105: </a:t>
            </a:r>
            <a:r>
              <a:rPr dirty="0"/>
              <a:t>Reglamento de Licencias y Habilitaciones para Paracaidas Deportivos</a:t>
            </a:r>
          </a:p>
          <a:p>
            <a:pPr marL="298450" indent="-285750">
              <a:buClr>
                <a:srgbClr val="68B013"/>
              </a:buClr>
              <a:buFont typeface="Wingdings" panose="05000000000000000000" pitchFamily="2" charset="2"/>
              <a:buChar char="ü"/>
            </a:pPr>
            <a:r>
              <a:rPr b="1" dirty="0"/>
              <a:t>RAP 107: </a:t>
            </a:r>
            <a:r>
              <a:rPr dirty="0"/>
              <a:t>Seguridad Aeroportuaria</a:t>
            </a:r>
          </a:p>
          <a:p>
            <a:pPr marL="298450" indent="-285750">
              <a:buClr>
                <a:srgbClr val="68B013"/>
              </a:buClr>
              <a:buFont typeface="Wingdings" panose="05000000000000000000" pitchFamily="2" charset="2"/>
              <a:buChar char="ü"/>
            </a:pPr>
            <a:r>
              <a:rPr b="1" dirty="0"/>
              <a:t>RAP 108: </a:t>
            </a:r>
            <a:r>
              <a:rPr dirty="0"/>
              <a:t>Programa y Procedimientos de Seguridad de la Aviación para  Aeronaves</a:t>
            </a:r>
          </a:p>
          <a:p>
            <a:pPr marL="298450" indent="-285750">
              <a:buClr>
                <a:srgbClr val="68B013"/>
              </a:buClr>
              <a:buFont typeface="Wingdings" panose="05000000000000000000" pitchFamily="2" charset="2"/>
              <a:buChar char="ü"/>
            </a:pPr>
            <a:r>
              <a:rPr b="1" dirty="0"/>
              <a:t>RAP 109: </a:t>
            </a:r>
            <a:r>
              <a:rPr dirty="0"/>
              <a:t>Agente Acreditado</a:t>
            </a:r>
          </a:p>
          <a:p>
            <a:pPr marL="298450" indent="-285750">
              <a:buClr>
                <a:srgbClr val="68B013"/>
              </a:buClr>
              <a:buFont typeface="Wingdings" panose="05000000000000000000" pitchFamily="2" charset="2"/>
              <a:buChar char="ü"/>
            </a:pPr>
            <a:r>
              <a:rPr b="1" dirty="0"/>
              <a:t>RAP 110: </a:t>
            </a:r>
            <a:r>
              <a:rPr dirty="0"/>
              <a:t>Transporte de Mercancías Peligrosas por vía aérea</a:t>
            </a:r>
          </a:p>
          <a:p>
            <a:pPr marL="298450" indent="-285750">
              <a:buClr>
                <a:srgbClr val="68B013"/>
              </a:buClr>
              <a:buFont typeface="Wingdings" panose="05000000000000000000" pitchFamily="2" charset="2"/>
              <a:buChar char="ü"/>
            </a:pPr>
            <a:r>
              <a:rPr sz="2000" b="1" dirty="0" smtClean="0"/>
              <a:t>RAP</a:t>
            </a:r>
            <a:r>
              <a:rPr lang="es-PE" sz="2000" b="1" dirty="0" smtClean="0"/>
              <a:t> </a:t>
            </a:r>
            <a:r>
              <a:rPr sz="2000" b="1" dirty="0" smtClean="0"/>
              <a:t>111</a:t>
            </a:r>
            <a:r>
              <a:rPr sz="2000" b="1" dirty="0"/>
              <a:t>: Permiso de Operación, Certificación de Operador y Regulaciones de  los Servicios Especializados Aeroportuarios</a:t>
            </a:r>
          </a:p>
          <a:p>
            <a:pPr marL="298450" indent="-285750">
              <a:buClr>
                <a:srgbClr val="68B013"/>
              </a:buClr>
              <a:buFont typeface="Wingdings" panose="05000000000000000000" pitchFamily="2" charset="2"/>
              <a:buChar char="ü"/>
            </a:pPr>
            <a:r>
              <a:rPr b="1" dirty="0"/>
              <a:t>RAP 112: </a:t>
            </a:r>
            <a:r>
              <a:rPr dirty="0"/>
              <a:t>Transporte Aéreo de Carga</a:t>
            </a:r>
          </a:p>
          <a:p>
            <a:pPr marL="298450" indent="-285750">
              <a:buClr>
                <a:srgbClr val="68B013"/>
              </a:buClr>
              <a:buFont typeface="Wingdings" panose="05000000000000000000" pitchFamily="2" charset="2"/>
              <a:buChar char="ü"/>
            </a:pPr>
            <a:r>
              <a:rPr b="1" dirty="0"/>
              <a:t>RAP 121: </a:t>
            </a:r>
            <a:r>
              <a:rPr dirty="0"/>
              <a:t>Certificación y Requisitos de Operación para el Transporte Aéreo  Nacional e Internacional</a:t>
            </a:r>
          </a:p>
          <a:p>
            <a:pPr marL="298450" indent="-285750">
              <a:buClr>
                <a:srgbClr val="68B013"/>
              </a:buClr>
              <a:buFont typeface="Wingdings" panose="05000000000000000000" pitchFamily="2" charset="2"/>
              <a:buChar char="ü"/>
            </a:pPr>
            <a:r>
              <a:rPr b="1" dirty="0"/>
              <a:t>RAP 129: </a:t>
            </a:r>
            <a:r>
              <a:rPr dirty="0"/>
              <a:t>Operaciones de Transportadores Extranjeros en el Perú y Operadores  en el Extranjero con Aeronaves de Matrícula Peruana</a:t>
            </a:r>
          </a:p>
        </p:txBody>
      </p:sp>
      <p:sp>
        <p:nvSpPr>
          <p:cNvPr id="3" name="CuadroTexto 2">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Regulaciones Aeronáuticas del Perú (</a:t>
            </a:r>
            <a:r>
              <a:rPr lang="es-PE" sz="2400" b="1" i="1" dirty="0" err="1" smtClean="0">
                <a:solidFill>
                  <a:srgbClr val="002264"/>
                </a:solidFill>
              </a:rPr>
              <a:t>RAPs</a:t>
            </a:r>
            <a:r>
              <a:rPr lang="es-PE" sz="2400" b="1" i="1" dirty="0" smtClean="0">
                <a:solidFill>
                  <a:srgbClr val="002264"/>
                </a:solidFill>
              </a:rPr>
              <a:t>)</a:t>
            </a:r>
            <a:endParaRPr lang="es-PE" sz="2400" b="1" i="1" dirty="0">
              <a:solidFill>
                <a:srgbClr val="002264"/>
              </a:solidFill>
            </a:endParaRPr>
          </a:p>
        </p:txBody>
      </p:sp>
      <p:sp>
        <p:nvSpPr>
          <p:cNvPr id="4" name="Flecha derecha 3"/>
          <p:cNvSpPr/>
          <p:nvPr/>
        </p:nvSpPr>
        <p:spPr>
          <a:xfrm>
            <a:off x="406574" y="3751883"/>
            <a:ext cx="1008112" cy="648072"/>
          </a:xfrm>
          <a:prstGeom prst="rightArrow">
            <a:avLst/>
          </a:prstGeom>
          <a:solidFill>
            <a:srgbClr val="68B01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3483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74726" y="2132856"/>
            <a:ext cx="9721080" cy="3404137"/>
          </a:xfrm>
          <a:prstGeom prst="rect">
            <a:avLst/>
          </a:prstGeom>
        </p:spPr>
        <p:txBody>
          <a:bodyPr vert="horz" wrap="square" lIns="0" tIns="13335" rIns="0" bIns="0" rtlCol="0">
            <a:spAutoFit/>
          </a:bodyPr>
          <a:lstStyle>
            <a:defPPr>
              <a:defRPr lang="es-PE"/>
            </a:defPPr>
            <a:lvl1pPr marL="298450" marR="5080" indent="-285750" algn="just">
              <a:spcBef>
                <a:spcPts val="105"/>
              </a:spcBef>
              <a:buClr>
                <a:srgbClr val="68B013"/>
              </a:buClr>
              <a:buFont typeface="Wingdings" panose="05000000000000000000" pitchFamily="2" charset="2"/>
              <a:buChar char="ü"/>
              <a:defRPr sz="1600" b="1">
                <a:solidFill>
                  <a:schemeClr val="tx1">
                    <a:lumMod val="75000"/>
                    <a:lumOff val="25000"/>
                  </a:schemeClr>
                </a:solidFill>
              </a:defRPr>
            </a:lvl1pPr>
          </a:lstStyle>
          <a:p>
            <a:r>
              <a:rPr dirty="0"/>
              <a:t>RAP 131: </a:t>
            </a:r>
            <a:r>
              <a:rPr b="0" dirty="0"/>
              <a:t>Explotadores de Servicio de Transporte Aéreo Turístico y </a:t>
            </a:r>
            <a:r>
              <a:rPr b="0" dirty="0" smtClean="0"/>
              <a:t>de</a:t>
            </a:r>
            <a:r>
              <a:rPr lang="es-PE" b="0" dirty="0" smtClean="0"/>
              <a:t> </a:t>
            </a:r>
            <a:r>
              <a:rPr b="0" dirty="0" err="1" smtClean="0"/>
              <a:t>Observación</a:t>
            </a:r>
            <a:endParaRPr b="0" dirty="0"/>
          </a:p>
          <a:p>
            <a:r>
              <a:rPr dirty="0"/>
              <a:t>RAP 133: </a:t>
            </a:r>
            <a:r>
              <a:rPr b="0" dirty="0"/>
              <a:t>Operaciones de Carga Externa con Helicópteros</a:t>
            </a:r>
          </a:p>
          <a:p>
            <a:r>
              <a:rPr dirty="0"/>
              <a:t>RAP 135: </a:t>
            </a:r>
            <a:r>
              <a:rPr b="0" dirty="0"/>
              <a:t>Explotadores de Servicio de Transporte Aéreo no Regular.  </a:t>
            </a:r>
            <a:endParaRPr lang="es-PE" b="0" dirty="0" smtClean="0"/>
          </a:p>
          <a:p>
            <a:r>
              <a:rPr dirty="0" smtClean="0"/>
              <a:t>RAP </a:t>
            </a:r>
            <a:r>
              <a:rPr dirty="0"/>
              <a:t>137: </a:t>
            </a:r>
            <a:r>
              <a:rPr b="0" dirty="0"/>
              <a:t>Operaciones de Aeronaves Agrícolas</a:t>
            </a:r>
          </a:p>
          <a:p>
            <a:r>
              <a:rPr sz="2000" dirty="0"/>
              <a:t>RAP 139: Certificación de Aeródromos</a:t>
            </a:r>
          </a:p>
          <a:p>
            <a:r>
              <a:rPr dirty="0"/>
              <a:t>RAP 141: </a:t>
            </a:r>
            <a:r>
              <a:rPr b="0" dirty="0"/>
              <a:t>Escuelas de Pilotos</a:t>
            </a:r>
          </a:p>
          <a:p>
            <a:r>
              <a:rPr dirty="0"/>
              <a:t>RAP 142: </a:t>
            </a:r>
            <a:r>
              <a:rPr b="0" dirty="0"/>
              <a:t>Centros de </a:t>
            </a:r>
            <a:r>
              <a:rPr b="0" dirty="0" err="1"/>
              <a:t>Entrenamiento</a:t>
            </a:r>
            <a:r>
              <a:rPr b="0" dirty="0"/>
              <a:t>  </a:t>
            </a:r>
            <a:endParaRPr lang="es-PE" b="0" dirty="0" smtClean="0"/>
          </a:p>
          <a:p>
            <a:r>
              <a:rPr dirty="0" smtClean="0"/>
              <a:t>RAP </a:t>
            </a:r>
            <a:r>
              <a:rPr dirty="0"/>
              <a:t>143: </a:t>
            </a:r>
            <a:r>
              <a:rPr b="0" dirty="0"/>
              <a:t>Licencia Instructor en Tierra</a:t>
            </a:r>
          </a:p>
          <a:p>
            <a:r>
              <a:rPr dirty="0"/>
              <a:t>RAP 144: </a:t>
            </a:r>
            <a:r>
              <a:rPr b="0" dirty="0"/>
              <a:t>Escuela de Tripulantes Auxiliares</a:t>
            </a:r>
          </a:p>
          <a:p>
            <a:r>
              <a:rPr dirty="0"/>
              <a:t>RAP 145: </a:t>
            </a:r>
            <a:r>
              <a:rPr b="0" dirty="0"/>
              <a:t>Talleres de Mantenimiento Aeronáutico</a:t>
            </a:r>
          </a:p>
          <a:p>
            <a:r>
              <a:rPr dirty="0"/>
              <a:t>RAP </a:t>
            </a:r>
            <a:r>
              <a:rPr dirty="0" smtClean="0"/>
              <a:t>147:</a:t>
            </a:r>
            <a:r>
              <a:rPr lang="es-PE" dirty="0" smtClean="0"/>
              <a:t> </a:t>
            </a:r>
            <a:r>
              <a:rPr b="0" dirty="0" err="1" smtClean="0"/>
              <a:t>Centros</a:t>
            </a:r>
            <a:r>
              <a:rPr b="0" dirty="0" smtClean="0"/>
              <a:t> </a:t>
            </a:r>
            <a:r>
              <a:rPr b="0" dirty="0"/>
              <a:t>de Instrucción de Técnicos de </a:t>
            </a:r>
            <a:r>
              <a:rPr b="0" dirty="0" err="1"/>
              <a:t>Mantenimiento</a:t>
            </a:r>
            <a:r>
              <a:rPr b="0" dirty="0"/>
              <a:t>  </a:t>
            </a:r>
            <a:endParaRPr lang="es-PE" b="0" dirty="0" smtClean="0"/>
          </a:p>
          <a:p>
            <a:r>
              <a:rPr dirty="0" smtClean="0"/>
              <a:t>RAP </a:t>
            </a:r>
            <a:r>
              <a:rPr dirty="0"/>
              <a:t>311: </a:t>
            </a:r>
            <a:r>
              <a:rPr b="0" dirty="0"/>
              <a:t>Servicios de Tránsito Aéreo</a:t>
            </a:r>
          </a:p>
          <a:p>
            <a:r>
              <a:rPr dirty="0"/>
              <a:t>RAP 314: </a:t>
            </a:r>
            <a:r>
              <a:rPr b="0" dirty="0"/>
              <a:t>Aeródromos, Vol I: Diseño y Operaciones de </a:t>
            </a:r>
            <a:r>
              <a:rPr b="0" dirty="0" err="1"/>
              <a:t>Aeródromos</a:t>
            </a:r>
            <a:endParaRPr b="0" dirty="0"/>
          </a:p>
        </p:txBody>
      </p:sp>
      <p:sp>
        <p:nvSpPr>
          <p:cNvPr id="4" name="CuadroTexto 3">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Regulaciones Aeronáuticas del Perú (RAP)</a:t>
            </a:r>
            <a:endParaRPr lang="es-PE" sz="2400" b="1" i="1" dirty="0">
              <a:solidFill>
                <a:srgbClr val="002264"/>
              </a:solidFill>
            </a:endParaRPr>
          </a:p>
        </p:txBody>
      </p:sp>
      <p:sp>
        <p:nvSpPr>
          <p:cNvPr id="6" name="Flecha derecha 5"/>
          <p:cNvSpPr/>
          <p:nvPr/>
        </p:nvSpPr>
        <p:spPr>
          <a:xfrm>
            <a:off x="550590" y="2996952"/>
            <a:ext cx="1008112" cy="648072"/>
          </a:xfrm>
          <a:prstGeom prst="rightArrow">
            <a:avLst/>
          </a:prstGeom>
          <a:solidFill>
            <a:srgbClr val="68B01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712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198662" y="1358490"/>
            <a:ext cx="8677283" cy="822846"/>
          </a:xfrm>
          <a:custGeom>
            <a:avLst/>
            <a:gdLst/>
            <a:ahLst/>
            <a:cxnLst/>
            <a:rect l="l" t="t" r="r" b="b"/>
            <a:pathLst>
              <a:path w="9649460" h="915035">
                <a:moveTo>
                  <a:pt x="9496577" y="0"/>
                </a:moveTo>
                <a:lnTo>
                  <a:pt x="152488" y="0"/>
                </a:lnTo>
                <a:lnTo>
                  <a:pt x="104291" y="7767"/>
                </a:lnTo>
                <a:lnTo>
                  <a:pt x="62432" y="29403"/>
                </a:lnTo>
                <a:lnTo>
                  <a:pt x="29422" y="62407"/>
                </a:lnTo>
                <a:lnTo>
                  <a:pt x="7774" y="104282"/>
                </a:lnTo>
                <a:lnTo>
                  <a:pt x="0" y="152526"/>
                </a:lnTo>
                <a:lnTo>
                  <a:pt x="0" y="762381"/>
                </a:lnTo>
                <a:lnTo>
                  <a:pt x="7774" y="810576"/>
                </a:lnTo>
                <a:lnTo>
                  <a:pt x="29422" y="852445"/>
                </a:lnTo>
                <a:lnTo>
                  <a:pt x="62432" y="885468"/>
                </a:lnTo>
                <a:lnTo>
                  <a:pt x="104291" y="907128"/>
                </a:lnTo>
                <a:lnTo>
                  <a:pt x="152488" y="914908"/>
                </a:lnTo>
                <a:lnTo>
                  <a:pt x="9496577" y="914908"/>
                </a:lnTo>
                <a:lnTo>
                  <a:pt x="9544773" y="907128"/>
                </a:lnTo>
                <a:lnTo>
                  <a:pt x="9586641" y="885468"/>
                </a:lnTo>
                <a:lnTo>
                  <a:pt x="9619664" y="852445"/>
                </a:lnTo>
                <a:lnTo>
                  <a:pt x="9641324" y="810576"/>
                </a:lnTo>
                <a:lnTo>
                  <a:pt x="9649104" y="762381"/>
                </a:lnTo>
                <a:lnTo>
                  <a:pt x="9649104" y="152526"/>
                </a:lnTo>
                <a:lnTo>
                  <a:pt x="9641324" y="104282"/>
                </a:lnTo>
                <a:lnTo>
                  <a:pt x="9619664" y="62407"/>
                </a:lnTo>
                <a:lnTo>
                  <a:pt x="9586641" y="29403"/>
                </a:lnTo>
                <a:lnTo>
                  <a:pt x="9544773" y="7767"/>
                </a:lnTo>
                <a:lnTo>
                  <a:pt x="9496577" y="0"/>
                </a:lnTo>
                <a:close/>
              </a:path>
            </a:pathLst>
          </a:custGeom>
          <a:solidFill>
            <a:srgbClr val="002264"/>
          </a:solidFill>
        </p:spPr>
        <p:txBody>
          <a:bodyPr wrap="square" lIns="0" tIns="0" rIns="0" bIns="0" rtlCol="0"/>
          <a:lstStyle/>
          <a:p>
            <a:endParaRPr sz="1619"/>
          </a:p>
        </p:txBody>
      </p:sp>
      <p:sp>
        <p:nvSpPr>
          <p:cNvPr id="9" name="object 9"/>
          <p:cNvSpPr/>
          <p:nvPr/>
        </p:nvSpPr>
        <p:spPr>
          <a:xfrm>
            <a:off x="1198662" y="3294376"/>
            <a:ext cx="8677283" cy="822846"/>
          </a:xfrm>
          <a:custGeom>
            <a:avLst/>
            <a:gdLst/>
            <a:ahLst/>
            <a:cxnLst/>
            <a:rect l="l" t="t" r="r" b="b"/>
            <a:pathLst>
              <a:path w="9649460" h="915035">
                <a:moveTo>
                  <a:pt x="9496577" y="0"/>
                </a:moveTo>
                <a:lnTo>
                  <a:pt x="152488" y="0"/>
                </a:lnTo>
                <a:lnTo>
                  <a:pt x="104291" y="7779"/>
                </a:lnTo>
                <a:lnTo>
                  <a:pt x="62432" y="29439"/>
                </a:lnTo>
                <a:lnTo>
                  <a:pt x="29422" y="62462"/>
                </a:lnTo>
                <a:lnTo>
                  <a:pt x="7774" y="104331"/>
                </a:lnTo>
                <a:lnTo>
                  <a:pt x="0" y="152526"/>
                </a:lnTo>
                <a:lnTo>
                  <a:pt x="0" y="762381"/>
                </a:lnTo>
                <a:lnTo>
                  <a:pt x="7774" y="810625"/>
                </a:lnTo>
                <a:lnTo>
                  <a:pt x="29422" y="852500"/>
                </a:lnTo>
                <a:lnTo>
                  <a:pt x="62432" y="885504"/>
                </a:lnTo>
                <a:lnTo>
                  <a:pt x="104291" y="907140"/>
                </a:lnTo>
                <a:lnTo>
                  <a:pt x="152488" y="914908"/>
                </a:lnTo>
                <a:lnTo>
                  <a:pt x="9496577" y="914908"/>
                </a:lnTo>
                <a:lnTo>
                  <a:pt x="9544773" y="907140"/>
                </a:lnTo>
                <a:lnTo>
                  <a:pt x="9586641" y="885504"/>
                </a:lnTo>
                <a:lnTo>
                  <a:pt x="9619664" y="852500"/>
                </a:lnTo>
                <a:lnTo>
                  <a:pt x="9641324" y="810625"/>
                </a:lnTo>
                <a:lnTo>
                  <a:pt x="9649104" y="762381"/>
                </a:lnTo>
                <a:lnTo>
                  <a:pt x="9649104" y="152526"/>
                </a:lnTo>
                <a:lnTo>
                  <a:pt x="9641324" y="104331"/>
                </a:lnTo>
                <a:lnTo>
                  <a:pt x="9619664" y="62462"/>
                </a:lnTo>
                <a:lnTo>
                  <a:pt x="9586641" y="29439"/>
                </a:lnTo>
                <a:lnTo>
                  <a:pt x="9544773" y="7779"/>
                </a:lnTo>
                <a:lnTo>
                  <a:pt x="9496577" y="0"/>
                </a:lnTo>
                <a:close/>
              </a:path>
            </a:pathLst>
          </a:custGeom>
          <a:solidFill>
            <a:srgbClr val="68B013"/>
          </a:solidFill>
        </p:spPr>
        <p:txBody>
          <a:bodyPr wrap="square" lIns="0" tIns="0" rIns="0" bIns="0" rtlCol="0"/>
          <a:lstStyle/>
          <a:p>
            <a:endParaRPr sz="1619"/>
          </a:p>
        </p:txBody>
      </p:sp>
      <p:sp>
        <p:nvSpPr>
          <p:cNvPr id="10" name="object 10"/>
          <p:cNvSpPr/>
          <p:nvPr/>
        </p:nvSpPr>
        <p:spPr>
          <a:xfrm>
            <a:off x="1198662" y="4951945"/>
            <a:ext cx="8677283" cy="822846"/>
          </a:xfrm>
          <a:custGeom>
            <a:avLst/>
            <a:gdLst/>
            <a:ahLst/>
            <a:cxnLst/>
            <a:rect l="l" t="t" r="r" b="b"/>
            <a:pathLst>
              <a:path w="9649460" h="915035">
                <a:moveTo>
                  <a:pt x="9496577" y="0"/>
                </a:moveTo>
                <a:lnTo>
                  <a:pt x="152488" y="0"/>
                </a:lnTo>
                <a:lnTo>
                  <a:pt x="104291" y="7779"/>
                </a:lnTo>
                <a:lnTo>
                  <a:pt x="62432" y="29439"/>
                </a:lnTo>
                <a:lnTo>
                  <a:pt x="29422" y="62462"/>
                </a:lnTo>
                <a:lnTo>
                  <a:pt x="7774" y="104331"/>
                </a:lnTo>
                <a:lnTo>
                  <a:pt x="0" y="152526"/>
                </a:lnTo>
                <a:lnTo>
                  <a:pt x="0" y="762507"/>
                </a:lnTo>
                <a:lnTo>
                  <a:pt x="7774" y="810703"/>
                </a:lnTo>
                <a:lnTo>
                  <a:pt x="29422" y="852572"/>
                </a:lnTo>
                <a:lnTo>
                  <a:pt x="62432" y="885595"/>
                </a:lnTo>
                <a:lnTo>
                  <a:pt x="104291" y="907255"/>
                </a:lnTo>
                <a:lnTo>
                  <a:pt x="152488" y="915034"/>
                </a:lnTo>
                <a:lnTo>
                  <a:pt x="9496577" y="915034"/>
                </a:lnTo>
                <a:lnTo>
                  <a:pt x="9544773" y="907255"/>
                </a:lnTo>
                <a:lnTo>
                  <a:pt x="9586641" y="885595"/>
                </a:lnTo>
                <a:lnTo>
                  <a:pt x="9619664" y="852572"/>
                </a:lnTo>
                <a:lnTo>
                  <a:pt x="9641324" y="810703"/>
                </a:lnTo>
                <a:lnTo>
                  <a:pt x="9649104" y="762507"/>
                </a:lnTo>
                <a:lnTo>
                  <a:pt x="9649104" y="152526"/>
                </a:lnTo>
                <a:lnTo>
                  <a:pt x="9641324" y="104331"/>
                </a:lnTo>
                <a:lnTo>
                  <a:pt x="9619664" y="62462"/>
                </a:lnTo>
                <a:lnTo>
                  <a:pt x="9586641" y="29439"/>
                </a:lnTo>
                <a:lnTo>
                  <a:pt x="9544773" y="7779"/>
                </a:lnTo>
                <a:lnTo>
                  <a:pt x="9496577" y="0"/>
                </a:lnTo>
                <a:close/>
              </a:path>
            </a:pathLst>
          </a:custGeom>
          <a:solidFill>
            <a:schemeClr val="tx1">
              <a:lumMod val="50000"/>
              <a:lumOff val="50000"/>
            </a:schemeClr>
          </a:solidFill>
          <a:ln>
            <a:noFill/>
          </a:ln>
        </p:spPr>
        <p:txBody>
          <a:bodyPr wrap="square" lIns="0" tIns="0" rIns="0" bIns="0" rtlCol="0"/>
          <a:lstStyle/>
          <a:p>
            <a:endParaRPr sz="1619"/>
          </a:p>
        </p:txBody>
      </p:sp>
      <p:sp>
        <p:nvSpPr>
          <p:cNvPr id="11" name="object 11"/>
          <p:cNvSpPr txBox="1"/>
          <p:nvPr/>
        </p:nvSpPr>
        <p:spPr>
          <a:xfrm>
            <a:off x="1586082" y="1465275"/>
            <a:ext cx="7708826" cy="4916053"/>
          </a:xfrm>
          <a:prstGeom prst="rect">
            <a:avLst/>
          </a:prstGeom>
        </p:spPr>
        <p:txBody>
          <a:bodyPr vert="horz" wrap="square" lIns="0" tIns="43398" rIns="0" bIns="0" rtlCol="0">
            <a:spAutoFit/>
          </a:bodyPr>
          <a:lstStyle/>
          <a:p>
            <a:pPr marL="11421" marR="4568">
              <a:lnSpc>
                <a:spcPts val="2275"/>
              </a:lnSpc>
              <a:spcBef>
                <a:spcPts val="342"/>
              </a:spcBef>
            </a:pPr>
            <a:r>
              <a:rPr sz="2000" b="1" dirty="0" smtClean="0">
                <a:solidFill>
                  <a:srgbClr val="FFFFFF"/>
                </a:solidFill>
                <a:latin typeface="+mj-lt"/>
                <a:cs typeface="Calibri"/>
              </a:rPr>
              <a:t>E</a:t>
            </a:r>
            <a:r>
              <a:rPr lang="es-PE" sz="2000" b="1" dirty="0" smtClean="0">
                <a:solidFill>
                  <a:srgbClr val="FFFFFF"/>
                </a:solidFill>
                <a:latin typeface="+mj-lt"/>
                <a:cs typeface="Calibri"/>
              </a:rPr>
              <a:t>L</a:t>
            </a:r>
            <a:r>
              <a:rPr sz="2000" b="1" dirty="0" smtClean="0">
                <a:solidFill>
                  <a:srgbClr val="FFFFFF"/>
                </a:solidFill>
                <a:latin typeface="+mj-lt"/>
                <a:cs typeface="Calibri"/>
              </a:rPr>
              <a:t> </a:t>
            </a:r>
            <a:r>
              <a:rPr sz="2000" b="1" spc="-4" dirty="0">
                <a:solidFill>
                  <a:srgbClr val="FFFFFF"/>
                </a:solidFill>
                <a:latin typeface="+mj-lt"/>
                <a:cs typeface="Calibri"/>
              </a:rPr>
              <a:t>PLAN </a:t>
            </a:r>
            <a:r>
              <a:rPr sz="2000" b="1" spc="-4" dirty="0" smtClean="0">
                <a:solidFill>
                  <a:srgbClr val="FFFFFF"/>
                </a:solidFill>
                <a:latin typeface="+mj-lt"/>
                <a:cs typeface="Calibri"/>
              </a:rPr>
              <a:t>M</a:t>
            </a:r>
            <a:r>
              <a:rPr lang="es-PE" sz="2000" b="1" spc="-4" dirty="0" smtClean="0">
                <a:solidFill>
                  <a:srgbClr val="FFFFFF"/>
                </a:solidFill>
                <a:latin typeface="+mj-lt"/>
                <a:cs typeface="Calibri"/>
              </a:rPr>
              <a:t>Á</a:t>
            </a:r>
            <a:r>
              <a:rPr sz="2000" b="1" spc="-4" dirty="0" smtClean="0">
                <a:solidFill>
                  <a:srgbClr val="FFFFFF"/>
                </a:solidFill>
                <a:latin typeface="+mj-lt"/>
                <a:cs typeface="Calibri"/>
              </a:rPr>
              <a:t>S </a:t>
            </a:r>
            <a:r>
              <a:rPr sz="2000" b="1" dirty="0">
                <a:solidFill>
                  <a:srgbClr val="FFFFFF"/>
                </a:solidFill>
                <a:latin typeface="+mj-lt"/>
                <a:cs typeface="Calibri"/>
              </a:rPr>
              <a:t>EFICIENTE, </a:t>
            </a:r>
            <a:r>
              <a:rPr sz="2000" b="1" spc="-13" dirty="0">
                <a:solidFill>
                  <a:srgbClr val="FFFFFF"/>
                </a:solidFill>
                <a:latin typeface="+mj-lt"/>
                <a:cs typeface="Calibri"/>
              </a:rPr>
              <a:t>ES </a:t>
            </a:r>
            <a:r>
              <a:rPr sz="2000" b="1" spc="-9" dirty="0">
                <a:solidFill>
                  <a:srgbClr val="FFFFFF"/>
                </a:solidFill>
                <a:latin typeface="+mj-lt"/>
                <a:cs typeface="Calibri"/>
              </a:rPr>
              <a:t>AQUEL </a:t>
            </a:r>
            <a:r>
              <a:rPr sz="2000" b="1" spc="-4" dirty="0">
                <a:solidFill>
                  <a:srgbClr val="FFFFFF"/>
                </a:solidFill>
                <a:latin typeface="+mj-lt"/>
                <a:cs typeface="Calibri"/>
              </a:rPr>
              <a:t>QUE PROPORCIONA </a:t>
            </a:r>
            <a:r>
              <a:rPr sz="2000" b="1" dirty="0">
                <a:solidFill>
                  <a:srgbClr val="FFFFFF"/>
                </a:solidFill>
                <a:latin typeface="+mj-lt"/>
                <a:cs typeface="Calibri"/>
              </a:rPr>
              <a:t>LA </a:t>
            </a:r>
            <a:r>
              <a:rPr sz="2000" b="1" spc="-27" dirty="0">
                <a:solidFill>
                  <a:srgbClr val="FFFFFF"/>
                </a:solidFill>
                <a:latin typeface="+mj-lt"/>
                <a:cs typeface="Calibri"/>
              </a:rPr>
              <a:t>CAPACIDAD </a:t>
            </a:r>
            <a:r>
              <a:rPr sz="2000" b="1" spc="-9" dirty="0" smtClean="0">
                <a:solidFill>
                  <a:srgbClr val="FFFFFF"/>
                </a:solidFill>
                <a:latin typeface="+mj-lt"/>
                <a:cs typeface="Calibri"/>
              </a:rPr>
              <a:t>NECESARIA </a:t>
            </a:r>
            <a:r>
              <a:rPr sz="2000" b="1" spc="-36" dirty="0">
                <a:solidFill>
                  <a:srgbClr val="FFFFFF"/>
                </a:solidFill>
                <a:latin typeface="+mj-lt"/>
                <a:cs typeface="Calibri"/>
              </a:rPr>
              <a:t>PARA </a:t>
            </a:r>
            <a:r>
              <a:rPr sz="2000" b="1" dirty="0">
                <a:solidFill>
                  <a:srgbClr val="FFFFFF"/>
                </a:solidFill>
                <a:latin typeface="+mj-lt"/>
                <a:cs typeface="Calibri"/>
              </a:rPr>
              <a:t>EL </a:t>
            </a:r>
            <a:r>
              <a:rPr sz="2000" b="1" spc="-13" dirty="0">
                <a:solidFill>
                  <a:srgbClr val="FFFFFF"/>
                </a:solidFill>
                <a:latin typeface="+mj-lt"/>
                <a:cs typeface="Calibri"/>
              </a:rPr>
              <a:t>MOVIMIENTO</a:t>
            </a:r>
            <a:r>
              <a:rPr sz="2000" b="1" spc="-22" dirty="0">
                <a:solidFill>
                  <a:srgbClr val="FFFFFF"/>
                </a:solidFill>
                <a:latin typeface="+mj-lt"/>
                <a:cs typeface="Calibri"/>
              </a:rPr>
              <a:t> </a:t>
            </a:r>
            <a:r>
              <a:rPr sz="2000" b="1" spc="-4" dirty="0">
                <a:solidFill>
                  <a:srgbClr val="FFFFFF"/>
                </a:solidFill>
                <a:latin typeface="+mj-lt"/>
                <a:cs typeface="Calibri"/>
              </a:rPr>
              <a:t>DE</a:t>
            </a:r>
            <a:endParaRPr sz="2000" dirty="0">
              <a:latin typeface="+mj-lt"/>
              <a:cs typeface="Calibri"/>
            </a:endParaRPr>
          </a:p>
          <a:p>
            <a:pPr marL="453069" indent="-285750">
              <a:spcBef>
                <a:spcPts val="1003"/>
              </a:spcBef>
              <a:buClr>
                <a:srgbClr val="68B013"/>
              </a:buClr>
              <a:buFont typeface="Wingdings" panose="05000000000000000000" pitchFamily="2" charset="2"/>
              <a:buChar char="ü"/>
              <a:tabLst>
                <a:tab pos="323217" algn="l"/>
              </a:tabLst>
            </a:pPr>
            <a:r>
              <a:rPr lang="es-PE" sz="1619" spc="-13" dirty="0" smtClean="0">
                <a:latin typeface="+mj-lt"/>
                <a:cs typeface="Calibri"/>
              </a:rPr>
              <a:t>Aeronaves</a:t>
            </a:r>
            <a:endParaRPr sz="1619" dirty="0">
              <a:latin typeface="+mj-lt"/>
              <a:cs typeface="Calibri"/>
            </a:endParaRPr>
          </a:p>
          <a:p>
            <a:pPr marL="453069" indent="-285750">
              <a:spcBef>
                <a:spcPts val="225"/>
              </a:spcBef>
              <a:buClr>
                <a:srgbClr val="68B013"/>
              </a:buClr>
              <a:buFont typeface="Wingdings" panose="05000000000000000000" pitchFamily="2" charset="2"/>
              <a:buChar char="ü"/>
              <a:tabLst>
                <a:tab pos="323217" algn="l"/>
              </a:tabLst>
            </a:pPr>
            <a:r>
              <a:rPr sz="1619" spc="-18" dirty="0" smtClean="0">
                <a:latin typeface="+mj-lt"/>
                <a:cs typeface="Calibri"/>
              </a:rPr>
              <a:t>P</a:t>
            </a:r>
            <a:r>
              <a:rPr lang="es-PE" sz="1619" spc="-18" dirty="0" err="1" smtClean="0">
                <a:latin typeface="+mj-lt"/>
                <a:cs typeface="Calibri"/>
              </a:rPr>
              <a:t>asajeros</a:t>
            </a:r>
            <a:endParaRPr sz="1619" dirty="0">
              <a:latin typeface="+mj-lt"/>
              <a:cs typeface="Calibri"/>
            </a:endParaRPr>
          </a:p>
          <a:p>
            <a:pPr marL="453069" indent="-285750">
              <a:spcBef>
                <a:spcPts val="228"/>
              </a:spcBef>
              <a:buClr>
                <a:srgbClr val="68B013"/>
              </a:buClr>
              <a:buFont typeface="Wingdings" panose="05000000000000000000" pitchFamily="2" charset="2"/>
              <a:buChar char="ü"/>
              <a:tabLst>
                <a:tab pos="323217" algn="l"/>
              </a:tabLst>
            </a:pPr>
            <a:r>
              <a:rPr sz="1619" spc="-4" dirty="0" smtClean="0">
                <a:latin typeface="+mj-lt"/>
                <a:cs typeface="Calibri"/>
              </a:rPr>
              <a:t>M</a:t>
            </a:r>
            <a:r>
              <a:rPr lang="es-PE" sz="1619" spc="-4" dirty="0" err="1" smtClean="0">
                <a:latin typeface="+mj-lt"/>
                <a:cs typeface="Calibri"/>
              </a:rPr>
              <a:t>ercancías</a:t>
            </a:r>
            <a:endParaRPr sz="1619" dirty="0">
              <a:latin typeface="+mj-lt"/>
              <a:cs typeface="Calibri"/>
            </a:endParaRPr>
          </a:p>
          <a:p>
            <a:pPr marL="453069" indent="-285750">
              <a:spcBef>
                <a:spcPts val="238"/>
              </a:spcBef>
              <a:buClr>
                <a:srgbClr val="68B013"/>
              </a:buClr>
              <a:buFont typeface="Wingdings" panose="05000000000000000000" pitchFamily="2" charset="2"/>
              <a:buChar char="ü"/>
              <a:tabLst>
                <a:tab pos="323217" algn="l"/>
              </a:tabLst>
            </a:pPr>
            <a:r>
              <a:rPr sz="1619" spc="-9" dirty="0" smtClean="0">
                <a:latin typeface="+mj-lt"/>
                <a:cs typeface="Calibri"/>
              </a:rPr>
              <a:t>V</a:t>
            </a:r>
            <a:r>
              <a:rPr lang="es-PE" sz="1619" spc="-9" dirty="0" err="1" smtClean="0">
                <a:latin typeface="+mj-lt"/>
                <a:cs typeface="Calibri"/>
              </a:rPr>
              <a:t>ehículos</a:t>
            </a:r>
            <a:endParaRPr sz="1619" dirty="0">
              <a:latin typeface="+mj-lt"/>
              <a:cs typeface="Calibri"/>
            </a:endParaRPr>
          </a:p>
          <a:p>
            <a:pPr>
              <a:lnSpc>
                <a:spcPct val="100000"/>
              </a:lnSpc>
              <a:buFont typeface="Calibri"/>
              <a:buChar char="•"/>
            </a:pPr>
            <a:endParaRPr sz="1844" dirty="0">
              <a:latin typeface="Times New Roman"/>
              <a:cs typeface="Times New Roman"/>
            </a:endParaRPr>
          </a:p>
          <a:p>
            <a:pPr marL="11421"/>
            <a:r>
              <a:rPr sz="2000" b="1" dirty="0">
                <a:solidFill>
                  <a:srgbClr val="FFFFFF"/>
                </a:solidFill>
                <a:latin typeface="+mj-lt"/>
                <a:cs typeface="Calibri"/>
              </a:rPr>
              <a:t>AL </a:t>
            </a:r>
            <a:r>
              <a:rPr sz="2000" b="1" spc="-4" dirty="0">
                <a:solidFill>
                  <a:srgbClr val="FFFFFF"/>
                </a:solidFill>
                <a:latin typeface="+mj-lt"/>
                <a:cs typeface="Calibri"/>
              </a:rPr>
              <a:t>MISMO </a:t>
            </a:r>
            <a:r>
              <a:rPr sz="2000" b="1" spc="-9" dirty="0">
                <a:solidFill>
                  <a:srgbClr val="FFFFFF"/>
                </a:solidFill>
                <a:latin typeface="+mj-lt"/>
                <a:cs typeface="Calibri"/>
              </a:rPr>
              <a:t>TIEMPO, </a:t>
            </a:r>
            <a:r>
              <a:rPr sz="2000" b="1" spc="-4" dirty="0">
                <a:solidFill>
                  <a:srgbClr val="FFFFFF"/>
                </a:solidFill>
                <a:latin typeface="+mj-lt"/>
                <a:cs typeface="Calibri"/>
              </a:rPr>
              <a:t>PROPORCIONA </a:t>
            </a:r>
            <a:r>
              <a:rPr sz="2000" b="1" spc="-4" dirty="0" smtClean="0">
                <a:solidFill>
                  <a:srgbClr val="FFFFFF"/>
                </a:solidFill>
                <a:latin typeface="+mj-lt"/>
                <a:cs typeface="Calibri"/>
              </a:rPr>
              <a:t>M</a:t>
            </a:r>
            <a:r>
              <a:rPr lang="es-PE" sz="2000" b="1" spc="-4" dirty="0" smtClean="0">
                <a:solidFill>
                  <a:srgbClr val="FFFFFF"/>
                </a:solidFill>
                <a:latin typeface="+mj-lt"/>
                <a:cs typeface="Calibri"/>
              </a:rPr>
              <a:t>Á</a:t>
            </a:r>
            <a:r>
              <a:rPr sz="2000" b="1" spc="-4" dirty="0" smtClean="0">
                <a:solidFill>
                  <a:srgbClr val="FFFFFF"/>
                </a:solidFill>
                <a:latin typeface="+mj-lt"/>
                <a:cs typeface="Calibri"/>
              </a:rPr>
              <a:t>XIMA</a:t>
            </a:r>
            <a:r>
              <a:rPr sz="2000" b="1" spc="-81" dirty="0" smtClean="0">
                <a:solidFill>
                  <a:srgbClr val="FFFFFF"/>
                </a:solidFill>
                <a:latin typeface="+mj-lt"/>
                <a:cs typeface="Calibri"/>
              </a:rPr>
              <a:t> </a:t>
            </a:r>
            <a:r>
              <a:rPr sz="2000" b="1" spc="-9" dirty="0">
                <a:solidFill>
                  <a:srgbClr val="FFFFFF"/>
                </a:solidFill>
                <a:latin typeface="+mj-lt"/>
                <a:cs typeface="Calibri"/>
              </a:rPr>
              <a:t>COMODIDAD</a:t>
            </a:r>
            <a:endParaRPr sz="2000" dirty="0">
              <a:latin typeface="+mj-lt"/>
              <a:cs typeface="Calibri"/>
            </a:endParaRPr>
          </a:p>
          <a:p>
            <a:pPr>
              <a:spcBef>
                <a:spcPts val="9"/>
              </a:spcBef>
            </a:pPr>
            <a:endParaRPr sz="1889" dirty="0">
              <a:latin typeface="Times New Roman"/>
              <a:cs typeface="Times New Roman"/>
            </a:endParaRPr>
          </a:p>
          <a:p>
            <a:pPr marL="453069" indent="-285750">
              <a:buClr>
                <a:srgbClr val="68B013"/>
              </a:buClr>
              <a:buFont typeface="Wingdings" panose="05000000000000000000" pitchFamily="2" charset="2"/>
              <a:buChar char="ü"/>
              <a:tabLst>
                <a:tab pos="323217" algn="l"/>
              </a:tabLst>
            </a:pPr>
            <a:r>
              <a:rPr sz="1619" dirty="0">
                <a:latin typeface="+mj-lt"/>
                <a:cs typeface="Calibri"/>
              </a:rPr>
              <a:t>A </a:t>
            </a:r>
            <a:r>
              <a:rPr lang="es-PE" sz="1619" spc="-13" dirty="0" smtClean="0">
                <a:latin typeface="+mj-lt"/>
                <a:cs typeface="Calibri"/>
              </a:rPr>
              <a:t>los pasajeros</a:t>
            </a:r>
            <a:endParaRPr sz="1619" dirty="0">
              <a:latin typeface="+mj-lt"/>
              <a:cs typeface="Calibri"/>
            </a:endParaRPr>
          </a:p>
          <a:p>
            <a:pPr marL="453069" indent="-285750">
              <a:spcBef>
                <a:spcPts val="228"/>
              </a:spcBef>
              <a:buClr>
                <a:srgbClr val="68B013"/>
              </a:buClr>
              <a:buFont typeface="Wingdings" panose="05000000000000000000" pitchFamily="2" charset="2"/>
              <a:buChar char="ü"/>
              <a:tabLst>
                <a:tab pos="323217" algn="l"/>
              </a:tabLst>
            </a:pPr>
            <a:r>
              <a:rPr sz="1619" dirty="0">
                <a:latin typeface="+mj-lt"/>
                <a:cs typeface="Calibri"/>
              </a:rPr>
              <a:t>A </a:t>
            </a:r>
            <a:r>
              <a:rPr lang="es-PE" sz="1619" spc="-13" dirty="0" smtClean="0">
                <a:latin typeface="+mj-lt"/>
                <a:cs typeface="Calibri"/>
              </a:rPr>
              <a:t>los explotadores </a:t>
            </a:r>
            <a:endParaRPr sz="1619" dirty="0">
              <a:latin typeface="+mj-lt"/>
              <a:cs typeface="Calibri"/>
            </a:endParaRPr>
          </a:p>
          <a:p>
            <a:pPr marL="453069" indent="-285750">
              <a:spcBef>
                <a:spcPts val="225"/>
              </a:spcBef>
              <a:buClr>
                <a:srgbClr val="68B013"/>
              </a:buClr>
              <a:buFont typeface="Wingdings" panose="05000000000000000000" pitchFamily="2" charset="2"/>
              <a:buChar char="ü"/>
              <a:tabLst>
                <a:tab pos="323217" algn="l"/>
              </a:tabLst>
            </a:pPr>
            <a:r>
              <a:rPr sz="1619" dirty="0" smtClean="0">
                <a:latin typeface="+mj-lt"/>
                <a:cs typeface="Calibri"/>
              </a:rPr>
              <a:t>A</a:t>
            </a:r>
            <a:r>
              <a:rPr lang="es-PE" sz="1619" dirty="0" smtClean="0">
                <a:latin typeface="+mj-lt"/>
                <a:cs typeface="Calibri"/>
              </a:rPr>
              <a:t>l personal</a:t>
            </a:r>
            <a:endParaRPr sz="1619" dirty="0">
              <a:latin typeface="+mj-lt"/>
              <a:cs typeface="Calibri"/>
            </a:endParaRPr>
          </a:p>
          <a:p>
            <a:pPr>
              <a:spcBef>
                <a:spcPts val="40"/>
              </a:spcBef>
              <a:buFont typeface="Calibri"/>
              <a:buChar char="•"/>
            </a:pPr>
            <a:endParaRPr sz="1799" dirty="0">
              <a:latin typeface="Times New Roman"/>
              <a:cs typeface="Times New Roman"/>
            </a:endParaRPr>
          </a:p>
          <a:p>
            <a:pPr marL="11421"/>
            <a:r>
              <a:rPr sz="2000" b="1" dirty="0">
                <a:solidFill>
                  <a:srgbClr val="FFFFFF"/>
                </a:solidFill>
                <a:latin typeface="+mj-lt"/>
                <a:cs typeface="Calibri"/>
              </a:rPr>
              <a:t>Y </a:t>
            </a:r>
            <a:r>
              <a:rPr sz="2000" b="1" spc="-4" dirty="0">
                <a:solidFill>
                  <a:srgbClr val="FFFFFF"/>
                </a:solidFill>
                <a:latin typeface="+mj-lt"/>
                <a:cs typeface="Calibri"/>
              </a:rPr>
              <a:t>DESDE </a:t>
            </a:r>
            <a:r>
              <a:rPr sz="2000" b="1" dirty="0">
                <a:solidFill>
                  <a:srgbClr val="FFFFFF"/>
                </a:solidFill>
                <a:latin typeface="+mj-lt"/>
                <a:cs typeface="Calibri"/>
              </a:rPr>
              <a:t>EL </a:t>
            </a:r>
            <a:r>
              <a:rPr sz="2000" b="1" spc="-13" dirty="0">
                <a:solidFill>
                  <a:srgbClr val="FFFFFF"/>
                </a:solidFill>
                <a:latin typeface="+mj-lt"/>
                <a:cs typeface="Calibri"/>
              </a:rPr>
              <a:t>PUNTO </a:t>
            </a:r>
            <a:r>
              <a:rPr sz="2000" b="1" dirty="0">
                <a:solidFill>
                  <a:srgbClr val="FFFFFF"/>
                </a:solidFill>
                <a:latin typeface="+mj-lt"/>
                <a:cs typeface="Calibri"/>
              </a:rPr>
              <a:t>DE </a:t>
            </a:r>
            <a:r>
              <a:rPr sz="2000" b="1" spc="-40" dirty="0">
                <a:solidFill>
                  <a:srgbClr val="FFFFFF"/>
                </a:solidFill>
                <a:latin typeface="+mj-lt"/>
                <a:cs typeface="Calibri"/>
              </a:rPr>
              <a:t>VISTA</a:t>
            </a:r>
            <a:r>
              <a:rPr sz="2000" b="1" spc="-49" dirty="0">
                <a:solidFill>
                  <a:srgbClr val="FFFFFF"/>
                </a:solidFill>
                <a:latin typeface="+mj-lt"/>
                <a:cs typeface="Calibri"/>
              </a:rPr>
              <a:t> </a:t>
            </a:r>
            <a:r>
              <a:rPr sz="2000" b="1" spc="-9" dirty="0" smtClean="0">
                <a:solidFill>
                  <a:srgbClr val="FFFFFF"/>
                </a:solidFill>
                <a:latin typeface="+mj-lt"/>
                <a:cs typeface="Calibri"/>
              </a:rPr>
              <a:t>ECON</a:t>
            </a:r>
            <a:r>
              <a:rPr lang="es-PE" sz="2000" b="1" spc="-9" dirty="0" err="1" smtClean="0">
                <a:solidFill>
                  <a:srgbClr val="FFFFFF"/>
                </a:solidFill>
                <a:latin typeface="+mj-lt"/>
                <a:cs typeface="Calibri"/>
              </a:rPr>
              <a:t>Ó</a:t>
            </a:r>
            <a:r>
              <a:rPr sz="2000" b="1" spc="-9" dirty="0" smtClean="0">
                <a:solidFill>
                  <a:srgbClr val="FFFFFF"/>
                </a:solidFill>
                <a:latin typeface="+mj-lt"/>
                <a:cs typeface="Calibri"/>
              </a:rPr>
              <a:t>MICO</a:t>
            </a:r>
            <a:endParaRPr sz="2000" dirty="0">
              <a:latin typeface="+mj-lt"/>
              <a:cs typeface="Calibri"/>
            </a:endParaRPr>
          </a:p>
          <a:p>
            <a:pPr>
              <a:spcBef>
                <a:spcPts val="13"/>
              </a:spcBef>
            </a:pPr>
            <a:endParaRPr sz="1889" dirty="0">
              <a:latin typeface="Times New Roman"/>
              <a:cs typeface="Times New Roman"/>
            </a:endParaRPr>
          </a:p>
          <a:p>
            <a:pPr marL="453069" indent="-285750">
              <a:buClr>
                <a:srgbClr val="68B013"/>
              </a:buClr>
              <a:buFont typeface="Wingdings" panose="05000000000000000000" pitchFamily="2" charset="2"/>
              <a:buChar char="ü"/>
              <a:tabLst>
                <a:tab pos="323217" algn="l"/>
              </a:tabLst>
            </a:pPr>
            <a:r>
              <a:rPr lang="es-PE" sz="1619" dirty="0" smtClean="0">
                <a:latin typeface="+mj-lt"/>
                <a:cs typeface="Calibri"/>
              </a:rPr>
              <a:t>Menor inversión del capital</a:t>
            </a:r>
            <a:endParaRPr sz="1619" dirty="0">
              <a:latin typeface="+mj-lt"/>
              <a:cs typeface="Calibri"/>
            </a:endParaRPr>
          </a:p>
          <a:p>
            <a:pPr marL="453069" indent="-285750">
              <a:spcBef>
                <a:spcPts val="225"/>
              </a:spcBef>
              <a:buClr>
                <a:srgbClr val="68B013"/>
              </a:buClr>
              <a:buFont typeface="Wingdings" panose="05000000000000000000" pitchFamily="2" charset="2"/>
              <a:buChar char="ü"/>
              <a:tabLst>
                <a:tab pos="323217" algn="l"/>
              </a:tabLst>
            </a:pPr>
            <a:r>
              <a:rPr lang="es-PE" sz="1619" dirty="0" smtClean="0">
                <a:latin typeface="+mj-lt"/>
                <a:cs typeface="Calibri"/>
              </a:rPr>
              <a:t>Menor gasto de explotación</a:t>
            </a:r>
            <a:endParaRPr sz="1619" dirty="0">
              <a:latin typeface="+mj-lt"/>
              <a:cs typeface="Calibri"/>
            </a:endParaRPr>
          </a:p>
        </p:txBody>
      </p:sp>
      <p:sp>
        <p:nvSpPr>
          <p:cNvPr id="13" name="CuadroTexto 12">
            <a:hlinkClick r:id="rId2" action="ppaction://hlinksldjump"/>
          </p:cNvPr>
          <p:cNvSpPr txBox="1"/>
          <p:nvPr/>
        </p:nvSpPr>
        <p:spPr>
          <a:xfrm>
            <a:off x="2206774" y="384700"/>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Eficiencias en diseños de infraestructuras aeroportuarias </a:t>
            </a:r>
            <a:endParaRPr lang="es-PE" sz="2400" b="1" i="1" dirty="0">
              <a:solidFill>
                <a:srgbClr val="002264"/>
              </a:solidFill>
            </a:endParaRPr>
          </a:p>
        </p:txBody>
      </p:sp>
    </p:spTree>
    <p:extLst>
      <p:ext uri="{BB962C8B-B14F-4D97-AF65-F5344CB8AC3E}">
        <p14:creationId xmlns:p14="http://schemas.microsoft.com/office/powerpoint/2010/main" val="14313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558702" y="3284969"/>
            <a:ext cx="1944337" cy="2977196"/>
          </a:xfrm>
          <a:custGeom>
            <a:avLst/>
            <a:gdLst/>
            <a:ahLst/>
            <a:cxnLst/>
            <a:rect l="l" t="t" r="r" b="b"/>
            <a:pathLst>
              <a:path w="2162175" h="2948304">
                <a:moveTo>
                  <a:pt x="1921891" y="1506728"/>
                </a:moveTo>
                <a:lnTo>
                  <a:pt x="240245" y="1506728"/>
                </a:lnTo>
                <a:lnTo>
                  <a:pt x="191826" y="1511609"/>
                </a:lnTo>
                <a:lnTo>
                  <a:pt x="146729" y="1525609"/>
                </a:lnTo>
                <a:lnTo>
                  <a:pt x="105919" y="1547762"/>
                </a:lnTo>
                <a:lnTo>
                  <a:pt x="70364" y="1577101"/>
                </a:lnTo>
                <a:lnTo>
                  <a:pt x="41028" y="1612662"/>
                </a:lnTo>
                <a:lnTo>
                  <a:pt x="18878" y="1653478"/>
                </a:lnTo>
                <a:lnTo>
                  <a:pt x="4880" y="1698583"/>
                </a:lnTo>
                <a:lnTo>
                  <a:pt x="0" y="1747012"/>
                </a:lnTo>
                <a:lnTo>
                  <a:pt x="0" y="2707894"/>
                </a:lnTo>
                <a:lnTo>
                  <a:pt x="4880" y="2756322"/>
                </a:lnTo>
                <a:lnTo>
                  <a:pt x="18878" y="2801427"/>
                </a:lnTo>
                <a:lnTo>
                  <a:pt x="41028" y="2842243"/>
                </a:lnTo>
                <a:lnTo>
                  <a:pt x="70364" y="2877804"/>
                </a:lnTo>
                <a:lnTo>
                  <a:pt x="105919" y="2907143"/>
                </a:lnTo>
                <a:lnTo>
                  <a:pt x="146729" y="2929296"/>
                </a:lnTo>
                <a:lnTo>
                  <a:pt x="191826" y="2943296"/>
                </a:lnTo>
                <a:lnTo>
                  <a:pt x="240245" y="2948178"/>
                </a:lnTo>
                <a:lnTo>
                  <a:pt x="1921891" y="2948178"/>
                </a:lnTo>
                <a:lnTo>
                  <a:pt x="1970319" y="2943296"/>
                </a:lnTo>
                <a:lnTo>
                  <a:pt x="2015424" y="2929296"/>
                </a:lnTo>
                <a:lnTo>
                  <a:pt x="2056240" y="2907143"/>
                </a:lnTo>
                <a:lnTo>
                  <a:pt x="2091801" y="2877804"/>
                </a:lnTo>
                <a:lnTo>
                  <a:pt x="2121140" y="2842243"/>
                </a:lnTo>
                <a:lnTo>
                  <a:pt x="2143293" y="2801427"/>
                </a:lnTo>
                <a:lnTo>
                  <a:pt x="2157293" y="2756322"/>
                </a:lnTo>
                <a:lnTo>
                  <a:pt x="2162175" y="2707894"/>
                </a:lnTo>
                <a:lnTo>
                  <a:pt x="2162175" y="1747012"/>
                </a:lnTo>
                <a:lnTo>
                  <a:pt x="2157293" y="1698583"/>
                </a:lnTo>
                <a:lnTo>
                  <a:pt x="2143293" y="1653478"/>
                </a:lnTo>
                <a:lnTo>
                  <a:pt x="2121140" y="1612662"/>
                </a:lnTo>
                <a:lnTo>
                  <a:pt x="2091801" y="1577101"/>
                </a:lnTo>
                <a:lnTo>
                  <a:pt x="2056240" y="1547762"/>
                </a:lnTo>
                <a:lnTo>
                  <a:pt x="2015424" y="1525609"/>
                </a:lnTo>
                <a:lnTo>
                  <a:pt x="1970319" y="1511609"/>
                </a:lnTo>
                <a:lnTo>
                  <a:pt x="1921891" y="1506728"/>
                </a:lnTo>
                <a:close/>
              </a:path>
              <a:path w="2162175" h="2948304">
                <a:moveTo>
                  <a:pt x="644245" y="0"/>
                </a:moveTo>
                <a:lnTo>
                  <a:pt x="360362" y="1506728"/>
                </a:lnTo>
                <a:lnTo>
                  <a:pt x="900938" y="1506728"/>
                </a:lnTo>
                <a:lnTo>
                  <a:pt x="644245" y="0"/>
                </a:lnTo>
                <a:close/>
              </a:path>
            </a:pathLst>
          </a:custGeom>
          <a:solidFill>
            <a:srgbClr val="68B013"/>
          </a:solidFill>
        </p:spPr>
        <p:txBody>
          <a:bodyPr wrap="square" lIns="0" tIns="0" rIns="0" bIns="0" rtlCol="0"/>
          <a:lstStyle/>
          <a:p>
            <a:endParaRPr sz="1619"/>
          </a:p>
        </p:txBody>
      </p:sp>
      <p:sp>
        <p:nvSpPr>
          <p:cNvPr id="129" name="object 18"/>
          <p:cNvSpPr/>
          <p:nvPr/>
        </p:nvSpPr>
        <p:spPr>
          <a:xfrm>
            <a:off x="1691832" y="3960188"/>
            <a:ext cx="864594" cy="496106"/>
          </a:xfrm>
          <a:prstGeom prst="rect">
            <a:avLst/>
          </a:prstGeom>
          <a:solidFill>
            <a:srgbClr val="002264"/>
          </a:solidFill>
        </p:spPr>
        <p:txBody>
          <a:bodyPr wrap="square" lIns="0" tIns="0" rIns="0" bIns="0" rtlCol="0"/>
          <a:lstStyle/>
          <a:p>
            <a:endParaRPr sz="1619"/>
          </a:p>
        </p:txBody>
      </p:sp>
      <p:sp>
        <p:nvSpPr>
          <p:cNvPr id="128" name="object 18"/>
          <p:cNvSpPr/>
          <p:nvPr/>
        </p:nvSpPr>
        <p:spPr>
          <a:xfrm>
            <a:off x="1697582" y="3291882"/>
            <a:ext cx="864594" cy="496106"/>
          </a:xfrm>
          <a:prstGeom prst="rect">
            <a:avLst/>
          </a:prstGeom>
          <a:solidFill>
            <a:srgbClr val="002264"/>
          </a:solidFill>
        </p:spPr>
        <p:txBody>
          <a:bodyPr wrap="square" lIns="0" tIns="0" rIns="0" bIns="0" rtlCol="0"/>
          <a:lstStyle/>
          <a:p>
            <a:endParaRPr sz="1619"/>
          </a:p>
        </p:txBody>
      </p:sp>
      <p:sp>
        <p:nvSpPr>
          <p:cNvPr id="127" name="object 18"/>
          <p:cNvSpPr/>
          <p:nvPr/>
        </p:nvSpPr>
        <p:spPr>
          <a:xfrm>
            <a:off x="1692866" y="2663170"/>
            <a:ext cx="864594" cy="496106"/>
          </a:xfrm>
          <a:prstGeom prst="rect">
            <a:avLst/>
          </a:prstGeom>
          <a:solidFill>
            <a:srgbClr val="002264"/>
          </a:solidFill>
        </p:spPr>
        <p:txBody>
          <a:bodyPr wrap="square" lIns="0" tIns="0" rIns="0" bIns="0" rtlCol="0"/>
          <a:lstStyle/>
          <a:p>
            <a:endParaRPr sz="1619"/>
          </a:p>
        </p:txBody>
      </p:sp>
      <p:sp>
        <p:nvSpPr>
          <p:cNvPr id="114" name="object 18"/>
          <p:cNvSpPr/>
          <p:nvPr/>
        </p:nvSpPr>
        <p:spPr>
          <a:xfrm>
            <a:off x="3470697" y="3896379"/>
            <a:ext cx="1835843" cy="496106"/>
          </a:xfrm>
          <a:prstGeom prst="rect">
            <a:avLst/>
          </a:prstGeom>
          <a:solidFill>
            <a:srgbClr val="002264"/>
          </a:solidFill>
        </p:spPr>
        <p:txBody>
          <a:bodyPr wrap="square" lIns="0" tIns="0" rIns="0" bIns="0" rtlCol="0"/>
          <a:lstStyle/>
          <a:p>
            <a:endParaRPr sz="1619"/>
          </a:p>
        </p:txBody>
      </p:sp>
      <p:sp>
        <p:nvSpPr>
          <p:cNvPr id="113" name="object 18"/>
          <p:cNvSpPr/>
          <p:nvPr/>
        </p:nvSpPr>
        <p:spPr>
          <a:xfrm>
            <a:off x="3486935" y="3327674"/>
            <a:ext cx="1835843" cy="496106"/>
          </a:xfrm>
          <a:prstGeom prst="rect">
            <a:avLst/>
          </a:prstGeom>
          <a:solidFill>
            <a:srgbClr val="002264"/>
          </a:solidFill>
        </p:spPr>
        <p:txBody>
          <a:bodyPr wrap="square" lIns="0" tIns="0" rIns="0" bIns="0" rtlCol="0"/>
          <a:lstStyle/>
          <a:p>
            <a:endParaRPr sz="1619"/>
          </a:p>
        </p:txBody>
      </p:sp>
      <p:sp>
        <p:nvSpPr>
          <p:cNvPr id="10" name="object 10"/>
          <p:cNvSpPr txBox="1"/>
          <p:nvPr/>
        </p:nvSpPr>
        <p:spPr>
          <a:xfrm>
            <a:off x="2782473" y="1776493"/>
            <a:ext cx="2579415" cy="889059"/>
          </a:xfrm>
          <a:prstGeom prst="rect">
            <a:avLst/>
          </a:prstGeom>
        </p:spPr>
        <p:txBody>
          <a:bodyPr vert="horz" wrap="square" lIns="0" tIns="36546" rIns="0" bIns="0" rtlCol="0">
            <a:spAutoFit/>
          </a:bodyPr>
          <a:lstStyle/>
          <a:p>
            <a:pPr marL="549355" algn="ctr">
              <a:spcBef>
                <a:spcPts val="288"/>
              </a:spcBef>
            </a:pPr>
            <a:r>
              <a:rPr sz="1799" b="1" spc="-4" dirty="0" smtClean="0">
                <a:solidFill>
                  <a:schemeClr val="tx1">
                    <a:lumMod val="75000"/>
                    <a:lumOff val="25000"/>
                  </a:schemeClr>
                </a:solidFill>
                <a:latin typeface="+mj-lt"/>
                <a:cs typeface="Tahoma"/>
              </a:rPr>
              <a:t>Demand</a:t>
            </a:r>
            <a:r>
              <a:rPr lang="es-PE" sz="1799" b="1" spc="-4" dirty="0" smtClean="0">
                <a:solidFill>
                  <a:schemeClr val="tx1">
                    <a:lumMod val="75000"/>
                    <a:lumOff val="25000"/>
                  </a:schemeClr>
                </a:solidFill>
                <a:latin typeface="+mj-lt"/>
                <a:cs typeface="Tahoma"/>
              </a:rPr>
              <a:t>a</a:t>
            </a:r>
          </a:p>
          <a:p>
            <a:pPr marL="549355" algn="ctr">
              <a:spcBef>
                <a:spcPts val="288"/>
              </a:spcBef>
            </a:pPr>
            <a:r>
              <a:rPr sz="1619" b="1" dirty="0" smtClean="0">
                <a:solidFill>
                  <a:schemeClr val="tx1">
                    <a:lumMod val="75000"/>
                    <a:lumOff val="25000"/>
                  </a:schemeClr>
                </a:solidFill>
                <a:latin typeface="+mj-lt"/>
                <a:cs typeface="Tahoma"/>
              </a:rPr>
              <a:t>Hoy </a:t>
            </a:r>
            <a:endParaRPr lang="es-PE" sz="1619" b="1" dirty="0" smtClean="0">
              <a:solidFill>
                <a:schemeClr val="tx1">
                  <a:lumMod val="75000"/>
                  <a:lumOff val="25000"/>
                </a:schemeClr>
              </a:solidFill>
              <a:latin typeface="+mj-lt"/>
              <a:cs typeface="Tahoma"/>
            </a:endParaRPr>
          </a:p>
          <a:p>
            <a:pPr marL="549355" algn="ctr">
              <a:spcBef>
                <a:spcPts val="288"/>
              </a:spcBef>
            </a:pPr>
            <a:r>
              <a:rPr sz="1619" b="1" spc="-4" dirty="0" smtClean="0">
                <a:solidFill>
                  <a:schemeClr val="tx1">
                    <a:lumMod val="75000"/>
                    <a:lumOff val="25000"/>
                  </a:schemeClr>
                </a:solidFill>
                <a:latin typeface="+mj-lt"/>
                <a:cs typeface="Tahoma"/>
              </a:rPr>
              <a:t>(</a:t>
            </a:r>
            <a:r>
              <a:rPr sz="1619" b="1" spc="-4" dirty="0" err="1" smtClean="0">
                <a:solidFill>
                  <a:schemeClr val="tx1">
                    <a:lumMod val="75000"/>
                    <a:lumOff val="25000"/>
                  </a:schemeClr>
                </a:solidFill>
                <a:latin typeface="+mj-lt"/>
                <a:cs typeface="Tahoma"/>
              </a:rPr>
              <a:t>Histórica</a:t>
            </a:r>
            <a:r>
              <a:rPr sz="1619" b="1" spc="-4" dirty="0" smtClean="0">
                <a:solidFill>
                  <a:schemeClr val="tx1">
                    <a:lumMod val="75000"/>
                    <a:lumOff val="25000"/>
                  </a:schemeClr>
                </a:solidFill>
                <a:latin typeface="+mj-lt"/>
                <a:cs typeface="Tahoma"/>
              </a:rPr>
              <a:t> </a:t>
            </a:r>
            <a:r>
              <a:rPr sz="1619" b="1" dirty="0" smtClean="0">
                <a:solidFill>
                  <a:schemeClr val="tx1">
                    <a:lumMod val="75000"/>
                    <a:lumOff val="25000"/>
                  </a:schemeClr>
                </a:solidFill>
                <a:latin typeface="+mj-lt"/>
                <a:cs typeface="Tahoma"/>
              </a:rPr>
              <a:t>y</a:t>
            </a:r>
            <a:r>
              <a:rPr sz="1619" b="1" spc="-90" dirty="0" smtClean="0">
                <a:solidFill>
                  <a:schemeClr val="tx1">
                    <a:lumMod val="75000"/>
                    <a:lumOff val="25000"/>
                  </a:schemeClr>
                </a:solidFill>
                <a:latin typeface="+mj-lt"/>
                <a:cs typeface="Tahoma"/>
              </a:rPr>
              <a:t> </a:t>
            </a:r>
            <a:r>
              <a:rPr sz="1619" b="1" spc="-4" dirty="0" smtClean="0">
                <a:solidFill>
                  <a:schemeClr val="tx1">
                    <a:lumMod val="75000"/>
                    <a:lumOff val="25000"/>
                  </a:schemeClr>
                </a:solidFill>
                <a:latin typeface="+mj-lt"/>
                <a:cs typeface="Tahoma"/>
              </a:rPr>
              <a:t>Actual)</a:t>
            </a:r>
            <a:endParaRPr sz="1619" dirty="0">
              <a:solidFill>
                <a:schemeClr val="tx1">
                  <a:lumMod val="75000"/>
                  <a:lumOff val="25000"/>
                </a:schemeClr>
              </a:solidFill>
              <a:latin typeface="+mj-lt"/>
              <a:cs typeface="Tahoma"/>
            </a:endParaRPr>
          </a:p>
        </p:txBody>
      </p:sp>
      <p:sp>
        <p:nvSpPr>
          <p:cNvPr id="11" name="object 11"/>
          <p:cNvSpPr txBox="1"/>
          <p:nvPr/>
        </p:nvSpPr>
        <p:spPr>
          <a:xfrm>
            <a:off x="3551181" y="1454235"/>
            <a:ext cx="1615998" cy="288402"/>
          </a:xfrm>
          <a:prstGeom prst="rect">
            <a:avLst/>
          </a:prstGeom>
        </p:spPr>
        <p:txBody>
          <a:bodyPr vert="horz" wrap="square" lIns="0" tIns="11420" rIns="0" bIns="0" rtlCol="0">
            <a:spAutoFit/>
          </a:bodyPr>
          <a:lstStyle/>
          <a:p>
            <a:pPr marL="11421" algn="ctr">
              <a:spcBef>
                <a:spcPts val="90"/>
              </a:spcBef>
            </a:pPr>
            <a:r>
              <a:rPr sz="1799" b="1" dirty="0">
                <a:solidFill>
                  <a:srgbClr val="002264"/>
                </a:solidFill>
                <a:latin typeface="+mj-lt"/>
                <a:cs typeface="Tahoma"/>
              </a:rPr>
              <a:t>ANÁLISIS</a:t>
            </a:r>
            <a:r>
              <a:rPr sz="1799" b="1" spc="-94" dirty="0">
                <a:solidFill>
                  <a:srgbClr val="002264"/>
                </a:solidFill>
                <a:latin typeface="+mj-lt"/>
                <a:cs typeface="Tahoma"/>
              </a:rPr>
              <a:t> </a:t>
            </a:r>
            <a:r>
              <a:rPr sz="1799" b="1" spc="-4" dirty="0">
                <a:solidFill>
                  <a:srgbClr val="002264"/>
                </a:solidFill>
                <a:latin typeface="+mj-lt"/>
                <a:cs typeface="Tahoma"/>
              </a:rPr>
              <a:t>DE:</a:t>
            </a:r>
            <a:endParaRPr sz="1799" dirty="0">
              <a:solidFill>
                <a:srgbClr val="002264"/>
              </a:solidFill>
              <a:latin typeface="+mj-lt"/>
              <a:cs typeface="Tahoma"/>
            </a:endParaRPr>
          </a:p>
        </p:txBody>
      </p:sp>
      <p:sp>
        <p:nvSpPr>
          <p:cNvPr id="12" name="object 12"/>
          <p:cNvSpPr txBox="1"/>
          <p:nvPr/>
        </p:nvSpPr>
        <p:spPr>
          <a:xfrm>
            <a:off x="3680742" y="5654291"/>
            <a:ext cx="5869522" cy="260702"/>
          </a:xfrm>
          <a:prstGeom prst="rect">
            <a:avLst/>
          </a:prstGeom>
        </p:spPr>
        <p:txBody>
          <a:bodyPr vert="horz" wrap="square" lIns="0" tIns="11420" rIns="0" bIns="0" rtlCol="0">
            <a:spAutoFit/>
          </a:bodyPr>
          <a:lstStyle/>
          <a:p>
            <a:pPr marL="11421">
              <a:spcBef>
                <a:spcPts val="90"/>
              </a:spcBef>
            </a:pPr>
            <a:r>
              <a:rPr sz="1619" b="1" dirty="0">
                <a:solidFill>
                  <a:schemeClr val="tx1">
                    <a:lumMod val="75000"/>
                    <a:lumOff val="25000"/>
                  </a:schemeClr>
                </a:solidFill>
                <a:cs typeface="Arial"/>
              </a:rPr>
              <a:t>Condiciones </a:t>
            </a:r>
            <a:r>
              <a:rPr sz="1619" b="1" spc="-9" dirty="0">
                <a:solidFill>
                  <a:schemeClr val="tx1">
                    <a:lumMod val="75000"/>
                    <a:lumOff val="25000"/>
                  </a:schemeClr>
                </a:solidFill>
                <a:cs typeface="Arial"/>
              </a:rPr>
              <a:t>operativas </a:t>
            </a:r>
            <a:r>
              <a:rPr sz="1619" spc="-9" dirty="0">
                <a:solidFill>
                  <a:schemeClr val="tx1">
                    <a:lumMod val="75000"/>
                    <a:lumOff val="25000"/>
                  </a:schemeClr>
                </a:solidFill>
                <a:cs typeface="Arial"/>
              </a:rPr>
              <a:t>(Tipos, </a:t>
            </a:r>
            <a:r>
              <a:rPr sz="1619" spc="-4" dirty="0">
                <a:solidFill>
                  <a:schemeClr val="tx1">
                    <a:lumMod val="75000"/>
                    <a:lumOff val="25000"/>
                  </a:schemeClr>
                </a:solidFill>
                <a:cs typeface="Arial"/>
              </a:rPr>
              <a:t>Usos, </a:t>
            </a:r>
            <a:r>
              <a:rPr sz="1619" spc="-13" dirty="0">
                <a:solidFill>
                  <a:schemeClr val="tx1">
                    <a:lumMod val="75000"/>
                    <a:lumOff val="25000"/>
                  </a:schemeClr>
                </a:solidFill>
                <a:cs typeface="Arial"/>
              </a:rPr>
              <a:t>Tiempos, </a:t>
            </a:r>
            <a:r>
              <a:rPr sz="1619" spc="-4" dirty="0">
                <a:solidFill>
                  <a:schemeClr val="tx1">
                    <a:lumMod val="75000"/>
                    <a:lumOff val="25000"/>
                  </a:schemeClr>
                </a:solidFill>
                <a:cs typeface="Arial"/>
              </a:rPr>
              <a:t>Modos,</a:t>
            </a:r>
            <a:r>
              <a:rPr sz="1619" spc="54" dirty="0">
                <a:solidFill>
                  <a:schemeClr val="tx1">
                    <a:lumMod val="75000"/>
                    <a:lumOff val="25000"/>
                  </a:schemeClr>
                </a:solidFill>
                <a:cs typeface="Arial"/>
              </a:rPr>
              <a:t> </a:t>
            </a:r>
            <a:r>
              <a:rPr sz="1619" dirty="0">
                <a:solidFill>
                  <a:schemeClr val="tx1">
                    <a:lumMod val="75000"/>
                    <a:lumOff val="25000"/>
                  </a:schemeClr>
                </a:solidFill>
                <a:cs typeface="Arial"/>
              </a:rPr>
              <a:t>etc.)</a:t>
            </a:r>
          </a:p>
        </p:txBody>
      </p:sp>
      <p:sp>
        <p:nvSpPr>
          <p:cNvPr id="14" name="object 14"/>
          <p:cNvSpPr txBox="1"/>
          <p:nvPr/>
        </p:nvSpPr>
        <p:spPr>
          <a:xfrm>
            <a:off x="7014016" y="1758603"/>
            <a:ext cx="1968891" cy="776293"/>
          </a:xfrm>
          <a:prstGeom prst="rect">
            <a:avLst/>
          </a:prstGeom>
        </p:spPr>
        <p:txBody>
          <a:bodyPr vert="horz" wrap="square" lIns="0" tIns="11992" rIns="0" bIns="0" rtlCol="0">
            <a:spAutoFit/>
          </a:bodyPr>
          <a:lstStyle/>
          <a:p>
            <a:pPr marR="90227" algn="ctr">
              <a:spcBef>
                <a:spcPts val="94"/>
              </a:spcBef>
            </a:pPr>
            <a:r>
              <a:rPr sz="1799" b="1" spc="-4" dirty="0">
                <a:solidFill>
                  <a:schemeClr val="tx1">
                    <a:lumMod val="75000"/>
                    <a:lumOff val="25000"/>
                  </a:schemeClr>
                </a:solidFill>
                <a:latin typeface="+mj-lt"/>
                <a:cs typeface="Tahoma"/>
              </a:rPr>
              <a:t>Demanda</a:t>
            </a:r>
            <a:endParaRPr sz="1799" b="1" dirty="0">
              <a:solidFill>
                <a:schemeClr val="tx1">
                  <a:lumMod val="75000"/>
                  <a:lumOff val="25000"/>
                </a:schemeClr>
              </a:solidFill>
              <a:latin typeface="+mj-lt"/>
              <a:cs typeface="Tahoma"/>
            </a:endParaRPr>
          </a:p>
          <a:p>
            <a:pPr algn="ctr">
              <a:lnSpc>
                <a:spcPts val="1893"/>
              </a:lnSpc>
              <a:spcBef>
                <a:spcPts val="27"/>
              </a:spcBef>
            </a:pPr>
            <a:r>
              <a:rPr sz="1619" b="1" spc="-9" dirty="0">
                <a:solidFill>
                  <a:schemeClr val="tx1">
                    <a:lumMod val="75000"/>
                    <a:lumOff val="25000"/>
                  </a:schemeClr>
                </a:solidFill>
                <a:latin typeface="+mj-lt"/>
                <a:cs typeface="Tahoma"/>
              </a:rPr>
              <a:t>Futura</a:t>
            </a:r>
            <a:endParaRPr sz="1619" b="1" dirty="0">
              <a:solidFill>
                <a:schemeClr val="tx1">
                  <a:lumMod val="75000"/>
                  <a:lumOff val="25000"/>
                </a:schemeClr>
              </a:solidFill>
              <a:latin typeface="+mj-lt"/>
              <a:cs typeface="Tahoma"/>
            </a:endParaRPr>
          </a:p>
          <a:p>
            <a:pPr algn="ctr">
              <a:lnSpc>
                <a:spcPts val="1893"/>
              </a:lnSpc>
            </a:pPr>
            <a:r>
              <a:rPr sz="1619" b="1" spc="-4" dirty="0">
                <a:solidFill>
                  <a:schemeClr val="tx1">
                    <a:lumMod val="75000"/>
                    <a:lumOff val="25000"/>
                  </a:schemeClr>
                </a:solidFill>
                <a:latin typeface="+mj-lt"/>
                <a:cs typeface="Tahoma"/>
              </a:rPr>
              <a:t>(Act. </a:t>
            </a:r>
            <a:r>
              <a:rPr sz="1619" b="1" dirty="0">
                <a:solidFill>
                  <a:schemeClr val="tx1">
                    <a:lumMod val="75000"/>
                    <a:lumOff val="25000"/>
                  </a:schemeClr>
                </a:solidFill>
                <a:latin typeface="+mj-lt"/>
                <a:cs typeface="Tahoma"/>
              </a:rPr>
              <a:t>Aer. en</a:t>
            </a:r>
            <a:r>
              <a:rPr sz="1619" b="1" spc="-81" dirty="0">
                <a:solidFill>
                  <a:schemeClr val="tx1">
                    <a:lumMod val="75000"/>
                    <a:lumOff val="25000"/>
                  </a:schemeClr>
                </a:solidFill>
                <a:latin typeface="+mj-lt"/>
                <a:cs typeface="Tahoma"/>
              </a:rPr>
              <a:t> </a:t>
            </a:r>
            <a:r>
              <a:rPr sz="1619" b="1" spc="-4" dirty="0">
                <a:solidFill>
                  <a:schemeClr val="tx1">
                    <a:lumMod val="75000"/>
                    <a:lumOff val="25000"/>
                  </a:schemeClr>
                </a:solidFill>
                <a:latin typeface="+mj-lt"/>
                <a:cs typeface="Tahoma"/>
              </a:rPr>
              <a:t>Zona)</a:t>
            </a:r>
            <a:endParaRPr sz="1619" b="1" dirty="0">
              <a:solidFill>
                <a:schemeClr val="tx1">
                  <a:lumMod val="75000"/>
                  <a:lumOff val="25000"/>
                </a:schemeClr>
              </a:solidFill>
              <a:latin typeface="+mj-lt"/>
              <a:cs typeface="Tahoma"/>
            </a:endParaRPr>
          </a:p>
        </p:txBody>
      </p:sp>
      <p:sp>
        <p:nvSpPr>
          <p:cNvPr id="15" name="object 15"/>
          <p:cNvSpPr txBox="1"/>
          <p:nvPr/>
        </p:nvSpPr>
        <p:spPr>
          <a:xfrm>
            <a:off x="6907578" y="1422064"/>
            <a:ext cx="2036843" cy="288402"/>
          </a:xfrm>
          <a:prstGeom prst="rect">
            <a:avLst/>
          </a:prstGeom>
        </p:spPr>
        <p:txBody>
          <a:bodyPr vert="horz" wrap="square" lIns="0" tIns="11420" rIns="0" bIns="0" rtlCol="0">
            <a:spAutoFit/>
          </a:bodyPr>
          <a:lstStyle/>
          <a:p>
            <a:pPr marL="11421" algn="ctr">
              <a:spcBef>
                <a:spcPts val="90"/>
              </a:spcBef>
            </a:pPr>
            <a:r>
              <a:rPr sz="1799" b="1" spc="-4" dirty="0">
                <a:solidFill>
                  <a:srgbClr val="002264"/>
                </a:solidFill>
                <a:latin typeface="+mj-lt"/>
                <a:cs typeface="Tahoma"/>
              </a:rPr>
              <a:t>PROYECCIÓN</a:t>
            </a:r>
            <a:r>
              <a:rPr sz="1799" b="1" spc="-85" dirty="0">
                <a:solidFill>
                  <a:srgbClr val="002264"/>
                </a:solidFill>
                <a:latin typeface="+mj-lt"/>
                <a:cs typeface="Tahoma"/>
              </a:rPr>
              <a:t> </a:t>
            </a:r>
            <a:r>
              <a:rPr sz="1799" b="1" spc="-4" dirty="0">
                <a:solidFill>
                  <a:srgbClr val="002264"/>
                </a:solidFill>
                <a:latin typeface="+mj-lt"/>
                <a:cs typeface="Tahoma"/>
              </a:rPr>
              <a:t>DE:</a:t>
            </a:r>
            <a:endParaRPr sz="1799" dirty="0">
              <a:solidFill>
                <a:srgbClr val="002264"/>
              </a:solidFill>
              <a:latin typeface="+mj-lt"/>
              <a:cs typeface="Tahoma"/>
            </a:endParaRPr>
          </a:p>
        </p:txBody>
      </p:sp>
      <p:sp>
        <p:nvSpPr>
          <p:cNvPr id="18" name="object 18"/>
          <p:cNvSpPr/>
          <p:nvPr/>
        </p:nvSpPr>
        <p:spPr>
          <a:xfrm>
            <a:off x="3482005" y="2788793"/>
            <a:ext cx="1835843" cy="496106"/>
          </a:xfrm>
          <a:prstGeom prst="rect">
            <a:avLst/>
          </a:prstGeom>
          <a:solidFill>
            <a:srgbClr val="002264"/>
          </a:solidFill>
        </p:spPr>
        <p:txBody>
          <a:bodyPr wrap="square" lIns="0" tIns="0" rIns="0" bIns="0" rtlCol="0"/>
          <a:lstStyle/>
          <a:p>
            <a:endParaRPr sz="1619"/>
          </a:p>
        </p:txBody>
      </p:sp>
      <p:sp>
        <p:nvSpPr>
          <p:cNvPr id="20" name="object 20"/>
          <p:cNvSpPr txBox="1"/>
          <p:nvPr/>
        </p:nvSpPr>
        <p:spPr>
          <a:xfrm>
            <a:off x="3633188" y="2904014"/>
            <a:ext cx="1585049" cy="260702"/>
          </a:xfrm>
          <a:prstGeom prst="rect">
            <a:avLst/>
          </a:prstGeom>
        </p:spPr>
        <p:txBody>
          <a:bodyPr vert="horz" wrap="square" lIns="0" tIns="11420" rIns="0" bIns="0" rtlCol="0">
            <a:spAutoFit/>
          </a:bodyPr>
          <a:lstStyle/>
          <a:p>
            <a:pPr marL="11421">
              <a:spcBef>
                <a:spcPts val="90"/>
              </a:spcBef>
            </a:pPr>
            <a:r>
              <a:rPr sz="1619" b="1" spc="-18" dirty="0">
                <a:solidFill>
                  <a:srgbClr val="FFFFFF"/>
                </a:solidFill>
                <a:latin typeface="+mj-lt"/>
                <a:cs typeface="Arial"/>
              </a:rPr>
              <a:t>Volumen</a:t>
            </a:r>
            <a:r>
              <a:rPr sz="1619" b="1" spc="-126" dirty="0">
                <a:solidFill>
                  <a:srgbClr val="FFFFFF"/>
                </a:solidFill>
                <a:latin typeface="+mj-lt"/>
                <a:cs typeface="Arial"/>
              </a:rPr>
              <a:t> </a:t>
            </a:r>
            <a:r>
              <a:rPr sz="1619" b="1" spc="-13" dirty="0">
                <a:solidFill>
                  <a:srgbClr val="FFFFFF"/>
                </a:solidFill>
                <a:latin typeface="+mj-lt"/>
                <a:cs typeface="Arial"/>
              </a:rPr>
              <a:t>Anual</a:t>
            </a:r>
            <a:endParaRPr sz="1619" dirty="0">
              <a:latin typeface="+mj-lt"/>
              <a:cs typeface="Arial"/>
            </a:endParaRPr>
          </a:p>
        </p:txBody>
      </p:sp>
      <p:sp>
        <p:nvSpPr>
          <p:cNvPr id="22" name="object 22"/>
          <p:cNvSpPr/>
          <p:nvPr/>
        </p:nvSpPr>
        <p:spPr>
          <a:xfrm>
            <a:off x="3826103" y="3443872"/>
            <a:ext cx="1293711" cy="461844"/>
          </a:xfrm>
          <a:prstGeom prst="rect">
            <a:avLst/>
          </a:prstGeom>
          <a:blipFill>
            <a:blip r:embed="rId2" cstate="print"/>
            <a:stretch>
              <a:fillRect/>
            </a:stretch>
          </a:blipFill>
        </p:spPr>
        <p:txBody>
          <a:bodyPr wrap="square" lIns="0" tIns="0" rIns="0" bIns="0" rtlCol="0"/>
          <a:lstStyle/>
          <a:p>
            <a:endParaRPr sz="1619"/>
          </a:p>
        </p:txBody>
      </p:sp>
      <p:sp>
        <p:nvSpPr>
          <p:cNvPr id="27" name="object 27"/>
          <p:cNvSpPr txBox="1"/>
          <p:nvPr/>
        </p:nvSpPr>
        <p:spPr>
          <a:xfrm>
            <a:off x="3910044" y="3449469"/>
            <a:ext cx="1044554"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latin typeface="+mj-lt"/>
                <a:cs typeface="Arial"/>
              </a:rPr>
              <a:t>Hora</a:t>
            </a:r>
            <a:r>
              <a:rPr sz="1619" b="1" spc="-67" dirty="0">
                <a:solidFill>
                  <a:srgbClr val="FFFFFF"/>
                </a:solidFill>
                <a:latin typeface="+mj-lt"/>
                <a:cs typeface="Arial"/>
              </a:rPr>
              <a:t> </a:t>
            </a:r>
            <a:r>
              <a:rPr sz="1619" b="1" dirty="0">
                <a:solidFill>
                  <a:srgbClr val="FFFFFF"/>
                </a:solidFill>
                <a:latin typeface="+mj-lt"/>
                <a:cs typeface="Arial"/>
              </a:rPr>
              <a:t>Pico</a:t>
            </a:r>
            <a:endParaRPr sz="1619" dirty="0">
              <a:latin typeface="+mj-lt"/>
              <a:cs typeface="Arial"/>
            </a:endParaRPr>
          </a:p>
        </p:txBody>
      </p:sp>
      <p:sp>
        <p:nvSpPr>
          <p:cNvPr id="29" name="object 29"/>
          <p:cNvSpPr/>
          <p:nvPr/>
        </p:nvSpPr>
        <p:spPr>
          <a:xfrm>
            <a:off x="3797324" y="4019465"/>
            <a:ext cx="1351272" cy="461844"/>
          </a:xfrm>
          <a:prstGeom prst="rect">
            <a:avLst/>
          </a:prstGeom>
          <a:blipFill>
            <a:blip r:embed="rId3" cstate="print"/>
            <a:stretch>
              <a:fillRect/>
            </a:stretch>
          </a:blipFill>
        </p:spPr>
        <p:txBody>
          <a:bodyPr wrap="square" lIns="0" tIns="0" rIns="0" bIns="0" rtlCol="0"/>
          <a:lstStyle/>
          <a:p>
            <a:endParaRPr sz="1619"/>
          </a:p>
        </p:txBody>
      </p:sp>
      <p:sp>
        <p:nvSpPr>
          <p:cNvPr id="33" name="object 33"/>
          <p:cNvSpPr/>
          <p:nvPr/>
        </p:nvSpPr>
        <p:spPr>
          <a:xfrm>
            <a:off x="4779942" y="3974240"/>
            <a:ext cx="334391" cy="461844"/>
          </a:xfrm>
          <a:prstGeom prst="rect">
            <a:avLst/>
          </a:prstGeom>
          <a:blipFill>
            <a:blip r:embed="rId4" cstate="print"/>
            <a:stretch>
              <a:fillRect/>
            </a:stretch>
          </a:blipFill>
        </p:spPr>
        <p:txBody>
          <a:bodyPr wrap="square" lIns="0" tIns="0" rIns="0" bIns="0" rtlCol="0"/>
          <a:lstStyle/>
          <a:p>
            <a:endParaRPr sz="1619"/>
          </a:p>
        </p:txBody>
      </p:sp>
      <p:sp>
        <p:nvSpPr>
          <p:cNvPr id="34" name="object 34"/>
          <p:cNvSpPr txBox="1"/>
          <p:nvPr/>
        </p:nvSpPr>
        <p:spPr>
          <a:xfrm>
            <a:off x="3880579" y="3987574"/>
            <a:ext cx="1104676"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latin typeface="+mj-lt"/>
                <a:cs typeface="Arial"/>
              </a:rPr>
              <a:t>Operación</a:t>
            </a:r>
            <a:endParaRPr sz="1619" dirty="0">
              <a:latin typeface="+mj-lt"/>
              <a:cs typeface="Arial"/>
            </a:endParaRPr>
          </a:p>
        </p:txBody>
      </p:sp>
      <p:sp>
        <p:nvSpPr>
          <p:cNvPr id="41" name="object 41"/>
          <p:cNvSpPr txBox="1"/>
          <p:nvPr/>
        </p:nvSpPr>
        <p:spPr>
          <a:xfrm>
            <a:off x="1932585" y="2752448"/>
            <a:ext cx="388296"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cs typeface="Arial"/>
              </a:rPr>
              <a:t>P</a:t>
            </a:r>
            <a:r>
              <a:rPr sz="1619" b="1" spc="-13" dirty="0">
                <a:solidFill>
                  <a:srgbClr val="FFFFFF"/>
                </a:solidFill>
                <a:cs typeface="Arial"/>
              </a:rPr>
              <a:t>a</a:t>
            </a:r>
            <a:r>
              <a:rPr sz="1619" b="1" spc="-4" dirty="0">
                <a:solidFill>
                  <a:srgbClr val="FFFFFF"/>
                </a:solidFill>
                <a:cs typeface="Arial"/>
              </a:rPr>
              <a:t>x</a:t>
            </a:r>
            <a:endParaRPr sz="1619" dirty="0">
              <a:cs typeface="Arial"/>
            </a:endParaRPr>
          </a:p>
        </p:txBody>
      </p:sp>
      <p:sp>
        <p:nvSpPr>
          <p:cNvPr id="48" name="object 48"/>
          <p:cNvSpPr txBox="1"/>
          <p:nvPr/>
        </p:nvSpPr>
        <p:spPr>
          <a:xfrm>
            <a:off x="1919306" y="3387389"/>
            <a:ext cx="424271"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cs typeface="Arial"/>
              </a:rPr>
              <a:t>Ops</a:t>
            </a:r>
            <a:endParaRPr sz="1619" dirty="0">
              <a:cs typeface="Arial"/>
            </a:endParaRPr>
          </a:p>
        </p:txBody>
      </p:sp>
      <p:sp>
        <p:nvSpPr>
          <p:cNvPr id="53" name="object 53"/>
          <p:cNvSpPr txBox="1"/>
          <p:nvPr/>
        </p:nvSpPr>
        <p:spPr>
          <a:xfrm>
            <a:off x="1821354" y="4059898"/>
            <a:ext cx="689835"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cs typeface="Arial"/>
              </a:rPr>
              <a:t>C</a:t>
            </a:r>
            <a:r>
              <a:rPr sz="1619" b="1" spc="-13" dirty="0">
                <a:solidFill>
                  <a:srgbClr val="FFFFFF"/>
                </a:solidFill>
                <a:cs typeface="Arial"/>
              </a:rPr>
              <a:t>a</a:t>
            </a:r>
            <a:r>
              <a:rPr sz="1619" b="1" spc="-4" dirty="0">
                <a:solidFill>
                  <a:srgbClr val="FFFFFF"/>
                </a:solidFill>
                <a:cs typeface="Arial"/>
              </a:rPr>
              <a:t>rga</a:t>
            </a:r>
            <a:endParaRPr sz="1619" dirty="0">
              <a:cs typeface="Arial"/>
            </a:endParaRPr>
          </a:p>
        </p:txBody>
      </p:sp>
      <p:sp>
        <p:nvSpPr>
          <p:cNvPr id="73" name="object 73"/>
          <p:cNvSpPr/>
          <p:nvPr/>
        </p:nvSpPr>
        <p:spPr>
          <a:xfrm>
            <a:off x="5592624" y="4610132"/>
            <a:ext cx="3305544" cy="859276"/>
          </a:xfrm>
          <a:prstGeom prst="rect">
            <a:avLst/>
          </a:prstGeom>
          <a:solidFill>
            <a:srgbClr val="002264"/>
          </a:solidFill>
        </p:spPr>
        <p:txBody>
          <a:bodyPr wrap="square" lIns="0" tIns="0" rIns="0" bIns="0" rtlCol="0"/>
          <a:lstStyle/>
          <a:p>
            <a:endParaRPr sz="1619"/>
          </a:p>
        </p:txBody>
      </p:sp>
      <p:sp>
        <p:nvSpPr>
          <p:cNvPr id="74" name="object 74"/>
          <p:cNvSpPr txBox="1"/>
          <p:nvPr/>
        </p:nvSpPr>
        <p:spPr>
          <a:xfrm>
            <a:off x="6078737" y="4895569"/>
            <a:ext cx="2791737" cy="288402"/>
          </a:xfrm>
          <a:prstGeom prst="rect">
            <a:avLst/>
          </a:prstGeom>
        </p:spPr>
        <p:txBody>
          <a:bodyPr vert="horz" wrap="square" lIns="0" tIns="11420" rIns="0" bIns="0" rtlCol="0">
            <a:spAutoFit/>
          </a:bodyPr>
          <a:lstStyle/>
          <a:p>
            <a:pPr marL="11421">
              <a:spcBef>
                <a:spcPts val="90"/>
              </a:spcBef>
            </a:pPr>
            <a:r>
              <a:rPr sz="1799" b="1" spc="-4" dirty="0">
                <a:solidFill>
                  <a:schemeClr val="bg1"/>
                </a:solidFill>
                <a:uFill>
                  <a:solidFill>
                    <a:srgbClr val="666633"/>
                  </a:solidFill>
                </a:uFill>
                <a:latin typeface="+mj-lt"/>
                <a:cs typeface="Tahoma"/>
              </a:rPr>
              <a:t>HIPÓTESIS </a:t>
            </a:r>
            <a:r>
              <a:rPr sz="1799" b="1" dirty="0">
                <a:solidFill>
                  <a:schemeClr val="bg1"/>
                </a:solidFill>
                <a:uFill>
                  <a:solidFill>
                    <a:srgbClr val="666633"/>
                  </a:solidFill>
                </a:uFill>
                <a:latin typeface="+mj-lt"/>
                <a:cs typeface="Tahoma"/>
              </a:rPr>
              <a:t>DE</a:t>
            </a:r>
            <a:r>
              <a:rPr sz="1799" b="1" spc="-94" dirty="0">
                <a:solidFill>
                  <a:schemeClr val="bg1"/>
                </a:solidFill>
                <a:uFill>
                  <a:solidFill>
                    <a:srgbClr val="666633"/>
                  </a:solidFill>
                </a:uFill>
                <a:latin typeface="+mj-lt"/>
                <a:cs typeface="Tahoma"/>
              </a:rPr>
              <a:t> </a:t>
            </a:r>
            <a:r>
              <a:rPr sz="1799" b="1" spc="-4" dirty="0">
                <a:solidFill>
                  <a:schemeClr val="bg1"/>
                </a:solidFill>
                <a:uFill>
                  <a:solidFill>
                    <a:srgbClr val="666633"/>
                  </a:solidFill>
                </a:uFill>
                <a:latin typeface="+mj-lt"/>
                <a:cs typeface="Tahoma"/>
              </a:rPr>
              <a:t>TRÁFICO</a:t>
            </a:r>
            <a:endParaRPr sz="1799" dirty="0">
              <a:solidFill>
                <a:schemeClr val="bg1"/>
              </a:solidFill>
              <a:latin typeface="+mj-lt"/>
              <a:cs typeface="Tahoma"/>
            </a:endParaRPr>
          </a:p>
        </p:txBody>
      </p:sp>
      <p:sp>
        <p:nvSpPr>
          <p:cNvPr id="75" name="object 75"/>
          <p:cNvSpPr/>
          <p:nvPr/>
        </p:nvSpPr>
        <p:spPr>
          <a:xfrm>
            <a:off x="2851023" y="3021428"/>
            <a:ext cx="505356" cy="1296225"/>
          </a:xfrm>
          <a:custGeom>
            <a:avLst/>
            <a:gdLst/>
            <a:ahLst/>
            <a:cxnLst/>
            <a:rect l="l" t="t" r="r" b="b"/>
            <a:pathLst>
              <a:path w="561975" h="1441450">
                <a:moveTo>
                  <a:pt x="561975" y="0"/>
                </a:moveTo>
                <a:lnTo>
                  <a:pt x="0" y="720725"/>
                </a:lnTo>
                <a:lnTo>
                  <a:pt x="561975" y="1441450"/>
                </a:lnTo>
                <a:lnTo>
                  <a:pt x="561975" y="0"/>
                </a:lnTo>
                <a:close/>
              </a:path>
            </a:pathLst>
          </a:custGeom>
          <a:solidFill>
            <a:srgbClr val="68B013"/>
          </a:solidFill>
        </p:spPr>
        <p:txBody>
          <a:bodyPr wrap="square" lIns="0" tIns="0" rIns="0" bIns="0" rtlCol="0"/>
          <a:lstStyle/>
          <a:p>
            <a:endParaRPr sz="1619"/>
          </a:p>
        </p:txBody>
      </p:sp>
      <p:sp>
        <p:nvSpPr>
          <p:cNvPr id="76" name="object 76"/>
          <p:cNvSpPr/>
          <p:nvPr/>
        </p:nvSpPr>
        <p:spPr>
          <a:xfrm>
            <a:off x="2851023" y="3021428"/>
            <a:ext cx="505356" cy="1296225"/>
          </a:xfrm>
          <a:custGeom>
            <a:avLst/>
            <a:gdLst/>
            <a:ahLst/>
            <a:cxnLst/>
            <a:rect l="l" t="t" r="r" b="b"/>
            <a:pathLst>
              <a:path w="561975" h="1441450">
                <a:moveTo>
                  <a:pt x="561975" y="0"/>
                </a:moveTo>
                <a:lnTo>
                  <a:pt x="0" y="720725"/>
                </a:lnTo>
                <a:lnTo>
                  <a:pt x="561975" y="1441450"/>
                </a:lnTo>
                <a:lnTo>
                  <a:pt x="561975" y="0"/>
                </a:lnTo>
                <a:close/>
              </a:path>
            </a:pathLst>
          </a:custGeom>
          <a:ln w="28575">
            <a:solidFill>
              <a:srgbClr val="FFFFFF"/>
            </a:solidFill>
          </a:ln>
        </p:spPr>
        <p:txBody>
          <a:bodyPr wrap="square" lIns="0" tIns="0" rIns="0" bIns="0" rtlCol="0"/>
          <a:lstStyle/>
          <a:p>
            <a:endParaRPr sz="1619"/>
          </a:p>
        </p:txBody>
      </p:sp>
      <p:sp>
        <p:nvSpPr>
          <p:cNvPr id="77" name="object 77"/>
          <p:cNvSpPr/>
          <p:nvPr/>
        </p:nvSpPr>
        <p:spPr>
          <a:xfrm>
            <a:off x="2851023" y="3021428"/>
            <a:ext cx="481373" cy="1295083"/>
          </a:xfrm>
          <a:custGeom>
            <a:avLst/>
            <a:gdLst/>
            <a:ahLst/>
            <a:cxnLst/>
            <a:rect l="l" t="t" r="r" b="b"/>
            <a:pathLst>
              <a:path w="535305" h="1440179">
                <a:moveTo>
                  <a:pt x="534924" y="0"/>
                </a:moveTo>
                <a:lnTo>
                  <a:pt x="0" y="0"/>
                </a:lnTo>
                <a:lnTo>
                  <a:pt x="534924" y="1439926"/>
                </a:lnTo>
                <a:lnTo>
                  <a:pt x="534924" y="0"/>
                </a:lnTo>
                <a:close/>
              </a:path>
            </a:pathLst>
          </a:custGeom>
          <a:solidFill>
            <a:srgbClr val="68B013"/>
          </a:solidFill>
        </p:spPr>
        <p:txBody>
          <a:bodyPr wrap="square" lIns="0" tIns="0" rIns="0" bIns="0" rtlCol="0"/>
          <a:lstStyle/>
          <a:p>
            <a:endParaRPr sz="1619"/>
          </a:p>
        </p:txBody>
      </p:sp>
      <p:sp>
        <p:nvSpPr>
          <p:cNvPr id="78" name="object 78"/>
          <p:cNvSpPr/>
          <p:nvPr/>
        </p:nvSpPr>
        <p:spPr>
          <a:xfrm>
            <a:off x="2851023" y="3021428"/>
            <a:ext cx="481373" cy="1295083"/>
          </a:xfrm>
          <a:custGeom>
            <a:avLst/>
            <a:gdLst/>
            <a:ahLst/>
            <a:cxnLst/>
            <a:rect l="l" t="t" r="r" b="b"/>
            <a:pathLst>
              <a:path w="535305" h="1440179">
                <a:moveTo>
                  <a:pt x="534924" y="0"/>
                </a:moveTo>
                <a:lnTo>
                  <a:pt x="0" y="0"/>
                </a:lnTo>
                <a:lnTo>
                  <a:pt x="534924" y="1439926"/>
                </a:lnTo>
                <a:lnTo>
                  <a:pt x="534924" y="0"/>
                </a:lnTo>
              </a:path>
            </a:pathLst>
          </a:custGeom>
          <a:ln w="28575">
            <a:solidFill>
              <a:srgbClr val="FFFFFF"/>
            </a:solidFill>
          </a:ln>
        </p:spPr>
        <p:txBody>
          <a:bodyPr wrap="square" lIns="0" tIns="0" rIns="0" bIns="0" rtlCol="0"/>
          <a:lstStyle/>
          <a:p>
            <a:endParaRPr sz="1619"/>
          </a:p>
        </p:txBody>
      </p:sp>
      <p:sp>
        <p:nvSpPr>
          <p:cNvPr id="79" name="object 79"/>
          <p:cNvSpPr/>
          <p:nvPr/>
        </p:nvSpPr>
        <p:spPr>
          <a:xfrm>
            <a:off x="2851023" y="3021428"/>
            <a:ext cx="481373" cy="1295083"/>
          </a:xfrm>
          <a:custGeom>
            <a:avLst/>
            <a:gdLst/>
            <a:ahLst/>
            <a:cxnLst/>
            <a:rect l="l" t="t" r="r" b="b"/>
            <a:pathLst>
              <a:path w="535305" h="1440179">
                <a:moveTo>
                  <a:pt x="534924" y="0"/>
                </a:moveTo>
                <a:lnTo>
                  <a:pt x="0" y="1439926"/>
                </a:lnTo>
                <a:lnTo>
                  <a:pt x="534924" y="1439926"/>
                </a:lnTo>
                <a:lnTo>
                  <a:pt x="534924" y="0"/>
                </a:lnTo>
                <a:close/>
              </a:path>
            </a:pathLst>
          </a:custGeom>
          <a:solidFill>
            <a:srgbClr val="666633"/>
          </a:solidFill>
        </p:spPr>
        <p:txBody>
          <a:bodyPr wrap="square" lIns="0" tIns="0" rIns="0" bIns="0" rtlCol="0"/>
          <a:lstStyle/>
          <a:p>
            <a:endParaRPr sz="1619"/>
          </a:p>
        </p:txBody>
      </p:sp>
      <p:sp>
        <p:nvSpPr>
          <p:cNvPr id="80" name="object 80"/>
          <p:cNvSpPr/>
          <p:nvPr/>
        </p:nvSpPr>
        <p:spPr>
          <a:xfrm>
            <a:off x="2851023" y="3021428"/>
            <a:ext cx="481373" cy="1295083"/>
          </a:xfrm>
          <a:custGeom>
            <a:avLst/>
            <a:gdLst/>
            <a:ahLst/>
            <a:cxnLst/>
            <a:rect l="l" t="t" r="r" b="b"/>
            <a:pathLst>
              <a:path w="535305" h="1440179">
                <a:moveTo>
                  <a:pt x="534924" y="1439926"/>
                </a:moveTo>
                <a:lnTo>
                  <a:pt x="0" y="1439926"/>
                </a:lnTo>
                <a:lnTo>
                  <a:pt x="534924" y="0"/>
                </a:lnTo>
                <a:lnTo>
                  <a:pt x="534924" y="1439926"/>
                </a:lnTo>
              </a:path>
            </a:pathLst>
          </a:custGeom>
          <a:solidFill>
            <a:srgbClr val="68B013"/>
          </a:solidFill>
          <a:ln w="28575">
            <a:solidFill>
              <a:srgbClr val="FFFFFF"/>
            </a:solidFill>
          </a:ln>
        </p:spPr>
        <p:txBody>
          <a:bodyPr wrap="square" lIns="0" tIns="0" rIns="0" bIns="0" rtlCol="0"/>
          <a:lstStyle/>
          <a:p>
            <a:endParaRPr sz="1619"/>
          </a:p>
        </p:txBody>
      </p:sp>
      <p:sp>
        <p:nvSpPr>
          <p:cNvPr id="81" name="object 81"/>
          <p:cNvSpPr/>
          <p:nvPr/>
        </p:nvSpPr>
        <p:spPr>
          <a:xfrm>
            <a:off x="5516221" y="4029287"/>
            <a:ext cx="1224847" cy="215846"/>
          </a:xfrm>
          <a:custGeom>
            <a:avLst/>
            <a:gdLst/>
            <a:ahLst/>
            <a:cxnLst/>
            <a:rect l="l" t="t" r="r" b="b"/>
            <a:pathLst>
              <a:path w="1362075" h="240029">
                <a:moveTo>
                  <a:pt x="0" y="0"/>
                </a:moveTo>
                <a:lnTo>
                  <a:pt x="0" y="239775"/>
                </a:lnTo>
                <a:lnTo>
                  <a:pt x="1362075" y="119887"/>
                </a:lnTo>
                <a:lnTo>
                  <a:pt x="0" y="0"/>
                </a:lnTo>
                <a:close/>
              </a:path>
            </a:pathLst>
          </a:custGeom>
          <a:solidFill>
            <a:srgbClr val="666633"/>
          </a:solidFill>
        </p:spPr>
        <p:txBody>
          <a:bodyPr wrap="square" lIns="0" tIns="0" rIns="0" bIns="0" rtlCol="0"/>
          <a:lstStyle/>
          <a:p>
            <a:endParaRPr sz="1619"/>
          </a:p>
        </p:txBody>
      </p:sp>
      <p:sp>
        <p:nvSpPr>
          <p:cNvPr id="82" name="object 82"/>
          <p:cNvSpPr/>
          <p:nvPr/>
        </p:nvSpPr>
        <p:spPr>
          <a:xfrm>
            <a:off x="5516221" y="4029287"/>
            <a:ext cx="1224847" cy="215846"/>
          </a:xfrm>
          <a:custGeom>
            <a:avLst/>
            <a:gdLst/>
            <a:ahLst/>
            <a:cxnLst/>
            <a:rect l="l" t="t" r="r" b="b"/>
            <a:pathLst>
              <a:path w="1362075" h="240029">
                <a:moveTo>
                  <a:pt x="0" y="0"/>
                </a:moveTo>
                <a:lnTo>
                  <a:pt x="1362075" y="119887"/>
                </a:lnTo>
                <a:lnTo>
                  <a:pt x="0" y="239775"/>
                </a:lnTo>
                <a:lnTo>
                  <a:pt x="0" y="0"/>
                </a:lnTo>
                <a:close/>
              </a:path>
            </a:pathLst>
          </a:custGeom>
          <a:solidFill>
            <a:srgbClr val="68B013"/>
          </a:solidFill>
          <a:ln w="28574">
            <a:solidFill>
              <a:srgbClr val="FFFFFF"/>
            </a:solidFill>
          </a:ln>
        </p:spPr>
        <p:txBody>
          <a:bodyPr wrap="square" lIns="0" tIns="0" rIns="0" bIns="0" rtlCol="0"/>
          <a:lstStyle/>
          <a:p>
            <a:endParaRPr sz="1619"/>
          </a:p>
        </p:txBody>
      </p:sp>
      <p:sp>
        <p:nvSpPr>
          <p:cNvPr id="83" name="object 83"/>
          <p:cNvSpPr/>
          <p:nvPr/>
        </p:nvSpPr>
        <p:spPr>
          <a:xfrm>
            <a:off x="5516221" y="2877303"/>
            <a:ext cx="1224847" cy="215846"/>
          </a:xfrm>
          <a:custGeom>
            <a:avLst/>
            <a:gdLst/>
            <a:ahLst/>
            <a:cxnLst/>
            <a:rect l="l" t="t" r="r" b="b"/>
            <a:pathLst>
              <a:path w="1362075" h="240030">
                <a:moveTo>
                  <a:pt x="0" y="0"/>
                </a:moveTo>
                <a:lnTo>
                  <a:pt x="0" y="239649"/>
                </a:lnTo>
                <a:lnTo>
                  <a:pt x="1362075" y="119761"/>
                </a:lnTo>
                <a:lnTo>
                  <a:pt x="0" y="0"/>
                </a:lnTo>
                <a:close/>
              </a:path>
            </a:pathLst>
          </a:custGeom>
          <a:solidFill>
            <a:srgbClr val="68B013"/>
          </a:solidFill>
        </p:spPr>
        <p:txBody>
          <a:bodyPr wrap="square" lIns="0" tIns="0" rIns="0" bIns="0" rtlCol="0"/>
          <a:lstStyle/>
          <a:p>
            <a:endParaRPr sz="1619"/>
          </a:p>
        </p:txBody>
      </p:sp>
      <p:sp>
        <p:nvSpPr>
          <p:cNvPr id="84" name="object 84"/>
          <p:cNvSpPr/>
          <p:nvPr/>
        </p:nvSpPr>
        <p:spPr>
          <a:xfrm>
            <a:off x="5516221" y="2877303"/>
            <a:ext cx="1224847" cy="215846"/>
          </a:xfrm>
          <a:custGeom>
            <a:avLst/>
            <a:gdLst/>
            <a:ahLst/>
            <a:cxnLst/>
            <a:rect l="l" t="t" r="r" b="b"/>
            <a:pathLst>
              <a:path w="1362075" h="240030">
                <a:moveTo>
                  <a:pt x="0" y="0"/>
                </a:moveTo>
                <a:lnTo>
                  <a:pt x="1362075" y="119761"/>
                </a:lnTo>
                <a:lnTo>
                  <a:pt x="0" y="239649"/>
                </a:lnTo>
                <a:lnTo>
                  <a:pt x="0" y="0"/>
                </a:lnTo>
                <a:close/>
              </a:path>
            </a:pathLst>
          </a:custGeom>
          <a:ln w="28575">
            <a:solidFill>
              <a:srgbClr val="FFFFFF"/>
            </a:solidFill>
          </a:ln>
        </p:spPr>
        <p:txBody>
          <a:bodyPr wrap="square" lIns="0" tIns="0" rIns="0" bIns="0" rtlCol="0"/>
          <a:lstStyle/>
          <a:p>
            <a:endParaRPr sz="1619"/>
          </a:p>
        </p:txBody>
      </p:sp>
      <p:sp>
        <p:nvSpPr>
          <p:cNvPr id="85" name="object 85"/>
          <p:cNvSpPr/>
          <p:nvPr/>
        </p:nvSpPr>
        <p:spPr>
          <a:xfrm>
            <a:off x="5516221" y="3452552"/>
            <a:ext cx="1224847" cy="216989"/>
          </a:xfrm>
          <a:custGeom>
            <a:avLst/>
            <a:gdLst/>
            <a:ahLst/>
            <a:cxnLst/>
            <a:rect l="l" t="t" r="r" b="b"/>
            <a:pathLst>
              <a:path w="1362075" h="241300">
                <a:moveTo>
                  <a:pt x="0" y="0"/>
                </a:moveTo>
                <a:lnTo>
                  <a:pt x="0" y="241300"/>
                </a:lnTo>
                <a:lnTo>
                  <a:pt x="1362075" y="120650"/>
                </a:lnTo>
                <a:lnTo>
                  <a:pt x="0" y="0"/>
                </a:lnTo>
                <a:close/>
              </a:path>
            </a:pathLst>
          </a:custGeom>
          <a:solidFill>
            <a:srgbClr val="666633"/>
          </a:solidFill>
        </p:spPr>
        <p:txBody>
          <a:bodyPr wrap="square" lIns="0" tIns="0" rIns="0" bIns="0" rtlCol="0"/>
          <a:lstStyle/>
          <a:p>
            <a:endParaRPr sz="1619"/>
          </a:p>
        </p:txBody>
      </p:sp>
      <p:sp>
        <p:nvSpPr>
          <p:cNvPr id="86" name="object 86"/>
          <p:cNvSpPr/>
          <p:nvPr/>
        </p:nvSpPr>
        <p:spPr>
          <a:xfrm>
            <a:off x="5516221" y="3452552"/>
            <a:ext cx="1224847" cy="216989"/>
          </a:xfrm>
          <a:custGeom>
            <a:avLst/>
            <a:gdLst/>
            <a:ahLst/>
            <a:cxnLst/>
            <a:rect l="l" t="t" r="r" b="b"/>
            <a:pathLst>
              <a:path w="1362075" h="241300">
                <a:moveTo>
                  <a:pt x="0" y="0"/>
                </a:moveTo>
                <a:lnTo>
                  <a:pt x="1362075" y="120650"/>
                </a:lnTo>
                <a:lnTo>
                  <a:pt x="0" y="241300"/>
                </a:lnTo>
                <a:lnTo>
                  <a:pt x="0" y="0"/>
                </a:lnTo>
                <a:close/>
              </a:path>
            </a:pathLst>
          </a:custGeom>
          <a:solidFill>
            <a:srgbClr val="68B013"/>
          </a:solidFill>
          <a:ln w="28575">
            <a:solidFill>
              <a:srgbClr val="FFFFFF"/>
            </a:solidFill>
          </a:ln>
        </p:spPr>
        <p:txBody>
          <a:bodyPr wrap="square" lIns="0" tIns="0" rIns="0" bIns="0" rtlCol="0"/>
          <a:lstStyle/>
          <a:p>
            <a:endParaRPr sz="1619"/>
          </a:p>
        </p:txBody>
      </p:sp>
      <p:sp>
        <p:nvSpPr>
          <p:cNvPr id="87" name="object 87"/>
          <p:cNvSpPr/>
          <p:nvPr/>
        </p:nvSpPr>
        <p:spPr>
          <a:xfrm>
            <a:off x="9043780" y="2805924"/>
            <a:ext cx="432836" cy="2809439"/>
          </a:xfrm>
          <a:custGeom>
            <a:avLst/>
            <a:gdLst/>
            <a:ahLst/>
            <a:cxnLst/>
            <a:rect l="l" t="t" r="r" b="b"/>
            <a:pathLst>
              <a:path w="481329" h="3124200">
                <a:moveTo>
                  <a:pt x="480949" y="0"/>
                </a:moveTo>
                <a:lnTo>
                  <a:pt x="0" y="0"/>
                </a:lnTo>
                <a:lnTo>
                  <a:pt x="0" y="3124200"/>
                </a:lnTo>
                <a:lnTo>
                  <a:pt x="480949" y="0"/>
                </a:lnTo>
                <a:close/>
              </a:path>
            </a:pathLst>
          </a:custGeom>
          <a:solidFill>
            <a:srgbClr val="68B013"/>
          </a:solidFill>
        </p:spPr>
        <p:txBody>
          <a:bodyPr wrap="square" lIns="0" tIns="0" rIns="0" bIns="0" rtlCol="0"/>
          <a:lstStyle/>
          <a:p>
            <a:endParaRPr sz="1619"/>
          </a:p>
        </p:txBody>
      </p:sp>
      <p:sp>
        <p:nvSpPr>
          <p:cNvPr id="88" name="object 88"/>
          <p:cNvSpPr/>
          <p:nvPr/>
        </p:nvSpPr>
        <p:spPr>
          <a:xfrm>
            <a:off x="9043780" y="2805924"/>
            <a:ext cx="432836" cy="2809439"/>
          </a:xfrm>
          <a:custGeom>
            <a:avLst/>
            <a:gdLst/>
            <a:ahLst/>
            <a:cxnLst/>
            <a:rect l="l" t="t" r="r" b="b"/>
            <a:pathLst>
              <a:path w="481329" h="3124200">
                <a:moveTo>
                  <a:pt x="0" y="0"/>
                </a:moveTo>
                <a:lnTo>
                  <a:pt x="480949" y="0"/>
                </a:lnTo>
                <a:lnTo>
                  <a:pt x="0" y="3124200"/>
                </a:lnTo>
                <a:lnTo>
                  <a:pt x="0" y="0"/>
                </a:lnTo>
                <a:close/>
              </a:path>
            </a:pathLst>
          </a:custGeom>
          <a:ln w="28575">
            <a:solidFill>
              <a:srgbClr val="FFFFFF"/>
            </a:solidFill>
          </a:ln>
        </p:spPr>
        <p:txBody>
          <a:bodyPr wrap="square" lIns="0" tIns="0" rIns="0" bIns="0" rtlCol="0"/>
          <a:lstStyle/>
          <a:p>
            <a:endParaRPr sz="1619"/>
          </a:p>
        </p:txBody>
      </p:sp>
      <p:sp>
        <p:nvSpPr>
          <p:cNvPr id="89" name="object 89"/>
          <p:cNvSpPr txBox="1"/>
          <p:nvPr/>
        </p:nvSpPr>
        <p:spPr>
          <a:xfrm>
            <a:off x="1772129" y="4893269"/>
            <a:ext cx="1558896" cy="1312657"/>
          </a:xfrm>
          <a:prstGeom prst="rect">
            <a:avLst/>
          </a:prstGeom>
        </p:spPr>
        <p:txBody>
          <a:bodyPr vert="horz" wrap="square" lIns="0" tIns="11420" rIns="0" bIns="0" rtlCol="0">
            <a:spAutoFit/>
          </a:bodyPr>
          <a:lstStyle/>
          <a:p>
            <a:pPr marL="11421">
              <a:spcBef>
                <a:spcPts val="90"/>
              </a:spcBef>
            </a:pPr>
            <a:r>
              <a:rPr sz="1259" b="1" spc="-4" dirty="0">
                <a:solidFill>
                  <a:schemeClr val="bg1"/>
                </a:solidFill>
                <a:uFill>
                  <a:solidFill>
                    <a:srgbClr val="808000"/>
                  </a:solidFill>
                </a:uFill>
                <a:latin typeface="+mj-lt"/>
                <a:cs typeface="Tahoma"/>
              </a:rPr>
              <a:t>¿Cómo</a:t>
            </a:r>
            <a:r>
              <a:rPr sz="1259" b="1" spc="-40" dirty="0">
                <a:solidFill>
                  <a:schemeClr val="bg1"/>
                </a:solidFill>
                <a:uFill>
                  <a:solidFill>
                    <a:srgbClr val="808000"/>
                  </a:solidFill>
                </a:uFill>
                <a:latin typeface="+mj-lt"/>
                <a:cs typeface="Tahoma"/>
              </a:rPr>
              <a:t> </a:t>
            </a:r>
            <a:r>
              <a:rPr sz="1259" b="1" dirty="0">
                <a:solidFill>
                  <a:schemeClr val="bg1"/>
                </a:solidFill>
                <a:uFill>
                  <a:solidFill>
                    <a:srgbClr val="808000"/>
                  </a:solidFill>
                </a:uFill>
                <a:latin typeface="+mj-lt"/>
                <a:cs typeface="Tahoma"/>
              </a:rPr>
              <a:t>contarlos?</a:t>
            </a:r>
            <a:endParaRPr sz="1259" b="1" dirty="0">
              <a:solidFill>
                <a:schemeClr val="bg1"/>
              </a:solidFill>
              <a:latin typeface="+mj-lt"/>
              <a:cs typeface="Tahoma"/>
            </a:endParaRPr>
          </a:p>
          <a:p>
            <a:pPr marL="297171" indent="-285750">
              <a:spcBef>
                <a:spcPts val="9"/>
              </a:spcBef>
              <a:buFont typeface="Wingdings" panose="05000000000000000000" pitchFamily="2" charset="2"/>
              <a:buChar char="ü"/>
            </a:pPr>
            <a:r>
              <a:rPr sz="1439" b="1" spc="-9" dirty="0">
                <a:solidFill>
                  <a:schemeClr val="bg1"/>
                </a:solidFill>
                <a:latin typeface="+mj-lt"/>
                <a:cs typeface="Tahoma"/>
              </a:rPr>
              <a:t>FAA</a:t>
            </a:r>
            <a:endParaRPr sz="1439" dirty="0">
              <a:solidFill>
                <a:schemeClr val="bg1"/>
              </a:solidFill>
              <a:latin typeface="+mj-lt"/>
              <a:cs typeface="Tahoma"/>
            </a:endParaRPr>
          </a:p>
          <a:p>
            <a:pPr marL="297171" marR="4568" indent="-285750">
              <a:buFont typeface="Wingdings" panose="05000000000000000000" pitchFamily="2" charset="2"/>
              <a:buChar char="ü"/>
            </a:pPr>
            <a:r>
              <a:rPr sz="1439" b="1" spc="-4" dirty="0" err="1" smtClean="0">
                <a:solidFill>
                  <a:schemeClr val="bg1"/>
                </a:solidFill>
                <a:latin typeface="+mj-lt"/>
                <a:cs typeface="Tahoma"/>
              </a:rPr>
              <a:t>Turismo</a:t>
            </a:r>
            <a:endParaRPr lang="es-PE" sz="1439" b="1" spc="-4" dirty="0">
              <a:solidFill>
                <a:schemeClr val="bg1"/>
              </a:solidFill>
              <a:latin typeface="+mj-lt"/>
              <a:cs typeface="Tahoma"/>
            </a:endParaRPr>
          </a:p>
          <a:p>
            <a:pPr marL="297171" marR="4568" indent="-285750">
              <a:buFont typeface="Wingdings" panose="05000000000000000000" pitchFamily="2" charset="2"/>
              <a:buChar char="ü"/>
            </a:pPr>
            <a:r>
              <a:rPr sz="1439" b="1" spc="-9" dirty="0" err="1" smtClean="0">
                <a:solidFill>
                  <a:schemeClr val="bg1"/>
                </a:solidFill>
                <a:latin typeface="+mj-lt"/>
                <a:cs typeface="Tahoma"/>
              </a:rPr>
              <a:t>Tránsitos</a:t>
            </a:r>
            <a:endParaRPr lang="es-PE" sz="1439" b="1" spc="-9" dirty="0">
              <a:solidFill>
                <a:schemeClr val="bg1"/>
              </a:solidFill>
              <a:latin typeface="+mj-lt"/>
              <a:cs typeface="Tahoma"/>
            </a:endParaRPr>
          </a:p>
          <a:p>
            <a:pPr marL="297171" marR="4568" indent="-285750">
              <a:buFont typeface="Wingdings" panose="05000000000000000000" pitchFamily="2" charset="2"/>
              <a:buChar char="ü"/>
            </a:pPr>
            <a:r>
              <a:rPr sz="1439" b="1" spc="-4" dirty="0" err="1" smtClean="0">
                <a:solidFill>
                  <a:schemeClr val="bg1"/>
                </a:solidFill>
                <a:latin typeface="+mj-lt"/>
                <a:cs typeface="Tahoma"/>
              </a:rPr>
              <a:t>Arribos</a:t>
            </a:r>
            <a:endParaRPr lang="es-PE" sz="1439" b="1" spc="-22" dirty="0">
              <a:solidFill>
                <a:schemeClr val="bg1"/>
              </a:solidFill>
              <a:latin typeface="+mj-lt"/>
              <a:cs typeface="Tahoma"/>
            </a:endParaRPr>
          </a:p>
          <a:p>
            <a:pPr marL="297171" marR="4568" indent="-285750">
              <a:buFont typeface="Wingdings" panose="05000000000000000000" pitchFamily="2" charset="2"/>
              <a:buChar char="ü"/>
            </a:pPr>
            <a:r>
              <a:rPr sz="1439" b="1" spc="-4" dirty="0" err="1" smtClean="0">
                <a:solidFill>
                  <a:schemeClr val="bg1"/>
                </a:solidFill>
                <a:latin typeface="+mj-lt"/>
                <a:cs typeface="Tahoma"/>
              </a:rPr>
              <a:t>Cabotaje</a:t>
            </a:r>
            <a:endParaRPr sz="1439" dirty="0">
              <a:solidFill>
                <a:schemeClr val="bg1"/>
              </a:solidFill>
              <a:latin typeface="+mj-lt"/>
              <a:cs typeface="Tahoma"/>
            </a:endParaRPr>
          </a:p>
        </p:txBody>
      </p:sp>
      <p:sp>
        <p:nvSpPr>
          <p:cNvPr id="109" name="object 109"/>
          <p:cNvSpPr/>
          <p:nvPr/>
        </p:nvSpPr>
        <p:spPr>
          <a:xfrm>
            <a:off x="8410285" y="6114895"/>
            <a:ext cx="334391" cy="461844"/>
          </a:xfrm>
          <a:prstGeom prst="rect">
            <a:avLst/>
          </a:prstGeom>
          <a:blipFill>
            <a:blip r:embed="rId4" cstate="print"/>
            <a:stretch>
              <a:fillRect/>
            </a:stretch>
          </a:blipFill>
        </p:spPr>
        <p:txBody>
          <a:bodyPr wrap="square" lIns="0" tIns="0" rIns="0" bIns="0" rtlCol="0"/>
          <a:lstStyle/>
          <a:p>
            <a:endParaRPr sz="1619"/>
          </a:p>
        </p:txBody>
      </p:sp>
      <p:sp>
        <p:nvSpPr>
          <p:cNvPr id="112" name="CuadroTexto 111">
            <a:hlinkClick r:id="rId5" action="ppaction://hlinksldjump"/>
          </p:cNvPr>
          <p:cNvSpPr txBox="1"/>
          <p:nvPr/>
        </p:nvSpPr>
        <p:spPr>
          <a:xfrm>
            <a:off x="4511030" y="397507"/>
            <a:ext cx="7207357" cy="830997"/>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Estimaciones de demanda, capacidades, flujos, indicadores </a:t>
            </a:r>
            <a:endParaRPr lang="es-PE" sz="2400" b="1" i="1" dirty="0">
              <a:solidFill>
                <a:srgbClr val="002264"/>
              </a:solidFill>
            </a:endParaRPr>
          </a:p>
        </p:txBody>
      </p:sp>
      <p:sp>
        <p:nvSpPr>
          <p:cNvPr id="121" name="object 18"/>
          <p:cNvSpPr/>
          <p:nvPr/>
        </p:nvSpPr>
        <p:spPr>
          <a:xfrm>
            <a:off x="7023323" y="3890136"/>
            <a:ext cx="1835843" cy="496106"/>
          </a:xfrm>
          <a:prstGeom prst="rect">
            <a:avLst/>
          </a:prstGeom>
          <a:solidFill>
            <a:srgbClr val="002264"/>
          </a:solidFill>
        </p:spPr>
        <p:txBody>
          <a:bodyPr wrap="square" lIns="0" tIns="0" rIns="0" bIns="0" rtlCol="0"/>
          <a:lstStyle/>
          <a:p>
            <a:endParaRPr sz="1619"/>
          </a:p>
        </p:txBody>
      </p:sp>
      <p:sp>
        <p:nvSpPr>
          <p:cNvPr id="122" name="object 18"/>
          <p:cNvSpPr/>
          <p:nvPr/>
        </p:nvSpPr>
        <p:spPr>
          <a:xfrm>
            <a:off x="7039561" y="3321431"/>
            <a:ext cx="1835843" cy="496106"/>
          </a:xfrm>
          <a:prstGeom prst="rect">
            <a:avLst/>
          </a:prstGeom>
          <a:solidFill>
            <a:srgbClr val="002264"/>
          </a:solidFill>
        </p:spPr>
        <p:txBody>
          <a:bodyPr wrap="square" lIns="0" tIns="0" rIns="0" bIns="0" rtlCol="0"/>
          <a:lstStyle/>
          <a:p>
            <a:endParaRPr sz="1619"/>
          </a:p>
        </p:txBody>
      </p:sp>
      <p:sp>
        <p:nvSpPr>
          <p:cNvPr id="123" name="object 18"/>
          <p:cNvSpPr/>
          <p:nvPr/>
        </p:nvSpPr>
        <p:spPr>
          <a:xfrm>
            <a:off x="7034631" y="2782550"/>
            <a:ext cx="1835843" cy="496106"/>
          </a:xfrm>
          <a:prstGeom prst="rect">
            <a:avLst/>
          </a:prstGeom>
          <a:solidFill>
            <a:srgbClr val="002264"/>
          </a:solidFill>
        </p:spPr>
        <p:txBody>
          <a:bodyPr wrap="square" lIns="0" tIns="0" rIns="0" bIns="0" rtlCol="0"/>
          <a:lstStyle/>
          <a:p>
            <a:endParaRPr sz="1619"/>
          </a:p>
        </p:txBody>
      </p:sp>
      <p:sp>
        <p:nvSpPr>
          <p:cNvPr id="124" name="object 20"/>
          <p:cNvSpPr txBox="1"/>
          <p:nvPr/>
        </p:nvSpPr>
        <p:spPr>
          <a:xfrm>
            <a:off x="7173127" y="2906495"/>
            <a:ext cx="1585049" cy="260702"/>
          </a:xfrm>
          <a:prstGeom prst="rect">
            <a:avLst/>
          </a:prstGeom>
        </p:spPr>
        <p:txBody>
          <a:bodyPr vert="horz" wrap="square" lIns="0" tIns="11420" rIns="0" bIns="0" rtlCol="0">
            <a:spAutoFit/>
          </a:bodyPr>
          <a:lstStyle/>
          <a:p>
            <a:pPr marL="11421">
              <a:spcBef>
                <a:spcPts val="90"/>
              </a:spcBef>
            </a:pPr>
            <a:r>
              <a:rPr sz="1619" b="1" spc="-18" dirty="0">
                <a:solidFill>
                  <a:srgbClr val="FFFFFF"/>
                </a:solidFill>
                <a:latin typeface="+mj-lt"/>
                <a:cs typeface="Arial"/>
              </a:rPr>
              <a:t>Volumen</a:t>
            </a:r>
            <a:r>
              <a:rPr sz="1619" b="1" spc="-126" dirty="0">
                <a:solidFill>
                  <a:srgbClr val="FFFFFF"/>
                </a:solidFill>
                <a:latin typeface="+mj-lt"/>
                <a:cs typeface="Arial"/>
              </a:rPr>
              <a:t> </a:t>
            </a:r>
            <a:r>
              <a:rPr sz="1619" b="1" spc="-13" dirty="0">
                <a:solidFill>
                  <a:srgbClr val="FFFFFF"/>
                </a:solidFill>
                <a:latin typeface="+mj-lt"/>
                <a:cs typeface="Arial"/>
              </a:rPr>
              <a:t>Anual</a:t>
            </a:r>
            <a:endParaRPr sz="1619" dirty="0">
              <a:latin typeface="+mj-lt"/>
              <a:cs typeface="Arial"/>
            </a:endParaRPr>
          </a:p>
        </p:txBody>
      </p:sp>
      <p:sp>
        <p:nvSpPr>
          <p:cNvPr id="125" name="object 27"/>
          <p:cNvSpPr txBox="1"/>
          <p:nvPr/>
        </p:nvSpPr>
        <p:spPr>
          <a:xfrm>
            <a:off x="7462670" y="3443226"/>
            <a:ext cx="1044554"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latin typeface="+mj-lt"/>
                <a:cs typeface="Arial"/>
              </a:rPr>
              <a:t>Hora</a:t>
            </a:r>
            <a:r>
              <a:rPr sz="1619" b="1" spc="-67" dirty="0">
                <a:solidFill>
                  <a:srgbClr val="FFFFFF"/>
                </a:solidFill>
                <a:latin typeface="+mj-lt"/>
                <a:cs typeface="Arial"/>
              </a:rPr>
              <a:t> </a:t>
            </a:r>
            <a:r>
              <a:rPr sz="1619" b="1" dirty="0">
                <a:solidFill>
                  <a:srgbClr val="FFFFFF"/>
                </a:solidFill>
                <a:latin typeface="+mj-lt"/>
                <a:cs typeface="Arial"/>
              </a:rPr>
              <a:t>Pico</a:t>
            </a:r>
            <a:endParaRPr sz="1619" dirty="0">
              <a:latin typeface="+mj-lt"/>
              <a:cs typeface="Arial"/>
            </a:endParaRPr>
          </a:p>
        </p:txBody>
      </p:sp>
      <p:sp>
        <p:nvSpPr>
          <p:cNvPr id="126" name="object 34"/>
          <p:cNvSpPr txBox="1"/>
          <p:nvPr/>
        </p:nvSpPr>
        <p:spPr>
          <a:xfrm>
            <a:off x="7433205" y="3981331"/>
            <a:ext cx="1104676" cy="260702"/>
          </a:xfrm>
          <a:prstGeom prst="rect">
            <a:avLst/>
          </a:prstGeom>
        </p:spPr>
        <p:txBody>
          <a:bodyPr vert="horz" wrap="square" lIns="0" tIns="11420" rIns="0" bIns="0" rtlCol="0">
            <a:spAutoFit/>
          </a:bodyPr>
          <a:lstStyle/>
          <a:p>
            <a:pPr marL="11421">
              <a:spcBef>
                <a:spcPts val="90"/>
              </a:spcBef>
            </a:pPr>
            <a:r>
              <a:rPr sz="1619" b="1" spc="-4" dirty="0">
                <a:solidFill>
                  <a:srgbClr val="FFFFFF"/>
                </a:solidFill>
                <a:latin typeface="+mj-lt"/>
                <a:cs typeface="Arial"/>
              </a:rPr>
              <a:t>Operación</a:t>
            </a:r>
            <a:endParaRPr sz="1619" dirty="0">
              <a:latin typeface="+mj-lt"/>
              <a:cs typeface="Arial"/>
            </a:endParaRPr>
          </a:p>
        </p:txBody>
      </p:sp>
      <p:sp>
        <p:nvSpPr>
          <p:cNvPr id="5" name="Rectángulo 4"/>
          <p:cNvSpPr/>
          <p:nvPr/>
        </p:nvSpPr>
        <p:spPr>
          <a:xfrm>
            <a:off x="4421141" y="6114895"/>
            <a:ext cx="5777195" cy="482457"/>
          </a:xfrm>
          <a:prstGeom prst="rect">
            <a:avLst/>
          </a:prstGeom>
          <a:solidFill>
            <a:srgbClr val="00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0" name="CuadroTexto 129"/>
          <p:cNvSpPr txBox="1"/>
          <p:nvPr/>
        </p:nvSpPr>
        <p:spPr>
          <a:xfrm>
            <a:off x="4627163" y="6194995"/>
            <a:ext cx="5612083" cy="307777"/>
          </a:xfrm>
          <a:prstGeom prst="rect">
            <a:avLst/>
          </a:prstGeom>
          <a:noFill/>
        </p:spPr>
        <p:txBody>
          <a:bodyPr wrap="square" rtlCol="0">
            <a:spAutoFit/>
          </a:bodyPr>
          <a:lstStyle/>
          <a:p>
            <a:r>
              <a:rPr lang="es-PE" sz="1400" b="1" dirty="0" smtClean="0">
                <a:solidFill>
                  <a:schemeClr val="bg1"/>
                </a:solidFill>
              </a:rPr>
              <a:t>HP </a:t>
            </a:r>
            <a:r>
              <a:rPr lang="es-PE" sz="1400" b="1" dirty="0" err="1" smtClean="0">
                <a:solidFill>
                  <a:schemeClr val="bg1"/>
                </a:solidFill>
              </a:rPr>
              <a:t>Dp</a:t>
            </a:r>
            <a:r>
              <a:rPr lang="es-PE" sz="1400" b="1" dirty="0" smtClean="0">
                <a:solidFill>
                  <a:schemeClr val="bg1"/>
                </a:solidFill>
              </a:rPr>
              <a:t> MP     20 – 40         2 HP/día: 4% días (14/15 días al año)</a:t>
            </a:r>
            <a:endParaRPr lang="es-PE" sz="1400" b="1" dirty="0">
              <a:solidFill>
                <a:schemeClr val="bg1"/>
              </a:solidFill>
            </a:endParaRPr>
          </a:p>
        </p:txBody>
      </p:sp>
    </p:spTree>
    <p:extLst>
      <p:ext uri="{BB962C8B-B14F-4D97-AF65-F5344CB8AC3E}">
        <p14:creationId xmlns:p14="http://schemas.microsoft.com/office/powerpoint/2010/main" val="230049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hlinkClick r:id="rId2" action="ppaction://hlinksldjump"/>
          </p:cNvPr>
          <p:cNvSpPr txBox="1"/>
          <p:nvPr/>
        </p:nvSpPr>
        <p:spPr>
          <a:xfrm>
            <a:off x="6593983" y="231031"/>
            <a:ext cx="5196411"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Aeropuertos raros del mundo</a:t>
            </a:r>
            <a:endParaRPr lang="es-PE" sz="2400" b="1" i="1" dirty="0">
              <a:solidFill>
                <a:srgbClr val="002264"/>
              </a:solidFill>
            </a:endParaRPr>
          </a:p>
        </p:txBody>
      </p:sp>
      <p:pic>
        <p:nvPicPr>
          <p:cNvPr id="2050" name="Picture 2" descr="aeropuerto-gibralta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67" y="1124745"/>
            <a:ext cx="3672408" cy="196736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566815" y="3284985"/>
            <a:ext cx="3096344" cy="369332"/>
          </a:xfrm>
          <a:prstGeom prst="rect">
            <a:avLst/>
          </a:prstGeom>
          <a:noFill/>
        </p:spPr>
        <p:txBody>
          <a:bodyPr wrap="square" rtlCol="0">
            <a:spAutoFit/>
          </a:bodyPr>
          <a:lstStyle/>
          <a:p>
            <a:r>
              <a:rPr lang="es-PE" b="1" dirty="0" smtClean="0">
                <a:solidFill>
                  <a:schemeClr val="tx1">
                    <a:lumMod val="75000"/>
                    <a:lumOff val="25000"/>
                  </a:schemeClr>
                </a:solidFill>
              </a:rPr>
              <a:t>Aeropuerto de Gibraltar</a:t>
            </a:r>
            <a:endParaRPr lang="es-PE" b="1" dirty="0">
              <a:solidFill>
                <a:schemeClr val="tx1">
                  <a:lumMod val="75000"/>
                  <a:lumOff val="25000"/>
                </a:schemeClr>
              </a:solidFill>
            </a:endParaRPr>
          </a:p>
        </p:txBody>
      </p:sp>
      <p:pic>
        <p:nvPicPr>
          <p:cNvPr id="2052" name="Picture 4" descr="barra-airpor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214" y="1124744"/>
            <a:ext cx="3672407" cy="196736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6167214" y="3278861"/>
            <a:ext cx="3672408" cy="369332"/>
          </a:xfrm>
          <a:prstGeom prst="rect">
            <a:avLst/>
          </a:prstGeom>
          <a:noFill/>
        </p:spPr>
        <p:txBody>
          <a:bodyPr wrap="square" rtlCol="0">
            <a:spAutoFit/>
          </a:bodyPr>
          <a:lstStyle/>
          <a:p>
            <a:r>
              <a:rPr lang="es-PE" b="1" dirty="0" smtClean="0">
                <a:solidFill>
                  <a:schemeClr val="tx1">
                    <a:lumMod val="75000"/>
                    <a:lumOff val="25000"/>
                  </a:schemeClr>
                </a:solidFill>
              </a:rPr>
              <a:t>Aeropuerto de Barra (Escocia)</a:t>
            </a:r>
            <a:endParaRPr lang="es-PE" b="1" dirty="0">
              <a:solidFill>
                <a:schemeClr val="tx1">
                  <a:lumMod val="75000"/>
                  <a:lumOff val="25000"/>
                </a:schemeClr>
              </a:solidFill>
            </a:endParaRPr>
          </a:p>
        </p:txBody>
      </p:sp>
      <p:pic>
        <p:nvPicPr>
          <p:cNvPr id="2054" name="Picture 6" descr="Resultado de imagen para Aeropuerto Princess Juliana Saint Martin (Caribe)"/>
          <p:cNvPicPr>
            <a:picLocks noChangeAspect="1" noChangeArrowheads="1"/>
          </p:cNvPicPr>
          <p:nvPr/>
        </p:nvPicPr>
        <p:blipFill rotWithShape="1">
          <a:blip r:embed="rId5">
            <a:extLst>
              <a:ext uri="{28A0092B-C50C-407E-A947-70E740481C1C}">
                <a14:useLocalDpi xmlns:a14="http://schemas.microsoft.com/office/drawing/2010/main" val="0"/>
              </a:ext>
            </a:extLst>
          </a:blip>
          <a:srcRect t="6477" b="4898"/>
          <a:stretch/>
        </p:blipFill>
        <p:spPr bwMode="auto">
          <a:xfrm>
            <a:off x="2145602" y="3847196"/>
            <a:ext cx="3672408" cy="216024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2248196" y="6200315"/>
            <a:ext cx="3467220" cy="369332"/>
          </a:xfrm>
          <a:prstGeom prst="rect">
            <a:avLst/>
          </a:prstGeom>
          <a:noFill/>
        </p:spPr>
        <p:txBody>
          <a:bodyPr wrap="square" rtlCol="0">
            <a:spAutoFit/>
          </a:bodyPr>
          <a:lstStyle/>
          <a:p>
            <a:r>
              <a:rPr lang="es-PE" b="1" dirty="0" smtClean="0">
                <a:solidFill>
                  <a:schemeClr val="tx1">
                    <a:lumMod val="75000"/>
                    <a:lumOff val="25000"/>
                  </a:schemeClr>
                </a:solidFill>
              </a:rPr>
              <a:t>Aeropuerto Isla de San Martín</a:t>
            </a:r>
            <a:endParaRPr lang="es-PE" b="1" dirty="0">
              <a:solidFill>
                <a:schemeClr val="tx1">
                  <a:lumMod val="75000"/>
                  <a:lumOff val="25000"/>
                </a:schemeClr>
              </a:solidFill>
            </a:endParaRPr>
          </a:p>
        </p:txBody>
      </p:sp>
      <p:pic>
        <p:nvPicPr>
          <p:cNvPr id="2056" name="Picture 8" descr="Resultado de imagen para Aeropuerto de Kai Tak, Hong Ko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7214" y="3826295"/>
            <a:ext cx="3672407" cy="2228587"/>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6186301" y="6200315"/>
            <a:ext cx="3634232" cy="646331"/>
          </a:xfrm>
          <a:prstGeom prst="rect">
            <a:avLst/>
          </a:prstGeom>
          <a:noFill/>
        </p:spPr>
        <p:txBody>
          <a:bodyPr wrap="square" rtlCol="0">
            <a:spAutoFit/>
          </a:bodyPr>
          <a:lstStyle/>
          <a:p>
            <a:pPr algn="ctr"/>
            <a:r>
              <a:rPr lang="es-PE" b="1" dirty="0" smtClean="0">
                <a:solidFill>
                  <a:schemeClr val="tx1">
                    <a:lumMod val="75000"/>
                    <a:lumOff val="25000"/>
                  </a:schemeClr>
                </a:solidFill>
              </a:rPr>
              <a:t>Antiguo Aeropuerto de Hong Kong</a:t>
            </a:r>
            <a:endParaRPr lang="es-PE" b="1" dirty="0">
              <a:solidFill>
                <a:schemeClr val="tx1">
                  <a:lumMod val="75000"/>
                  <a:lumOff val="25000"/>
                </a:schemeClr>
              </a:solidFill>
            </a:endParaRPr>
          </a:p>
        </p:txBody>
      </p:sp>
    </p:spTree>
    <p:extLst>
      <p:ext uri="{BB962C8B-B14F-4D97-AF65-F5344CB8AC3E}">
        <p14:creationId xmlns:p14="http://schemas.microsoft.com/office/powerpoint/2010/main" val="35274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603388" y="1316093"/>
            <a:ext cx="3361838" cy="380863"/>
          </a:xfrm>
          <a:prstGeom prst="rect">
            <a:avLst/>
          </a:prstGeom>
        </p:spPr>
        <p:txBody>
          <a:bodyPr vert="horz" wrap="square" lIns="0" tIns="11420" rIns="0" bIns="0" rtlCol="0">
            <a:spAutoFit/>
          </a:bodyPr>
          <a:lstStyle/>
          <a:p>
            <a:pPr marL="11421">
              <a:spcBef>
                <a:spcPts val="90"/>
              </a:spcBef>
            </a:pPr>
            <a:r>
              <a:rPr sz="2400" b="1" spc="-9" dirty="0">
                <a:solidFill>
                  <a:srgbClr val="002264"/>
                </a:solidFill>
                <a:cs typeface="Calibri"/>
              </a:rPr>
              <a:t>Estudio </a:t>
            </a:r>
            <a:r>
              <a:rPr sz="2400" b="1" dirty="0">
                <a:solidFill>
                  <a:srgbClr val="002264"/>
                </a:solidFill>
                <a:cs typeface="Calibri"/>
              </a:rPr>
              <a:t>de</a:t>
            </a:r>
            <a:r>
              <a:rPr sz="2400" b="1" spc="-22" dirty="0">
                <a:solidFill>
                  <a:srgbClr val="002264"/>
                </a:solidFill>
                <a:cs typeface="Calibri"/>
              </a:rPr>
              <a:t> </a:t>
            </a:r>
            <a:r>
              <a:rPr sz="2400" b="1" spc="-4" dirty="0">
                <a:solidFill>
                  <a:srgbClr val="002264"/>
                </a:solidFill>
                <a:cs typeface="Calibri"/>
              </a:rPr>
              <a:t>Capacidad</a:t>
            </a:r>
            <a:endParaRPr sz="2400" dirty="0">
              <a:solidFill>
                <a:srgbClr val="002264"/>
              </a:solidFill>
              <a:cs typeface="Calibri"/>
            </a:endParaRPr>
          </a:p>
        </p:txBody>
      </p:sp>
      <p:sp>
        <p:nvSpPr>
          <p:cNvPr id="7" name="object 7"/>
          <p:cNvSpPr/>
          <p:nvPr/>
        </p:nvSpPr>
        <p:spPr>
          <a:xfrm>
            <a:off x="8179516" y="1802171"/>
            <a:ext cx="2518490" cy="2610072"/>
          </a:xfrm>
          <a:prstGeom prst="rect">
            <a:avLst/>
          </a:prstGeom>
          <a:blipFill>
            <a:blip r:embed="rId2" cstate="print"/>
            <a:stretch>
              <a:fillRect/>
            </a:stretch>
          </a:blipFill>
        </p:spPr>
        <p:txBody>
          <a:bodyPr wrap="square" lIns="0" tIns="0" rIns="0" bIns="0" rtlCol="0"/>
          <a:lstStyle/>
          <a:p>
            <a:endParaRPr sz="1619"/>
          </a:p>
        </p:txBody>
      </p:sp>
      <p:sp>
        <p:nvSpPr>
          <p:cNvPr id="8" name="object 8"/>
          <p:cNvSpPr/>
          <p:nvPr/>
        </p:nvSpPr>
        <p:spPr>
          <a:xfrm>
            <a:off x="3240854" y="2029946"/>
            <a:ext cx="2966657" cy="2360869"/>
          </a:xfrm>
          <a:prstGeom prst="rect">
            <a:avLst/>
          </a:prstGeom>
          <a:solidFill>
            <a:srgbClr val="002264"/>
          </a:solidFill>
        </p:spPr>
        <p:txBody>
          <a:bodyPr wrap="square" lIns="0" tIns="0" rIns="0" bIns="0" rtlCol="0"/>
          <a:lstStyle/>
          <a:p>
            <a:endParaRPr sz="1619"/>
          </a:p>
        </p:txBody>
      </p:sp>
      <p:sp>
        <p:nvSpPr>
          <p:cNvPr id="9" name="object 9"/>
          <p:cNvSpPr txBox="1"/>
          <p:nvPr/>
        </p:nvSpPr>
        <p:spPr>
          <a:xfrm>
            <a:off x="3364350" y="2294397"/>
            <a:ext cx="2843161" cy="1537014"/>
          </a:xfrm>
          <a:prstGeom prst="rect">
            <a:avLst/>
          </a:prstGeom>
        </p:spPr>
        <p:txBody>
          <a:bodyPr vert="horz" wrap="square" lIns="0" tIns="10849" rIns="0" bIns="0" rtlCol="0">
            <a:spAutoFit/>
          </a:bodyPr>
          <a:lstStyle/>
          <a:p>
            <a:pPr marL="11421">
              <a:lnSpc>
                <a:spcPts val="2275"/>
              </a:lnSpc>
              <a:spcBef>
                <a:spcPts val="85"/>
              </a:spcBef>
            </a:pPr>
            <a:r>
              <a:rPr b="1" spc="-4" dirty="0">
                <a:solidFill>
                  <a:schemeClr val="bg1"/>
                </a:solidFill>
                <a:latin typeface="+mj-lt"/>
                <a:cs typeface="Calibri"/>
              </a:rPr>
              <a:t>LADO</a:t>
            </a:r>
            <a:r>
              <a:rPr b="1" spc="4" dirty="0">
                <a:solidFill>
                  <a:schemeClr val="bg1"/>
                </a:solidFill>
                <a:latin typeface="+mj-lt"/>
                <a:cs typeface="Calibri"/>
              </a:rPr>
              <a:t> </a:t>
            </a:r>
            <a:r>
              <a:rPr b="1" spc="-4" dirty="0">
                <a:solidFill>
                  <a:schemeClr val="bg1"/>
                </a:solidFill>
                <a:latin typeface="+mj-lt"/>
                <a:cs typeface="Calibri"/>
              </a:rPr>
              <a:t>AIRE</a:t>
            </a:r>
            <a:endParaRPr dirty="0">
              <a:solidFill>
                <a:schemeClr val="bg1"/>
              </a:solidFill>
              <a:latin typeface="+mj-lt"/>
              <a:cs typeface="Calibri"/>
            </a:endParaRPr>
          </a:p>
          <a:p>
            <a:pPr marL="11421" marR="4568">
              <a:lnSpc>
                <a:spcPts val="2167"/>
              </a:lnSpc>
              <a:spcBef>
                <a:spcPts val="148"/>
              </a:spcBef>
            </a:pPr>
            <a:r>
              <a:rPr spc="-13" dirty="0">
                <a:solidFill>
                  <a:schemeClr val="bg1"/>
                </a:solidFill>
                <a:latin typeface="+mj-lt"/>
                <a:cs typeface="Calibri"/>
              </a:rPr>
              <a:t>(Demora,  </a:t>
            </a:r>
            <a:r>
              <a:rPr spc="-9" dirty="0">
                <a:solidFill>
                  <a:schemeClr val="bg1"/>
                </a:solidFill>
                <a:latin typeface="+mj-lt"/>
                <a:cs typeface="Calibri"/>
              </a:rPr>
              <a:t>C</a:t>
            </a:r>
            <a:r>
              <a:rPr spc="4" dirty="0">
                <a:solidFill>
                  <a:schemeClr val="bg1"/>
                </a:solidFill>
                <a:latin typeface="+mj-lt"/>
                <a:cs typeface="Calibri"/>
              </a:rPr>
              <a:t>o</a:t>
            </a:r>
            <a:r>
              <a:rPr spc="-27" dirty="0">
                <a:solidFill>
                  <a:schemeClr val="bg1"/>
                </a:solidFill>
                <a:latin typeface="+mj-lt"/>
                <a:cs typeface="Calibri"/>
              </a:rPr>
              <a:t>n</a:t>
            </a:r>
            <a:r>
              <a:rPr spc="-31" dirty="0">
                <a:solidFill>
                  <a:schemeClr val="bg1"/>
                </a:solidFill>
                <a:latin typeface="+mj-lt"/>
                <a:cs typeface="Calibri"/>
              </a:rPr>
              <a:t>t</a:t>
            </a:r>
            <a:r>
              <a:rPr spc="-4" dirty="0">
                <a:solidFill>
                  <a:schemeClr val="bg1"/>
                </a:solidFill>
                <a:latin typeface="+mj-lt"/>
                <a:cs typeface="Calibri"/>
              </a:rPr>
              <a:t>ac</a:t>
            </a:r>
            <a:r>
              <a:rPr spc="-31" dirty="0">
                <a:solidFill>
                  <a:schemeClr val="bg1"/>
                </a:solidFill>
                <a:latin typeface="+mj-lt"/>
                <a:cs typeface="Calibri"/>
              </a:rPr>
              <a:t>t</a:t>
            </a:r>
            <a:r>
              <a:rPr spc="-4" dirty="0">
                <a:solidFill>
                  <a:schemeClr val="bg1"/>
                </a:solidFill>
                <a:latin typeface="+mj-lt"/>
                <a:cs typeface="Calibri"/>
              </a:rPr>
              <a:t>o</a:t>
            </a:r>
            <a:r>
              <a:rPr spc="-9" dirty="0">
                <a:solidFill>
                  <a:schemeClr val="bg1"/>
                </a:solidFill>
                <a:latin typeface="+mj-lt"/>
                <a:cs typeface="Calibri"/>
              </a:rPr>
              <a:t>/</a:t>
            </a:r>
            <a:r>
              <a:rPr spc="-40" dirty="0">
                <a:solidFill>
                  <a:schemeClr val="bg1"/>
                </a:solidFill>
                <a:latin typeface="+mj-lt"/>
                <a:cs typeface="Calibri"/>
              </a:rPr>
              <a:t>R</a:t>
            </a:r>
            <a:r>
              <a:rPr spc="-4" dirty="0">
                <a:solidFill>
                  <a:schemeClr val="bg1"/>
                </a:solidFill>
                <a:latin typeface="+mj-lt"/>
                <a:cs typeface="Calibri"/>
              </a:rPr>
              <a:t>emo</a:t>
            </a:r>
            <a:r>
              <a:rPr spc="-27" dirty="0">
                <a:solidFill>
                  <a:schemeClr val="bg1"/>
                </a:solidFill>
                <a:latin typeface="+mj-lt"/>
                <a:cs typeface="Calibri"/>
              </a:rPr>
              <a:t>t</a:t>
            </a:r>
            <a:r>
              <a:rPr spc="-31" dirty="0">
                <a:solidFill>
                  <a:schemeClr val="bg1"/>
                </a:solidFill>
                <a:latin typeface="+mj-lt"/>
                <a:cs typeface="Calibri"/>
              </a:rPr>
              <a:t>o</a:t>
            </a:r>
            <a:r>
              <a:rPr spc="-4" dirty="0">
                <a:solidFill>
                  <a:schemeClr val="bg1"/>
                </a:solidFill>
                <a:latin typeface="+mj-lt"/>
                <a:cs typeface="Calibri"/>
              </a:rPr>
              <a:t>,  </a:t>
            </a:r>
            <a:r>
              <a:rPr spc="-13" dirty="0">
                <a:solidFill>
                  <a:schemeClr val="bg1"/>
                </a:solidFill>
                <a:latin typeface="+mj-lt"/>
                <a:cs typeface="Calibri"/>
              </a:rPr>
              <a:t>etc.)</a:t>
            </a:r>
            <a:endParaRPr dirty="0">
              <a:solidFill>
                <a:schemeClr val="bg1"/>
              </a:solidFill>
              <a:latin typeface="+mj-lt"/>
              <a:cs typeface="Calibri"/>
            </a:endParaRPr>
          </a:p>
          <a:p>
            <a:pPr marL="11421">
              <a:lnSpc>
                <a:spcPts val="2280"/>
              </a:lnSpc>
              <a:spcBef>
                <a:spcPts val="612"/>
              </a:spcBef>
            </a:pPr>
            <a:r>
              <a:rPr b="1" spc="-4" dirty="0">
                <a:solidFill>
                  <a:schemeClr val="bg1"/>
                </a:solidFill>
                <a:latin typeface="+mj-lt"/>
                <a:cs typeface="Calibri"/>
              </a:rPr>
              <a:t>LADO</a:t>
            </a:r>
            <a:r>
              <a:rPr b="1" spc="4" dirty="0">
                <a:solidFill>
                  <a:schemeClr val="bg1"/>
                </a:solidFill>
                <a:latin typeface="+mj-lt"/>
                <a:cs typeface="Calibri"/>
              </a:rPr>
              <a:t> </a:t>
            </a:r>
            <a:r>
              <a:rPr b="1" spc="-4" dirty="0">
                <a:solidFill>
                  <a:schemeClr val="bg1"/>
                </a:solidFill>
                <a:latin typeface="+mj-lt"/>
                <a:cs typeface="Calibri"/>
              </a:rPr>
              <a:t>TIERRA</a:t>
            </a:r>
            <a:endParaRPr dirty="0">
              <a:solidFill>
                <a:schemeClr val="bg1"/>
              </a:solidFill>
              <a:latin typeface="+mj-lt"/>
              <a:cs typeface="Calibri"/>
            </a:endParaRPr>
          </a:p>
          <a:p>
            <a:pPr marL="11421">
              <a:lnSpc>
                <a:spcPts val="2176"/>
              </a:lnSpc>
            </a:pPr>
            <a:r>
              <a:rPr spc="-9" dirty="0">
                <a:solidFill>
                  <a:schemeClr val="bg1"/>
                </a:solidFill>
                <a:latin typeface="+mj-lt"/>
                <a:cs typeface="Calibri"/>
              </a:rPr>
              <a:t>(Áreas,</a:t>
            </a:r>
            <a:r>
              <a:rPr spc="-13" dirty="0">
                <a:solidFill>
                  <a:schemeClr val="bg1"/>
                </a:solidFill>
                <a:latin typeface="+mj-lt"/>
                <a:cs typeface="Calibri"/>
              </a:rPr>
              <a:t> </a:t>
            </a:r>
            <a:r>
              <a:rPr spc="-4" dirty="0" err="1" smtClean="0">
                <a:solidFill>
                  <a:schemeClr val="bg1"/>
                </a:solidFill>
                <a:latin typeface="+mj-lt"/>
                <a:cs typeface="Calibri"/>
              </a:rPr>
              <a:t>Tiempos</a:t>
            </a:r>
            <a:r>
              <a:rPr spc="-4" dirty="0" smtClean="0">
                <a:solidFill>
                  <a:schemeClr val="bg1"/>
                </a:solidFill>
                <a:latin typeface="+mj-lt"/>
                <a:cs typeface="Calibri"/>
              </a:rPr>
              <a:t>,</a:t>
            </a:r>
            <a:r>
              <a:rPr lang="es-PE" dirty="0">
                <a:solidFill>
                  <a:schemeClr val="bg1"/>
                </a:solidFill>
                <a:latin typeface="+mj-lt"/>
                <a:cs typeface="Calibri"/>
              </a:rPr>
              <a:t> </a:t>
            </a:r>
            <a:r>
              <a:rPr spc="-13" dirty="0" smtClean="0">
                <a:solidFill>
                  <a:schemeClr val="bg1"/>
                </a:solidFill>
                <a:latin typeface="+mj-lt"/>
                <a:cs typeface="Calibri"/>
              </a:rPr>
              <a:t>etc</a:t>
            </a:r>
            <a:r>
              <a:rPr spc="-13" dirty="0">
                <a:solidFill>
                  <a:schemeClr val="bg1"/>
                </a:solidFill>
                <a:latin typeface="+mj-lt"/>
                <a:cs typeface="Calibri"/>
              </a:rPr>
              <a:t>.)</a:t>
            </a:r>
            <a:endParaRPr dirty="0">
              <a:solidFill>
                <a:schemeClr val="bg1"/>
              </a:solidFill>
              <a:latin typeface="+mj-lt"/>
              <a:cs typeface="Calibri"/>
            </a:endParaRPr>
          </a:p>
        </p:txBody>
      </p:sp>
      <p:sp>
        <p:nvSpPr>
          <p:cNvPr id="12" name="object 12"/>
          <p:cNvSpPr/>
          <p:nvPr/>
        </p:nvSpPr>
        <p:spPr>
          <a:xfrm>
            <a:off x="2070240" y="1560323"/>
            <a:ext cx="778306" cy="2830492"/>
          </a:xfrm>
          <a:custGeom>
            <a:avLst/>
            <a:gdLst/>
            <a:ahLst/>
            <a:cxnLst/>
            <a:rect l="l" t="t" r="r" b="b"/>
            <a:pathLst>
              <a:path w="865505" h="3246120">
                <a:moveTo>
                  <a:pt x="648398" y="525018"/>
                </a:moveTo>
                <a:lnTo>
                  <a:pt x="217093" y="525018"/>
                </a:lnTo>
                <a:lnTo>
                  <a:pt x="217093" y="3245993"/>
                </a:lnTo>
                <a:lnTo>
                  <a:pt x="648398" y="3245993"/>
                </a:lnTo>
                <a:lnTo>
                  <a:pt x="648398" y="525018"/>
                </a:lnTo>
                <a:close/>
              </a:path>
              <a:path w="865505" h="3246120">
                <a:moveTo>
                  <a:pt x="432752" y="0"/>
                </a:moveTo>
                <a:lnTo>
                  <a:pt x="0" y="525018"/>
                </a:lnTo>
                <a:lnTo>
                  <a:pt x="865441" y="525018"/>
                </a:lnTo>
                <a:lnTo>
                  <a:pt x="432752" y="0"/>
                </a:lnTo>
                <a:close/>
              </a:path>
            </a:pathLst>
          </a:custGeom>
          <a:solidFill>
            <a:srgbClr val="68B013"/>
          </a:solidFill>
          <a:ln>
            <a:noFill/>
          </a:ln>
        </p:spPr>
        <p:txBody>
          <a:bodyPr wrap="square" lIns="0" tIns="0" rIns="0" bIns="0" rtlCol="0"/>
          <a:lstStyle/>
          <a:p>
            <a:endParaRPr sz="1619"/>
          </a:p>
        </p:txBody>
      </p:sp>
      <p:sp>
        <p:nvSpPr>
          <p:cNvPr id="14" name="object 14"/>
          <p:cNvSpPr txBox="1"/>
          <p:nvPr/>
        </p:nvSpPr>
        <p:spPr>
          <a:xfrm>
            <a:off x="2357347" y="1848430"/>
            <a:ext cx="218008" cy="2458102"/>
          </a:xfrm>
          <a:prstGeom prst="rect">
            <a:avLst/>
          </a:prstGeom>
        </p:spPr>
        <p:txBody>
          <a:bodyPr vert="vert270" wrap="square" lIns="0" tIns="0" rIns="0" bIns="0" rtlCol="0">
            <a:spAutoFit/>
          </a:bodyPr>
          <a:lstStyle/>
          <a:p>
            <a:pPr marL="11421">
              <a:lnSpc>
                <a:spcPts val="1709"/>
              </a:lnSpc>
            </a:pPr>
            <a:r>
              <a:rPr sz="1709" b="1" spc="-4" dirty="0">
                <a:solidFill>
                  <a:schemeClr val="bg1"/>
                </a:solidFill>
                <a:latin typeface="+mj-lt"/>
                <a:cs typeface="Calibri"/>
              </a:rPr>
              <a:t>Análisis </a:t>
            </a:r>
            <a:r>
              <a:rPr sz="1709" b="1" dirty="0">
                <a:solidFill>
                  <a:schemeClr val="bg1"/>
                </a:solidFill>
                <a:latin typeface="+mj-lt"/>
                <a:cs typeface="Calibri"/>
              </a:rPr>
              <a:t>de</a:t>
            </a:r>
            <a:r>
              <a:rPr sz="1709" b="1" spc="-49" dirty="0">
                <a:solidFill>
                  <a:schemeClr val="bg1"/>
                </a:solidFill>
                <a:latin typeface="+mj-lt"/>
                <a:cs typeface="Calibri"/>
              </a:rPr>
              <a:t> </a:t>
            </a:r>
            <a:r>
              <a:rPr sz="1709" b="1" spc="-4" dirty="0">
                <a:solidFill>
                  <a:schemeClr val="bg1"/>
                </a:solidFill>
                <a:latin typeface="+mj-lt"/>
                <a:cs typeface="Calibri"/>
              </a:rPr>
              <a:t>Demanda</a:t>
            </a:r>
            <a:endParaRPr sz="1709" dirty="0">
              <a:solidFill>
                <a:schemeClr val="bg1"/>
              </a:solidFill>
              <a:latin typeface="+mj-lt"/>
              <a:cs typeface="Calibri"/>
            </a:endParaRPr>
          </a:p>
        </p:txBody>
      </p:sp>
      <p:sp>
        <p:nvSpPr>
          <p:cNvPr id="18" name="CuadroTexto 17">
            <a:hlinkClick r:id="rId3"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a:solidFill>
                  <a:srgbClr val="002264"/>
                </a:solidFill>
              </a:rPr>
              <a:t>Nivel de calidad de servicio IATA</a:t>
            </a:r>
          </a:p>
        </p:txBody>
      </p:sp>
      <p:sp>
        <p:nvSpPr>
          <p:cNvPr id="20" name="object 12"/>
          <p:cNvSpPr/>
          <p:nvPr/>
        </p:nvSpPr>
        <p:spPr>
          <a:xfrm rot="5400000">
            <a:off x="2046873" y="5253298"/>
            <a:ext cx="829125" cy="1941067"/>
          </a:xfrm>
          <a:custGeom>
            <a:avLst/>
            <a:gdLst/>
            <a:ahLst/>
            <a:cxnLst/>
            <a:rect l="l" t="t" r="r" b="b"/>
            <a:pathLst>
              <a:path w="865505" h="3246120">
                <a:moveTo>
                  <a:pt x="648398" y="525018"/>
                </a:moveTo>
                <a:lnTo>
                  <a:pt x="217093" y="525018"/>
                </a:lnTo>
                <a:lnTo>
                  <a:pt x="217093" y="3245993"/>
                </a:lnTo>
                <a:lnTo>
                  <a:pt x="648398" y="3245993"/>
                </a:lnTo>
                <a:lnTo>
                  <a:pt x="648398" y="525018"/>
                </a:lnTo>
                <a:close/>
              </a:path>
              <a:path w="865505" h="3246120">
                <a:moveTo>
                  <a:pt x="432752" y="0"/>
                </a:moveTo>
                <a:lnTo>
                  <a:pt x="0" y="525018"/>
                </a:lnTo>
                <a:lnTo>
                  <a:pt x="865441" y="525018"/>
                </a:lnTo>
                <a:lnTo>
                  <a:pt x="432752" y="0"/>
                </a:lnTo>
                <a:close/>
              </a:path>
            </a:pathLst>
          </a:custGeom>
          <a:solidFill>
            <a:srgbClr val="68B013"/>
          </a:solidFill>
          <a:ln>
            <a:noFill/>
          </a:ln>
        </p:spPr>
        <p:txBody>
          <a:bodyPr wrap="square" lIns="0" tIns="0" rIns="0" bIns="0" rtlCol="0"/>
          <a:lstStyle/>
          <a:p>
            <a:endParaRPr sz="1619"/>
          </a:p>
        </p:txBody>
      </p:sp>
      <p:sp>
        <p:nvSpPr>
          <p:cNvPr id="21" name="CuadroTexto 20"/>
          <p:cNvSpPr txBox="1"/>
          <p:nvPr/>
        </p:nvSpPr>
        <p:spPr>
          <a:xfrm>
            <a:off x="1686430" y="6039165"/>
            <a:ext cx="1350998" cy="369332"/>
          </a:xfrm>
          <a:prstGeom prst="rect">
            <a:avLst/>
          </a:prstGeom>
          <a:noFill/>
        </p:spPr>
        <p:txBody>
          <a:bodyPr wrap="square" rtlCol="0">
            <a:spAutoFit/>
          </a:bodyPr>
          <a:lstStyle/>
          <a:p>
            <a:pPr algn="ctr"/>
            <a:r>
              <a:rPr lang="es-PE" b="1" dirty="0" smtClean="0">
                <a:solidFill>
                  <a:schemeClr val="bg1"/>
                </a:solidFill>
              </a:rPr>
              <a:t>Medidas</a:t>
            </a:r>
            <a:endParaRPr lang="es-PE" b="1" dirty="0">
              <a:solidFill>
                <a:schemeClr val="bg1"/>
              </a:solidFill>
            </a:endParaRPr>
          </a:p>
        </p:txBody>
      </p:sp>
      <p:sp>
        <p:nvSpPr>
          <p:cNvPr id="22" name="Rectángulo 21"/>
          <p:cNvSpPr/>
          <p:nvPr/>
        </p:nvSpPr>
        <p:spPr>
          <a:xfrm>
            <a:off x="3659849" y="5904007"/>
            <a:ext cx="2254491" cy="748279"/>
          </a:xfrm>
          <a:prstGeom prst="rect">
            <a:avLst/>
          </a:prstGeom>
          <a:solidFill>
            <a:srgbClr val="68B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CuadroTexto 22"/>
          <p:cNvSpPr txBox="1"/>
          <p:nvPr/>
        </p:nvSpPr>
        <p:spPr>
          <a:xfrm>
            <a:off x="3792743" y="5954980"/>
            <a:ext cx="1988702" cy="646331"/>
          </a:xfrm>
          <a:prstGeom prst="rect">
            <a:avLst/>
          </a:prstGeom>
          <a:noFill/>
        </p:spPr>
        <p:txBody>
          <a:bodyPr wrap="square" rtlCol="0">
            <a:spAutoFit/>
          </a:bodyPr>
          <a:lstStyle/>
          <a:p>
            <a:pPr algn="ctr"/>
            <a:r>
              <a:rPr lang="es-PE" b="1" dirty="0" smtClean="0">
                <a:solidFill>
                  <a:schemeClr val="bg1"/>
                </a:solidFill>
              </a:rPr>
              <a:t>Modificación Operativa</a:t>
            </a:r>
            <a:endParaRPr lang="es-PE" b="1" dirty="0">
              <a:solidFill>
                <a:schemeClr val="bg1"/>
              </a:solidFill>
            </a:endParaRPr>
          </a:p>
        </p:txBody>
      </p:sp>
      <p:sp>
        <p:nvSpPr>
          <p:cNvPr id="24" name="Flecha curvada hacia abajo 23"/>
          <p:cNvSpPr/>
          <p:nvPr/>
        </p:nvSpPr>
        <p:spPr>
          <a:xfrm>
            <a:off x="5591150" y="4898357"/>
            <a:ext cx="890149" cy="741198"/>
          </a:xfrm>
          <a:prstGeom prst="curvedDownArrow">
            <a:avLst>
              <a:gd name="adj1" fmla="val 25000"/>
              <a:gd name="adj2" fmla="val 47296"/>
              <a:gd name="adj3" fmla="val 25000"/>
            </a:avLst>
          </a:prstGeom>
          <a:solidFill>
            <a:srgbClr val="68B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25" name="Rectángulo 24"/>
          <p:cNvSpPr/>
          <p:nvPr/>
        </p:nvSpPr>
        <p:spPr>
          <a:xfrm>
            <a:off x="6142220" y="5679565"/>
            <a:ext cx="2254491" cy="970930"/>
          </a:xfrm>
          <a:prstGeom prst="rect">
            <a:avLst/>
          </a:prstGeom>
          <a:solidFill>
            <a:srgbClr val="68B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CuadroTexto 25"/>
          <p:cNvSpPr txBox="1"/>
          <p:nvPr/>
        </p:nvSpPr>
        <p:spPr>
          <a:xfrm>
            <a:off x="6207511" y="5988981"/>
            <a:ext cx="2121597" cy="369332"/>
          </a:xfrm>
          <a:prstGeom prst="rect">
            <a:avLst/>
          </a:prstGeom>
          <a:noFill/>
        </p:spPr>
        <p:txBody>
          <a:bodyPr wrap="square" rtlCol="0">
            <a:spAutoFit/>
          </a:bodyPr>
          <a:lstStyle/>
          <a:p>
            <a:pPr algn="ctr"/>
            <a:r>
              <a:rPr lang="es-PE" b="1" dirty="0" smtClean="0">
                <a:solidFill>
                  <a:schemeClr val="bg1"/>
                </a:solidFill>
              </a:rPr>
              <a:t>Reconfiguración </a:t>
            </a:r>
            <a:endParaRPr lang="es-PE" b="1" dirty="0">
              <a:solidFill>
                <a:schemeClr val="bg1"/>
              </a:solidFill>
            </a:endParaRPr>
          </a:p>
        </p:txBody>
      </p:sp>
      <p:sp>
        <p:nvSpPr>
          <p:cNvPr id="27" name="Rectángulo 26"/>
          <p:cNvSpPr/>
          <p:nvPr/>
        </p:nvSpPr>
        <p:spPr>
          <a:xfrm>
            <a:off x="8624591" y="5445224"/>
            <a:ext cx="2254491" cy="1205271"/>
          </a:xfrm>
          <a:prstGeom prst="rect">
            <a:avLst/>
          </a:prstGeom>
          <a:solidFill>
            <a:srgbClr val="68B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CuadroTexto 27"/>
          <p:cNvSpPr txBox="1"/>
          <p:nvPr/>
        </p:nvSpPr>
        <p:spPr>
          <a:xfrm>
            <a:off x="8744589" y="5863193"/>
            <a:ext cx="2121597" cy="369332"/>
          </a:xfrm>
          <a:prstGeom prst="rect">
            <a:avLst/>
          </a:prstGeom>
          <a:noFill/>
        </p:spPr>
        <p:txBody>
          <a:bodyPr wrap="square" rtlCol="0">
            <a:spAutoFit/>
          </a:bodyPr>
          <a:lstStyle/>
          <a:p>
            <a:pPr algn="ctr"/>
            <a:r>
              <a:rPr lang="es-PE" b="1" dirty="0" smtClean="0">
                <a:solidFill>
                  <a:schemeClr val="bg1"/>
                </a:solidFill>
              </a:rPr>
              <a:t>Ampliación</a:t>
            </a:r>
            <a:endParaRPr lang="es-PE" b="1" dirty="0">
              <a:solidFill>
                <a:schemeClr val="bg1"/>
              </a:solidFill>
            </a:endParaRPr>
          </a:p>
        </p:txBody>
      </p:sp>
      <p:sp>
        <p:nvSpPr>
          <p:cNvPr id="29" name="Flecha curvada hacia abajo 28"/>
          <p:cNvSpPr/>
          <p:nvPr/>
        </p:nvSpPr>
        <p:spPr>
          <a:xfrm>
            <a:off x="8179516" y="4675305"/>
            <a:ext cx="890149" cy="741198"/>
          </a:xfrm>
          <a:prstGeom prst="curvedDownArrow">
            <a:avLst>
              <a:gd name="adj1" fmla="val 25000"/>
              <a:gd name="adj2" fmla="val 47296"/>
              <a:gd name="adj3" fmla="val 25000"/>
            </a:avLst>
          </a:prstGeom>
          <a:solidFill>
            <a:srgbClr val="68B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14415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550590" y="1340768"/>
            <a:ext cx="11089232" cy="1345704"/>
          </a:xfrm>
        </p:spPr>
        <p:txBody>
          <a:bodyPr>
            <a:normAutofit/>
          </a:bodyPr>
          <a:lstStyle/>
          <a:p>
            <a:pPr algn="l"/>
            <a:r>
              <a:rPr lang="es-PE" sz="3600" dirty="0" smtClean="0"/>
              <a:t>III. El Caso Perú: </a:t>
            </a:r>
            <a:r>
              <a:rPr lang="es-PE" sz="3600" dirty="0"/>
              <a:t>Los procesos de privatización de los Aeropuertos</a:t>
            </a:r>
          </a:p>
          <a:p>
            <a:pPr algn="l"/>
            <a:endParaRPr lang="es-PE" sz="3600" dirty="0"/>
          </a:p>
        </p:txBody>
      </p:sp>
      <p:sp>
        <p:nvSpPr>
          <p:cNvPr id="3" name="Subtítulo 1"/>
          <p:cNvSpPr txBox="1">
            <a:spLocks/>
          </p:cNvSpPr>
          <p:nvPr/>
        </p:nvSpPr>
        <p:spPr>
          <a:xfrm>
            <a:off x="730610" y="2996952"/>
            <a:ext cx="10729192" cy="2323482"/>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68B013"/>
              </a:buClr>
              <a:buFont typeface="Wingdings" panose="05000000000000000000" pitchFamily="2" charset="2"/>
              <a:buNone/>
              <a:defRPr sz="4000" b="1" kern="1200">
                <a:solidFill>
                  <a:srgbClr val="68B013"/>
                </a:solidFill>
                <a:latin typeface="+mn-lt"/>
                <a:ea typeface="+mn-ea"/>
                <a:cs typeface="+mn-cs"/>
              </a:defRPr>
            </a:lvl1pPr>
            <a:lvl2pPr marL="457200" indent="0" algn="ctr" defTabSz="914400" rtl="0" eaLnBrk="1" latinLnBrk="0" hangingPunct="1">
              <a:spcBef>
                <a:spcPct val="20000"/>
              </a:spcBef>
              <a:buClr>
                <a:srgbClr val="68B013"/>
              </a:buClr>
              <a:buFont typeface="Wingdings" panose="05000000000000000000" pitchFamily="2" charset="2"/>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68B013"/>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68B01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68B013"/>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Wingdings" panose="05000000000000000000" pitchFamily="2" charset="2"/>
              <a:buChar char="ü"/>
            </a:pPr>
            <a:r>
              <a:rPr lang="es-PE" sz="2400" b="0" dirty="0">
                <a:solidFill>
                  <a:schemeClr val="tx1">
                    <a:lumMod val="75000"/>
                    <a:lumOff val="25000"/>
                  </a:schemeClr>
                </a:solidFill>
              </a:rPr>
              <a:t>El caso del Aeropuerto Internacional Jorge Chávez</a:t>
            </a:r>
          </a:p>
          <a:p>
            <a:pPr marL="571500" indent="-571500" algn="l">
              <a:buFont typeface="Wingdings" panose="05000000000000000000" pitchFamily="2" charset="2"/>
              <a:buChar char="ü"/>
            </a:pPr>
            <a:r>
              <a:rPr lang="es-PE" sz="2400" b="0" dirty="0">
                <a:solidFill>
                  <a:schemeClr val="tx1">
                    <a:lumMod val="75000"/>
                    <a:lumOff val="25000"/>
                  </a:schemeClr>
                </a:solidFill>
              </a:rPr>
              <a:t>Concesión del primer grupo de Aeropuertos</a:t>
            </a:r>
          </a:p>
          <a:p>
            <a:pPr marL="571500" indent="-571500" algn="l">
              <a:buFont typeface="Wingdings" panose="05000000000000000000" pitchFamily="2" charset="2"/>
              <a:buChar char="ü"/>
            </a:pPr>
            <a:r>
              <a:rPr lang="es-PE" sz="2400" b="0" dirty="0">
                <a:solidFill>
                  <a:schemeClr val="tx1">
                    <a:lumMod val="75000"/>
                    <a:lumOff val="25000"/>
                  </a:schemeClr>
                </a:solidFill>
              </a:rPr>
              <a:t>Segundo grupo de Aeropuertos en </a:t>
            </a:r>
            <a:r>
              <a:rPr lang="es-PE" sz="2400" b="0" dirty="0" smtClean="0">
                <a:solidFill>
                  <a:schemeClr val="tx1">
                    <a:lumMod val="75000"/>
                    <a:lumOff val="25000"/>
                  </a:schemeClr>
                </a:solidFill>
              </a:rPr>
              <a:t>provincia</a:t>
            </a:r>
          </a:p>
          <a:p>
            <a:pPr marL="571500" indent="-571500" algn="l">
              <a:buFont typeface="Wingdings" panose="05000000000000000000" pitchFamily="2" charset="2"/>
              <a:buChar char="ü"/>
            </a:pPr>
            <a:r>
              <a:rPr lang="es-PE" sz="2400" b="0" dirty="0">
                <a:solidFill>
                  <a:schemeClr val="tx1">
                    <a:lumMod val="75000"/>
                    <a:lumOff val="25000"/>
                  </a:schemeClr>
                </a:solidFill>
              </a:rPr>
              <a:t>Otros aeródromos y aeropuertos de la Red Aeroportuaria Nacional</a:t>
            </a:r>
          </a:p>
          <a:p>
            <a:pPr marL="571500" indent="-571500" algn="l">
              <a:buFont typeface="Wingdings" panose="05000000000000000000" pitchFamily="2" charset="2"/>
              <a:buChar char="ü"/>
            </a:pPr>
            <a:endParaRPr lang="es-PE" sz="2400" b="0" dirty="0" smtClean="0">
              <a:solidFill>
                <a:schemeClr val="tx1">
                  <a:lumMod val="75000"/>
                  <a:lumOff val="25000"/>
                </a:schemeClr>
              </a:solidFill>
            </a:endParaRPr>
          </a:p>
          <a:p>
            <a:pPr marL="571500" indent="-571500" algn="l">
              <a:buFont typeface="Wingdings" panose="05000000000000000000" pitchFamily="2" charset="2"/>
              <a:buChar char="ü"/>
            </a:pPr>
            <a:endParaRPr lang="es-PE" sz="2400" b="0" dirty="0" smtClean="0">
              <a:solidFill>
                <a:schemeClr val="tx1">
                  <a:lumMod val="75000"/>
                  <a:lumOff val="25000"/>
                </a:schemeClr>
              </a:solidFill>
            </a:endParaRPr>
          </a:p>
          <a:p>
            <a:pPr marL="571500" indent="-571500" algn="l">
              <a:buFont typeface="Wingdings" panose="05000000000000000000" pitchFamily="2" charset="2"/>
              <a:buChar char="ü"/>
            </a:pPr>
            <a:endParaRPr lang="es-PE" sz="2400" b="0" dirty="0" smtClean="0">
              <a:solidFill>
                <a:schemeClr val="tx1">
                  <a:lumMod val="75000"/>
                  <a:lumOff val="25000"/>
                </a:schemeClr>
              </a:solidFill>
            </a:endParaRPr>
          </a:p>
          <a:p>
            <a:pPr marL="571500" indent="-571500" algn="l">
              <a:buFont typeface="Wingdings" panose="05000000000000000000" pitchFamily="2" charset="2"/>
              <a:buChar char="ü"/>
            </a:pPr>
            <a:endParaRPr lang="es-PE" sz="2400" b="0" dirty="0">
              <a:solidFill>
                <a:schemeClr val="tx1">
                  <a:lumMod val="75000"/>
                  <a:lumOff val="25000"/>
                </a:schemeClr>
              </a:solidFill>
            </a:endParaRPr>
          </a:p>
        </p:txBody>
      </p:sp>
    </p:spTree>
    <p:extLst>
      <p:ext uri="{BB962C8B-B14F-4D97-AF65-F5344CB8AC3E}">
        <p14:creationId xmlns:p14="http://schemas.microsoft.com/office/powerpoint/2010/main" val="39156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6720" y="1628776"/>
            <a:ext cx="8531098" cy="46450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50244" y="1624012"/>
            <a:ext cx="8542655" cy="4654550"/>
          </a:xfrm>
          <a:custGeom>
            <a:avLst/>
            <a:gdLst/>
            <a:ahLst/>
            <a:cxnLst/>
            <a:rect l="l" t="t" r="r" b="b"/>
            <a:pathLst>
              <a:path w="8542655" h="4654550">
                <a:moveTo>
                  <a:pt x="0" y="4654550"/>
                </a:moveTo>
                <a:lnTo>
                  <a:pt x="8542274" y="4654550"/>
                </a:lnTo>
                <a:lnTo>
                  <a:pt x="8542274" y="0"/>
                </a:lnTo>
                <a:lnTo>
                  <a:pt x="0" y="0"/>
                </a:lnTo>
                <a:lnTo>
                  <a:pt x="0" y="4654550"/>
                </a:lnTo>
                <a:close/>
              </a:path>
            </a:pathLst>
          </a:custGeom>
          <a:ln w="9525">
            <a:solidFill>
              <a:srgbClr val="FFFFFF"/>
            </a:solidFill>
          </a:ln>
        </p:spPr>
        <p:txBody>
          <a:bodyPr wrap="square" lIns="0" tIns="0" rIns="0" bIns="0" rtlCol="0"/>
          <a:lstStyle/>
          <a:p>
            <a:endParaRPr/>
          </a:p>
        </p:txBody>
      </p:sp>
      <p:sp>
        <p:nvSpPr>
          <p:cNvPr id="5" name="CuadroTexto 4">
            <a:hlinkClick r:id="rId3" action="ppaction://hlinksldjump"/>
          </p:cNvPr>
          <p:cNvSpPr txBox="1"/>
          <p:nvPr/>
        </p:nvSpPr>
        <p:spPr>
          <a:xfrm>
            <a:off x="1126654" y="404664"/>
            <a:ext cx="10591733"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El caso del Aeropuerto Internacional Jorge Chávez</a:t>
            </a:r>
            <a:endParaRPr lang="es-PE" sz="2400" b="1" i="1" dirty="0">
              <a:solidFill>
                <a:srgbClr val="002264"/>
              </a:solidFill>
            </a:endParaRPr>
          </a:p>
        </p:txBody>
      </p:sp>
    </p:spTree>
    <p:extLst>
      <p:ext uri="{BB962C8B-B14F-4D97-AF65-F5344CB8AC3E}">
        <p14:creationId xmlns:p14="http://schemas.microsoft.com/office/powerpoint/2010/main" val="394520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3" name="object 1503"/>
          <p:cNvGraphicFramePr>
            <a:graphicFrameLocks noGrp="1"/>
          </p:cNvGraphicFramePr>
          <p:nvPr>
            <p:extLst/>
          </p:nvPr>
        </p:nvGraphicFramePr>
        <p:xfrm>
          <a:off x="5375126" y="1916832"/>
          <a:ext cx="6336704" cy="4052443"/>
        </p:xfrm>
        <a:graphic>
          <a:graphicData uri="http://schemas.openxmlformats.org/drawingml/2006/table">
            <a:tbl>
              <a:tblPr firstRow="1" bandRow="1">
                <a:tableStyleId>{1FECB4D8-DB02-4DC6-A0A2-4F2EBAE1DC90}</a:tableStyleId>
              </a:tblPr>
              <a:tblGrid>
                <a:gridCol w="327625">
                  <a:extLst>
                    <a:ext uri="{9D8B030D-6E8A-4147-A177-3AD203B41FA5}">
                      <a16:colId xmlns:a16="http://schemas.microsoft.com/office/drawing/2014/main" val="20000"/>
                    </a:ext>
                  </a:extLst>
                </a:gridCol>
                <a:gridCol w="1605345">
                  <a:extLst>
                    <a:ext uri="{9D8B030D-6E8A-4147-A177-3AD203B41FA5}">
                      <a16:colId xmlns:a16="http://schemas.microsoft.com/office/drawing/2014/main" val="20001"/>
                    </a:ext>
                  </a:extLst>
                </a:gridCol>
                <a:gridCol w="987549">
                  <a:extLst>
                    <a:ext uri="{9D8B030D-6E8A-4147-A177-3AD203B41FA5}">
                      <a16:colId xmlns:a16="http://schemas.microsoft.com/office/drawing/2014/main" val="20002"/>
                    </a:ext>
                  </a:extLst>
                </a:gridCol>
                <a:gridCol w="826380">
                  <a:extLst>
                    <a:ext uri="{9D8B030D-6E8A-4147-A177-3AD203B41FA5}">
                      <a16:colId xmlns:a16="http://schemas.microsoft.com/office/drawing/2014/main" val="20003"/>
                    </a:ext>
                  </a:extLst>
                </a:gridCol>
                <a:gridCol w="887536">
                  <a:extLst>
                    <a:ext uri="{9D8B030D-6E8A-4147-A177-3AD203B41FA5}">
                      <a16:colId xmlns:a16="http://schemas.microsoft.com/office/drawing/2014/main" val="20004"/>
                    </a:ext>
                  </a:extLst>
                </a:gridCol>
                <a:gridCol w="922206">
                  <a:extLst>
                    <a:ext uri="{9D8B030D-6E8A-4147-A177-3AD203B41FA5}">
                      <a16:colId xmlns:a16="http://schemas.microsoft.com/office/drawing/2014/main" val="20005"/>
                    </a:ext>
                  </a:extLst>
                </a:gridCol>
                <a:gridCol w="780063">
                  <a:extLst>
                    <a:ext uri="{9D8B030D-6E8A-4147-A177-3AD203B41FA5}">
                      <a16:colId xmlns:a16="http://schemas.microsoft.com/office/drawing/2014/main" val="20006"/>
                    </a:ext>
                  </a:extLst>
                </a:gridCol>
              </a:tblGrid>
              <a:tr h="374141">
                <a:tc>
                  <a:txBody>
                    <a:bodyPr/>
                    <a:lstStyle/>
                    <a:p>
                      <a:pPr>
                        <a:lnSpc>
                          <a:spcPct val="100000"/>
                        </a:lnSpc>
                        <a:spcBef>
                          <a:spcPts val="15"/>
                        </a:spcBef>
                      </a:pPr>
                      <a:endParaRPr sz="900" dirty="0"/>
                    </a:p>
                    <a:p>
                      <a:pPr algn="ctr">
                        <a:lnSpc>
                          <a:spcPct val="100000"/>
                        </a:lnSpc>
                      </a:pPr>
                      <a:r>
                        <a:rPr sz="900" spc="-5" dirty="0"/>
                        <a:t>N°</a:t>
                      </a:r>
                      <a:endParaRPr sz="900" dirty="0">
                        <a:latin typeface="Arial"/>
                        <a:cs typeface="Arial"/>
                      </a:endParaRPr>
                    </a:p>
                  </a:txBody>
                  <a:tcPr marL="0" marR="0" marT="1905" marB="0"/>
                </a:tc>
                <a:tc>
                  <a:txBody>
                    <a:bodyPr/>
                    <a:lstStyle/>
                    <a:p>
                      <a:pPr>
                        <a:lnSpc>
                          <a:spcPct val="100000"/>
                        </a:lnSpc>
                        <a:spcBef>
                          <a:spcPts val="5"/>
                        </a:spcBef>
                      </a:pPr>
                      <a:endParaRPr sz="900" dirty="0"/>
                    </a:p>
                    <a:p>
                      <a:pPr marL="267335">
                        <a:lnSpc>
                          <a:spcPct val="100000"/>
                        </a:lnSpc>
                      </a:pPr>
                      <a:r>
                        <a:rPr sz="900" spc="-5" dirty="0"/>
                        <a:t>AEROPUERTO</a:t>
                      </a:r>
                      <a:endParaRPr sz="900" dirty="0">
                        <a:latin typeface="Arial"/>
                        <a:cs typeface="Arial"/>
                      </a:endParaRPr>
                    </a:p>
                  </a:txBody>
                  <a:tcPr marL="0" marR="0" marT="635" marB="0"/>
                </a:tc>
                <a:tc>
                  <a:txBody>
                    <a:bodyPr/>
                    <a:lstStyle/>
                    <a:p>
                      <a:pPr algn="ctr">
                        <a:lnSpc>
                          <a:spcPct val="100000"/>
                        </a:lnSpc>
                        <a:spcBef>
                          <a:spcPts val="5"/>
                        </a:spcBef>
                      </a:pPr>
                      <a:endParaRPr sz="900" dirty="0"/>
                    </a:p>
                    <a:p>
                      <a:pPr marL="57785" algn="ctr">
                        <a:lnSpc>
                          <a:spcPct val="100000"/>
                        </a:lnSpc>
                      </a:pPr>
                      <a:r>
                        <a:rPr sz="900" spc="-5" dirty="0"/>
                        <a:t>DISTRITO</a:t>
                      </a:r>
                      <a:endParaRPr sz="900" dirty="0">
                        <a:latin typeface="Arial"/>
                        <a:cs typeface="Arial"/>
                      </a:endParaRPr>
                    </a:p>
                  </a:txBody>
                  <a:tcPr marL="0" marR="0" marT="635" marB="0"/>
                </a:tc>
                <a:tc>
                  <a:txBody>
                    <a:bodyPr/>
                    <a:lstStyle/>
                    <a:p>
                      <a:pPr>
                        <a:lnSpc>
                          <a:spcPct val="100000"/>
                        </a:lnSpc>
                        <a:spcBef>
                          <a:spcPts val="5"/>
                        </a:spcBef>
                      </a:pPr>
                      <a:endParaRPr sz="900" dirty="0"/>
                    </a:p>
                    <a:p>
                      <a:pPr marL="3175" algn="ctr">
                        <a:lnSpc>
                          <a:spcPct val="100000"/>
                        </a:lnSpc>
                      </a:pPr>
                      <a:r>
                        <a:rPr sz="900" dirty="0"/>
                        <a:t>PROVINCIA</a:t>
                      </a:r>
                      <a:endParaRPr sz="900" dirty="0">
                        <a:latin typeface="Arial"/>
                        <a:cs typeface="Arial"/>
                      </a:endParaRPr>
                    </a:p>
                  </a:txBody>
                  <a:tcPr marL="0" marR="0" marT="635" marB="0"/>
                </a:tc>
                <a:tc>
                  <a:txBody>
                    <a:bodyPr/>
                    <a:lstStyle/>
                    <a:p>
                      <a:pPr>
                        <a:lnSpc>
                          <a:spcPct val="100000"/>
                        </a:lnSpc>
                        <a:spcBef>
                          <a:spcPts val="5"/>
                        </a:spcBef>
                      </a:pPr>
                      <a:endParaRPr sz="900" dirty="0"/>
                    </a:p>
                    <a:p>
                      <a:pPr marL="1270" algn="ctr">
                        <a:lnSpc>
                          <a:spcPct val="100000"/>
                        </a:lnSpc>
                      </a:pPr>
                      <a:r>
                        <a:rPr sz="900" dirty="0" smtClean="0"/>
                        <a:t>REGI</a:t>
                      </a:r>
                      <a:r>
                        <a:rPr lang="es-PE" sz="900" dirty="0" err="1" smtClean="0"/>
                        <a:t>Ó</a:t>
                      </a:r>
                      <a:r>
                        <a:rPr sz="900" dirty="0" smtClean="0"/>
                        <a:t>N</a:t>
                      </a:r>
                      <a:endParaRPr sz="900" dirty="0">
                        <a:latin typeface="Arial"/>
                        <a:cs typeface="Arial"/>
                      </a:endParaRPr>
                    </a:p>
                  </a:txBody>
                  <a:tcPr marL="0" marR="0" marT="635" marB="0"/>
                </a:tc>
                <a:tc>
                  <a:txBody>
                    <a:bodyPr/>
                    <a:lstStyle/>
                    <a:p>
                      <a:pPr>
                        <a:lnSpc>
                          <a:spcPct val="100000"/>
                        </a:lnSpc>
                        <a:spcBef>
                          <a:spcPts val="5"/>
                        </a:spcBef>
                      </a:pPr>
                      <a:endParaRPr sz="900" dirty="0"/>
                    </a:p>
                    <a:p>
                      <a:pPr marL="6350" algn="ctr">
                        <a:lnSpc>
                          <a:spcPct val="100000"/>
                        </a:lnSpc>
                      </a:pPr>
                      <a:r>
                        <a:rPr sz="900" spc="-5" dirty="0"/>
                        <a:t>CATEGORIA</a:t>
                      </a:r>
                      <a:endParaRPr sz="900" dirty="0">
                        <a:latin typeface="Arial"/>
                        <a:cs typeface="Arial"/>
                      </a:endParaRPr>
                    </a:p>
                  </a:txBody>
                  <a:tcPr marL="0" marR="0" marT="635" marB="0"/>
                </a:tc>
                <a:tc>
                  <a:txBody>
                    <a:bodyPr/>
                    <a:lstStyle/>
                    <a:p>
                      <a:pPr marL="38100" marR="29209" algn="ctr">
                        <a:lnSpc>
                          <a:spcPct val="100000"/>
                        </a:lnSpc>
                        <a:spcBef>
                          <a:spcPts val="25"/>
                        </a:spcBef>
                      </a:pPr>
                      <a:r>
                        <a:rPr sz="900" spc="-45" dirty="0"/>
                        <a:t>A</a:t>
                      </a:r>
                      <a:r>
                        <a:rPr sz="900" dirty="0"/>
                        <a:t>EON</a:t>
                      </a:r>
                      <a:r>
                        <a:rPr sz="900" spc="-45" dirty="0"/>
                        <a:t>A</a:t>
                      </a:r>
                      <a:r>
                        <a:rPr sz="900" dirty="0"/>
                        <a:t>VE  </a:t>
                      </a:r>
                      <a:r>
                        <a:rPr sz="900" spc="-10" dirty="0"/>
                        <a:t>MAX. </a:t>
                      </a:r>
                      <a:r>
                        <a:rPr sz="900" dirty="0"/>
                        <a:t>DE  OP.</a:t>
                      </a:r>
                      <a:endParaRPr sz="900" dirty="0">
                        <a:latin typeface="Arial"/>
                        <a:cs typeface="Arial"/>
                      </a:endParaRPr>
                    </a:p>
                  </a:txBody>
                  <a:tcPr marL="0" marR="0" marT="3175" marB="0"/>
                </a:tc>
                <a:extLst>
                  <a:ext uri="{0D108BD9-81ED-4DB2-BD59-A6C34878D82A}">
                    <a16:rowId xmlns:a16="http://schemas.microsoft.com/office/drawing/2014/main" val="10000"/>
                  </a:ext>
                </a:extLst>
              </a:tr>
              <a:tr h="252095">
                <a:tc>
                  <a:txBody>
                    <a:bodyPr/>
                    <a:lstStyle/>
                    <a:p>
                      <a:pPr marL="635" algn="ctr">
                        <a:lnSpc>
                          <a:spcPct val="100000"/>
                        </a:lnSpc>
                        <a:spcBef>
                          <a:spcPts val="565"/>
                        </a:spcBef>
                      </a:pPr>
                      <a:r>
                        <a:rPr sz="800" b="1" dirty="0">
                          <a:solidFill>
                            <a:schemeClr val="tx1">
                              <a:lumMod val="75000"/>
                              <a:lumOff val="25000"/>
                            </a:schemeClr>
                          </a:solidFill>
                        </a:rPr>
                        <a:t>1</a:t>
                      </a:r>
                      <a:endParaRPr sz="800" b="1" dirty="0">
                        <a:solidFill>
                          <a:schemeClr val="tx1">
                            <a:lumMod val="75000"/>
                            <a:lumOff val="25000"/>
                          </a:schemeClr>
                        </a:solidFill>
                        <a:latin typeface="Arial"/>
                        <a:cs typeface="Arial"/>
                      </a:endParaRPr>
                    </a:p>
                  </a:txBody>
                  <a:tcPr marL="0" marR="0" marT="71755" marB="0"/>
                </a:tc>
                <a:tc>
                  <a:txBody>
                    <a:bodyPr/>
                    <a:lstStyle/>
                    <a:p>
                      <a:pPr marL="8255">
                        <a:lnSpc>
                          <a:spcPct val="100000"/>
                        </a:lnSpc>
                        <a:spcBef>
                          <a:spcPts val="505"/>
                        </a:spcBef>
                      </a:pPr>
                      <a:r>
                        <a:rPr sz="900" spc="-5" dirty="0">
                          <a:solidFill>
                            <a:schemeClr val="tx1">
                              <a:lumMod val="75000"/>
                              <a:lumOff val="25000"/>
                            </a:schemeClr>
                          </a:solidFill>
                        </a:rPr>
                        <a:t>Chachapoyas</a:t>
                      </a:r>
                      <a:endParaRPr sz="900" dirty="0">
                        <a:solidFill>
                          <a:schemeClr val="tx1">
                            <a:lumMod val="75000"/>
                            <a:lumOff val="25000"/>
                          </a:schemeClr>
                        </a:solidFill>
                        <a:latin typeface="Arial"/>
                        <a:cs typeface="Arial"/>
                      </a:endParaRPr>
                    </a:p>
                  </a:txBody>
                  <a:tcPr marL="0" marR="0" marT="64135" marB="0"/>
                </a:tc>
                <a:tc>
                  <a:txBody>
                    <a:bodyPr/>
                    <a:lstStyle/>
                    <a:p>
                      <a:pPr marL="240665" marR="30480" indent="-203200" algn="ctr">
                        <a:lnSpc>
                          <a:spcPct val="100000"/>
                        </a:lnSpc>
                        <a:spcBef>
                          <a:spcPts val="25"/>
                        </a:spcBef>
                      </a:pPr>
                      <a:r>
                        <a:rPr sz="900" spc="-5" dirty="0" err="1" smtClean="0">
                          <a:solidFill>
                            <a:schemeClr val="tx1">
                              <a:lumMod val="75000"/>
                              <a:lumOff val="25000"/>
                            </a:schemeClr>
                          </a:solidFill>
                        </a:rPr>
                        <a:t>Cha</a:t>
                      </a:r>
                      <a:r>
                        <a:rPr sz="900" dirty="0" err="1" smtClean="0">
                          <a:solidFill>
                            <a:schemeClr val="tx1">
                              <a:lumMod val="75000"/>
                              <a:lumOff val="25000"/>
                            </a:schemeClr>
                          </a:solidFill>
                        </a:rPr>
                        <a:t>c</a:t>
                      </a:r>
                      <a:r>
                        <a:rPr sz="900" spc="-5" dirty="0" err="1" smtClean="0">
                          <a:solidFill>
                            <a:schemeClr val="tx1">
                              <a:lumMod val="75000"/>
                              <a:lumOff val="25000"/>
                            </a:schemeClr>
                          </a:solidFill>
                        </a:rPr>
                        <a:t>hapo</a:t>
                      </a:r>
                      <a:r>
                        <a:rPr sz="900" dirty="0" err="1" smtClean="0">
                          <a:solidFill>
                            <a:schemeClr val="tx1">
                              <a:lumMod val="75000"/>
                              <a:lumOff val="25000"/>
                            </a:schemeClr>
                          </a:solidFill>
                        </a:rPr>
                        <a:t>y</a:t>
                      </a:r>
                      <a:r>
                        <a:rPr sz="900" spc="-5" dirty="0" err="1" smtClean="0">
                          <a:solidFill>
                            <a:schemeClr val="tx1">
                              <a:lumMod val="75000"/>
                              <a:lumOff val="25000"/>
                            </a:schemeClr>
                          </a:solidFill>
                        </a:rPr>
                        <a:t>as</a:t>
                      </a:r>
                      <a:endParaRPr sz="900" dirty="0">
                        <a:solidFill>
                          <a:schemeClr val="tx1">
                            <a:lumMod val="75000"/>
                            <a:lumOff val="25000"/>
                          </a:schemeClr>
                        </a:solidFill>
                        <a:latin typeface="Arial"/>
                        <a:cs typeface="Arial"/>
                      </a:endParaRPr>
                    </a:p>
                  </a:txBody>
                  <a:tcPr marL="0" marR="0" marT="3175" marB="0" anchor="ctr"/>
                </a:tc>
                <a:tc>
                  <a:txBody>
                    <a:bodyPr/>
                    <a:lstStyle/>
                    <a:p>
                      <a:pPr algn="ctr">
                        <a:lnSpc>
                          <a:spcPct val="100000"/>
                        </a:lnSpc>
                        <a:spcBef>
                          <a:spcPts val="505"/>
                        </a:spcBef>
                      </a:pPr>
                      <a:r>
                        <a:rPr sz="900" spc="-5" dirty="0">
                          <a:solidFill>
                            <a:schemeClr val="tx1">
                              <a:lumMod val="75000"/>
                              <a:lumOff val="25000"/>
                            </a:schemeClr>
                          </a:solidFill>
                        </a:rPr>
                        <a:t>Chachapoyas</a:t>
                      </a:r>
                      <a:endParaRPr sz="900">
                        <a:solidFill>
                          <a:schemeClr val="tx1">
                            <a:lumMod val="75000"/>
                            <a:lumOff val="25000"/>
                          </a:schemeClr>
                        </a:solidFill>
                        <a:latin typeface="Arial"/>
                        <a:cs typeface="Arial"/>
                      </a:endParaRPr>
                    </a:p>
                  </a:txBody>
                  <a:tcPr marL="0" marR="0" marT="64135" marB="0"/>
                </a:tc>
                <a:tc>
                  <a:txBody>
                    <a:bodyPr/>
                    <a:lstStyle/>
                    <a:p>
                      <a:pPr algn="ctr">
                        <a:lnSpc>
                          <a:spcPct val="100000"/>
                        </a:lnSpc>
                        <a:spcBef>
                          <a:spcPts val="505"/>
                        </a:spcBef>
                      </a:pPr>
                      <a:r>
                        <a:rPr sz="900" spc="-5" dirty="0">
                          <a:solidFill>
                            <a:schemeClr val="tx1">
                              <a:lumMod val="75000"/>
                              <a:lumOff val="25000"/>
                            </a:schemeClr>
                          </a:solidFill>
                        </a:rPr>
                        <a:t>Amazonas</a:t>
                      </a:r>
                      <a:endParaRPr sz="900">
                        <a:solidFill>
                          <a:schemeClr val="tx1">
                            <a:lumMod val="75000"/>
                            <a:lumOff val="25000"/>
                          </a:schemeClr>
                        </a:solidFill>
                        <a:latin typeface="Arial"/>
                        <a:cs typeface="Arial"/>
                      </a:endParaRPr>
                    </a:p>
                  </a:txBody>
                  <a:tcPr marL="0" marR="0" marT="64135" marB="0"/>
                </a:tc>
                <a:tc>
                  <a:txBody>
                    <a:bodyPr/>
                    <a:lstStyle/>
                    <a:p>
                      <a:pPr algn="ctr">
                        <a:lnSpc>
                          <a:spcPct val="100000"/>
                        </a:lnSpc>
                        <a:spcBef>
                          <a:spcPts val="505"/>
                        </a:spcBef>
                      </a:pPr>
                      <a:r>
                        <a:rPr sz="900" spc="-5" dirty="0">
                          <a:solidFill>
                            <a:schemeClr val="tx1">
                              <a:lumMod val="75000"/>
                              <a:lumOff val="25000"/>
                            </a:schemeClr>
                          </a:solidFill>
                        </a:rPr>
                        <a:t>Nacional</a:t>
                      </a:r>
                      <a:endParaRPr sz="900">
                        <a:solidFill>
                          <a:schemeClr val="tx1">
                            <a:lumMod val="75000"/>
                            <a:lumOff val="25000"/>
                          </a:schemeClr>
                        </a:solidFill>
                        <a:latin typeface="Arial"/>
                        <a:cs typeface="Arial"/>
                      </a:endParaRPr>
                    </a:p>
                  </a:txBody>
                  <a:tcPr marL="0" marR="0" marT="64135" marB="0"/>
                </a:tc>
                <a:tc>
                  <a:txBody>
                    <a:bodyPr/>
                    <a:lstStyle/>
                    <a:p>
                      <a:pPr algn="ctr">
                        <a:lnSpc>
                          <a:spcPct val="100000"/>
                        </a:lnSpc>
                        <a:spcBef>
                          <a:spcPts val="505"/>
                        </a:spcBef>
                      </a:pPr>
                      <a:r>
                        <a:rPr sz="900" dirty="0">
                          <a:solidFill>
                            <a:schemeClr val="tx1">
                              <a:lumMod val="75000"/>
                              <a:lumOff val="25000"/>
                            </a:schemeClr>
                          </a:solidFill>
                        </a:rPr>
                        <a:t>Foker</a:t>
                      </a:r>
                      <a:r>
                        <a:rPr sz="900" spc="-35" dirty="0">
                          <a:solidFill>
                            <a:schemeClr val="tx1">
                              <a:lumMod val="75000"/>
                              <a:lumOff val="25000"/>
                            </a:schemeClr>
                          </a:solidFill>
                        </a:rPr>
                        <a:t> </a:t>
                      </a:r>
                      <a:r>
                        <a:rPr sz="900" spc="-5" dirty="0">
                          <a:solidFill>
                            <a:schemeClr val="tx1">
                              <a:lumMod val="75000"/>
                              <a:lumOff val="25000"/>
                            </a:schemeClr>
                          </a:solidFill>
                        </a:rPr>
                        <a:t>28</a:t>
                      </a:r>
                      <a:endParaRPr sz="900">
                        <a:solidFill>
                          <a:schemeClr val="tx1">
                            <a:lumMod val="75000"/>
                            <a:lumOff val="25000"/>
                          </a:schemeClr>
                        </a:solidFill>
                        <a:latin typeface="Arial"/>
                        <a:cs typeface="Arial"/>
                      </a:endParaRPr>
                    </a:p>
                  </a:txBody>
                  <a:tcPr marL="0" marR="0" marT="64135" marB="0"/>
                </a:tc>
                <a:extLst>
                  <a:ext uri="{0D108BD9-81ED-4DB2-BD59-A6C34878D82A}">
                    <a16:rowId xmlns:a16="http://schemas.microsoft.com/office/drawing/2014/main" val="10001"/>
                  </a:ext>
                </a:extLst>
              </a:tr>
              <a:tr h="252222">
                <a:tc>
                  <a:txBody>
                    <a:bodyPr/>
                    <a:lstStyle/>
                    <a:p>
                      <a:pPr marL="635" algn="ctr">
                        <a:lnSpc>
                          <a:spcPct val="100000"/>
                        </a:lnSpc>
                        <a:spcBef>
                          <a:spcPts val="570"/>
                        </a:spcBef>
                      </a:pPr>
                      <a:r>
                        <a:rPr sz="800" b="1" dirty="0">
                          <a:solidFill>
                            <a:schemeClr val="tx1">
                              <a:lumMod val="75000"/>
                              <a:lumOff val="25000"/>
                            </a:schemeClr>
                          </a:solidFill>
                        </a:rPr>
                        <a:t>2</a:t>
                      </a:r>
                      <a:endParaRPr sz="800" b="1" dirty="0">
                        <a:solidFill>
                          <a:schemeClr val="tx1">
                            <a:lumMod val="75000"/>
                            <a:lumOff val="25000"/>
                          </a:schemeClr>
                        </a:solidFill>
                        <a:latin typeface="Arial"/>
                        <a:cs typeface="Arial"/>
                      </a:endParaRPr>
                    </a:p>
                  </a:txBody>
                  <a:tcPr marL="0" marR="0" marT="72390" marB="0"/>
                </a:tc>
                <a:tc>
                  <a:txBody>
                    <a:bodyPr/>
                    <a:lstStyle/>
                    <a:p>
                      <a:pPr marL="8255" marR="293370">
                        <a:lnSpc>
                          <a:spcPct val="100000"/>
                        </a:lnSpc>
                        <a:spcBef>
                          <a:spcPts val="25"/>
                        </a:spcBef>
                      </a:pPr>
                      <a:r>
                        <a:rPr sz="900" dirty="0">
                          <a:solidFill>
                            <a:schemeClr val="tx1">
                              <a:lumMod val="75000"/>
                              <a:lumOff val="25000"/>
                            </a:schemeClr>
                          </a:solidFill>
                        </a:rPr>
                        <a:t>Arias </a:t>
                      </a:r>
                      <a:r>
                        <a:rPr sz="900" spc="-5" dirty="0">
                          <a:solidFill>
                            <a:schemeClr val="tx1">
                              <a:lumMod val="75000"/>
                              <a:lumOff val="25000"/>
                            </a:schemeClr>
                          </a:solidFill>
                        </a:rPr>
                        <a:t>Graziani </a:t>
                      </a:r>
                      <a:r>
                        <a:rPr sz="900" dirty="0">
                          <a:solidFill>
                            <a:schemeClr val="tx1">
                              <a:lumMod val="75000"/>
                              <a:lumOff val="25000"/>
                            </a:schemeClr>
                          </a:solidFill>
                        </a:rPr>
                        <a:t>-</a:t>
                      </a:r>
                      <a:r>
                        <a:rPr sz="900" spc="-70" dirty="0">
                          <a:solidFill>
                            <a:schemeClr val="tx1">
                              <a:lumMod val="75000"/>
                              <a:lumOff val="25000"/>
                            </a:schemeClr>
                          </a:solidFill>
                        </a:rPr>
                        <a:t> </a:t>
                      </a:r>
                      <a:r>
                        <a:rPr sz="900" dirty="0">
                          <a:solidFill>
                            <a:schemeClr val="tx1">
                              <a:lumMod val="75000"/>
                              <a:lumOff val="25000"/>
                            </a:schemeClr>
                          </a:solidFill>
                        </a:rPr>
                        <a:t>Anta  </a:t>
                      </a:r>
                      <a:r>
                        <a:rPr sz="900" spc="-5" dirty="0">
                          <a:solidFill>
                            <a:schemeClr val="tx1">
                              <a:lumMod val="75000"/>
                              <a:lumOff val="25000"/>
                            </a:schemeClr>
                          </a:solidFill>
                        </a:rPr>
                        <a:t>Huaraz</a:t>
                      </a:r>
                      <a:endParaRPr sz="900" dirty="0">
                        <a:solidFill>
                          <a:schemeClr val="tx1">
                            <a:lumMod val="75000"/>
                            <a:lumOff val="25000"/>
                          </a:schemeClr>
                        </a:solidFill>
                        <a:latin typeface="Arial"/>
                        <a:cs typeface="Arial"/>
                      </a:endParaRPr>
                    </a:p>
                  </a:txBody>
                  <a:tcPr marL="0" marR="0" marT="3175" marB="0"/>
                </a:tc>
                <a:tc>
                  <a:txBody>
                    <a:bodyPr/>
                    <a:lstStyle/>
                    <a:p>
                      <a:pPr marL="189865" algn="ctr">
                        <a:lnSpc>
                          <a:spcPct val="100000"/>
                        </a:lnSpc>
                        <a:spcBef>
                          <a:spcPts val="505"/>
                        </a:spcBef>
                      </a:pPr>
                      <a:r>
                        <a:rPr sz="900" dirty="0">
                          <a:solidFill>
                            <a:schemeClr val="tx1">
                              <a:lumMod val="75000"/>
                              <a:lumOff val="25000"/>
                            </a:schemeClr>
                          </a:solidFill>
                        </a:rPr>
                        <a:t>Anta</a:t>
                      </a:r>
                      <a:endParaRPr sz="900" dirty="0">
                        <a:solidFill>
                          <a:schemeClr val="tx1">
                            <a:lumMod val="75000"/>
                            <a:lumOff val="25000"/>
                          </a:schemeClr>
                        </a:solidFill>
                        <a:latin typeface="Arial"/>
                        <a:cs typeface="Arial"/>
                      </a:endParaRPr>
                    </a:p>
                  </a:txBody>
                  <a:tcPr marL="0" marR="0" marT="64135" marB="0"/>
                </a:tc>
                <a:tc>
                  <a:txBody>
                    <a:bodyPr/>
                    <a:lstStyle/>
                    <a:p>
                      <a:pPr algn="ctr">
                        <a:lnSpc>
                          <a:spcPct val="100000"/>
                        </a:lnSpc>
                        <a:spcBef>
                          <a:spcPts val="505"/>
                        </a:spcBef>
                      </a:pPr>
                      <a:r>
                        <a:rPr sz="900" spc="-5" dirty="0">
                          <a:solidFill>
                            <a:schemeClr val="tx1">
                              <a:lumMod val="75000"/>
                              <a:lumOff val="25000"/>
                            </a:schemeClr>
                          </a:solidFill>
                        </a:rPr>
                        <a:t>Carhuaz</a:t>
                      </a:r>
                      <a:endParaRPr sz="900">
                        <a:solidFill>
                          <a:schemeClr val="tx1">
                            <a:lumMod val="75000"/>
                            <a:lumOff val="25000"/>
                          </a:schemeClr>
                        </a:solidFill>
                        <a:latin typeface="Arial"/>
                        <a:cs typeface="Arial"/>
                      </a:endParaRPr>
                    </a:p>
                  </a:txBody>
                  <a:tcPr marL="0" marR="0" marT="64135" marB="0"/>
                </a:tc>
                <a:tc>
                  <a:txBody>
                    <a:bodyPr/>
                    <a:lstStyle/>
                    <a:p>
                      <a:pPr marL="635" algn="ctr">
                        <a:lnSpc>
                          <a:spcPct val="100000"/>
                        </a:lnSpc>
                        <a:spcBef>
                          <a:spcPts val="505"/>
                        </a:spcBef>
                      </a:pPr>
                      <a:r>
                        <a:rPr sz="900" dirty="0">
                          <a:solidFill>
                            <a:schemeClr val="tx1">
                              <a:lumMod val="75000"/>
                              <a:lumOff val="25000"/>
                            </a:schemeClr>
                          </a:solidFill>
                        </a:rPr>
                        <a:t>Ancash</a:t>
                      </a:r>
                      <a:endParaRPr sz="900">
                        <a:solidFill>
                          <a:schemeClr val="tx1">
                            <a:lumMod val="75000"/>
                            <a:lumOff val="25000"/>
                          </a:schemeClr>
                        </a:solidFill>
                        <a:latin typeface="Arial"/>
                        <a:cs typeface="Arial"/>
                      </a:endParaRPr>
                    </a:p>
                  </a:txBody>
                  <a:tcPr marL="0" marR="0" marT="64135" marB="0"/>
                </a:tc>
                <a:tc>
                  <a:txBody>
                    <a:bodyPr/>
                    <a:lstStyle/>
                    <a:p>
                      <a:pPr algn="ctr">
                        <a:lnSpc>
                          <a:spcPct val="100000"/>
                        </a:lnSpc>
                        <a:spcBef>
                          <a:spcPts val="505"/>
                        </a:spcBef>
                      </a:pPr>
                      <a:r>
                        <a:rPr sz="900" spc="-5" dirty="0">
                          <a:solidFill>
                            <a:schemeClr val="tx1">
                              <a:lumMod val="75000"/>
                              <a:lumOff val="25000"/>
                            </a:schemeClr>
                          </a:solidFill>
                        </a:rPr>
                        <a:t>Nacional</a:t>
                      </a:r>
                      <a:endParaRPr sz="900">
                        <a:solidFill>
                          <a:schemeClr val="tx1">
                            <a:lumMod val="75000"/>
                            <a:lumOff val="25000"/>
                          </a:schemeClr>
                        </a:solidFill>
                        <a:latin typeface="Arial"/>
                        <a:cs typeface="Arial"/>
                      </a:endParaRPr>
                    </a:p>
                  </a:txBody>
                  <a:tcPr marL="0" marR="0" marT="64135" marB="0"/>
                </a:tc>
                <a:tc>
                  <a:txBody>
                    <a:bodyPr/>
                    <a:lstStyle/>
                    <a:p>
                      <a:pPr algn="ctr">
                        <a:lnSpc>
                          <a:spcPct val="100000"/>
                        </a:lnSpc>
                        <a:spcBef>
                          <a:spcPts val="505"/>
                        </a:spcBef>
                      </a:pPr>
                      <a:r>
                        <a:rPr sz="900" dirty="0">
                          <a:solidFill>
                            <a:schemeClr val="tx1">
                              <a:lumMod val="75000"/>
                              <a:lumOff val="25000"/>
                            </a:schemeClr>
                          </a:solidFill>
                        </a:rPr>
                        <a:t>Foker</a:t>
                      </a:r>
                      <a:r>
                        <a:rPr sz="900" spc="-35" dirty="0">
                          <a:solidFill>
                            <a:schemeClr val="tx1">
                              <a:lumMod val="75000"/>
                              <a:lumOff val="25000"/>
                            </a:schemeClr>
                          </a:solidFill>
                        </a:rPr>
                        <a:t> </a:t>
                      </a:r>
                      <a:r>
                        <a:rPr sz="900" spc="-5" dirty="0">
                          <a:solidFill>
                            <a:schemeClr val="tx1">
                              <a:lumMod val="75000"/>
                              <a:lumOff val="25000"/>
                            </a:schemeClr>
                          </a:solidFill>
                        </a:rPr>
                        <a:t>28</a:t>
                      </a:r>
                      <a:endParaRPr sz="900">
                        <a:solidFill>
                          <a:schemeClr val="tx1">
                            <a:lumMod val="75000"/>
                            <a:lumOff val="25000"/>
                          </a:schemeClr>
                        </a:solidFill>
                        <a:latin typeface="Arial"/>
                        <a:cs typeface="Arial"/>
                      </a:endParaRPr>
                    </a:p>
                  </a:txBody>
                  <a:tcPr marL="0" marR="0" marT="64135" marB="0"/>
                </a:tc>
                <a:extLst>
                  <a:ext uri="{0D108BD9-81ED-4DB2-BD59-A6C34878D82A}">
                    <a16:rowId xmlns:a16="http://schemas.microsoft.com/office/drawing/2014/main" val="10002"/>
                  </a:ext>
                </a:extLst>
              </a:tr>
              <a:tr h="374014">
                <a:tc>
                  <a:txBody>
                    <a:bodyPr/>
                    <a:lstStyle/>
                    <a:p>
                      <a:pPr>
                        <a:lnSpc>
                          <a:spcPct val="100000"/>
                        </a:lnSpc>
                        <a:spcBef>
                          <a:spcPts val="15"/>
                        </a:spcBef>
                      </a:pPr>
                      <a:endParaRPr sz="1000" b="1" dirty="0">
                        <a:solidFill>
                          <a:schemeClr val="tx1">
                            <a:lumMod val="75000"/>
                            <a:lumOff val="25000"/>
                          </a:schemeClr>
                        </a:solidFill>
                      </a:endParaRPr>
                    </a:p>
                    <a:p>
                      <a:pPr marL="635" algn="ctr">
                        <a:lnSpc>
                          <a:spcPct val="100000"/>
                        </a:lnSpc>
                      </a:pPr>
                      <a:r>
                        <a:rPr sz="800" b="1" dirty="0">
                          <a:solidFill>
                            <a:schemeClr val="tx1">
                              <a:lumMod val="75000"/>
                              <a:lumOff val="25000"/>
                            </a:schemeClr>
                          </a:solidFill>
                        </a:rPr>
                        <a:t>3</a:t>
                      </a:r>
                      <a:endParaRPr sz="800" b="1" dirty="0">
                        <a:solidFill>
                          <a:schemeClr val="tx1">
                            <a:lumMod val="75000"/>
                            <a:lumOff val="25000"/>
                          </a:schemeClr>
                        </a:solidFill>
                        <a:latin typeface="Arial"/>
                        <a:cs typeface="Arial"/>
                      </a:endParaRPr>
                    </a:p>
                  </a:txBody>
                  <a:tcPr marL="0" marR="0" marT="1905" marB="0"/>
                </a:tc>
                <a:tc>
                  <a:txBody>
                    <a:bodyPr/>
                    <a:lstStyle/>
                    <a:p>
                      <a:pPr marL="8255" marR="31750">
                        <a:lnSpc>
                          <a:spcPct val="100000"/>
                        </a:lnSpc>
                        <a:spcBef>
                          <a:spcPts val="25"/>
                        </a:spcBef>
                      </a:pPr>
                      <a:r>
                        <a:rPr sz="900" spc="-5" dirty="0">
                          <a:solidFill>
                            <a:schemeClr val="tx1">
                              <a:lumMod val="75000"/>
                              <a:lumOff val="25000"/>
                            </a:schemeClr>
                          </a:solidFill>
                        </a:rPr>
                        <a:t>Myr. GRAL. </a:t>
                      </a:r>
                      <a:r>
                        <a:rPr sz="900" dirty="0">
                          <a:solidFill>
                            <a:schemeClr val="tx1">
                              <a:lumMod val="75000"/>
                              <a:lumOff val="25000"/>
                            </a:schemeClr>
                          </a:solidFill>
                        </a:rPr>
                        <a:t>FAP</a:t>
                      </a:r>
                      <a:r>
                        <a:rPr sz="900" spc="-55" dirty="0">
                          <a:solidFill>
                            <a:schemeClr val="tx1">
                              <a:lumMod val="75000"/>
                              <a:lumOff val="25000"/>
                            </a:schemeClr>
                          </a:solidFill>
                        </a:rPr>
                        <a:t> </a:t>
                      </a:r>
                      <a:r>
                        <a:rPr sz="900" dirty="0">
                          <a:solidFill>
                            <a:schemeClr val="tx1">
                              <a:lumMod val="75000"/>
                              <a:lumOff val="25000"/>
                            </a:schemeClr>
                          </a:solidFill>
                        </a:rPr>
                        <a:t>Armando  </a:t>
                      </a:r>
                      <a:r>
                        <a:rPr sz="900" spc="-5" dirty="0">
                          <a:solidFill>
                            <a:schemeClr val="tx1">
                              <a:lumMod val="75000"/>
                              <a:lumOff val="25000"/>
                            </a:schemeClr>
                          </a:solidFill>
                        </a:rPr>
                        <a:t>Revoredo </a:t>
                      </a:r>
                      <a:r>
                        <a:rPr sz="900" dirty="0">
                          <a:solidFill>
                            <a:schemeClr val="tx1">
                              <a:lumMod val="75000"/>
                              <a:lumOff val="25000"/>
                            </a:schemeClr>
                          </a:solidFill>
                        </a:rPr>
                        <a:t>Iglesias -  Cajamarca</a:t>
                      </a:r>
                      <a:endParaRPr sz="900" dirty="0">
                        <a:solidFill>
                          <a:schemeClr val="tx1">
                            <a:lumMod val="75000"/>
                            <a:lumOff val="25000"/>
                          </a:schemeClr>
                        </a:solidFill>
                        <a:latin typeface="Arial"/>
                        <a:cs typeface="Arial"/>
                      </a:endParaRPr>
                    </a:p>
                  </a:txBody>
                  <a:tcPr marL="0" marR="0" marT="3175" marB="0"/>
                </a:tc>
                <a:tc>
                  <a:txBody>
                    <a:bodyPr/>
                    <a:lstStyle/>
                    <a:p>
                      <a:pPr marL="197485" marR="62230" indent="-129539" algn="ctr">
                        <a:lnSpc>
                          <a:spcPct val="100000"/>
                        </a:lnSpc>
                        <a:spcBef>
                          <a:spcPts val="505"/>
                        </a:spcBef>
                      </a:pPr>
                      <a:r>
                        <a:rPr sz="900" spc="-5" dirty="0">
                          <a:solidFill>
                            <a:schemeClr val="tx1">
                              <a:lumMod val="75000"/>
                              <a:lumOff val="25000"/>
                            </a:schemeClr>
                          </a:solidFill>
                        </a:rPr>
                        <a:t>Baños</a:t>
                      </a:r>
                      <a:r>
                        <a:rPr sz="900" spc="-70" dirty="0">
                          <a:solidFill>
                            <a:schemeClr val="tx1">
                              <a:lumMod val="75000"/>
                              <a:lumOff val="25000"/>
                            </a:schemeClr>
                          </a:solidFill>
                        </a:rPr>
                        <a:t> </a:t>
                      </a:r>
                      <a:r>
                        <a:rPr sz="900" spc="-5" dirty="0">
                          <a:solidFill>
                            <a:schemeClr val="tx1">
                              <a:lumMod val="75000"/>
                              <a:lumOff val="25000"/>
                            </a:schemeClr>
                          </a:solidFill>
                        </a:rPr>
                        <a:t>del  </a:t>
                      </a:r>
                      <a:r>
                        <a:rPr sz="900" dirty="0">
                          <a:solidFill>
                            <a:schemeClr val="tx1">
                              <a:lumMod val="75000"/>
                              <a:lumOff val="25000"/>
                            </a:schemeClr>
                          </a:solidFill>
                        </a:rPr>
                        <a:t>Inca</a:t>
                      </a:r>
                      <a:endParaRPr sz="900" dirty="0">
                        <a:solidFill>
                          <a:schemeClr val="tx1">
                            <a:lumMod val="75000"/>
                            <a:lumOff val="25000"/>
                          </a:schemeClr>
                        </a:solidFill>
                        <a:latin typeface="Arial"/>
                        <a:cs typeface="Arial"/>
                      </a:endParaRPr>
                    </a:p>
                  </a:txBody>
                  <a:tcPr marL="0" marR="0" marT="64135" marB="0"/>
                </a:tc>
                <a:tc>
                  <a:txBody>
                    <a:bodyPr/>
                    <a:lstStyle/>
                    <a:p>
                      <a:pPr>
                        <a:lnSpc>
                          <a:spcPct val="100000"/>
                        </a:lnSpc>
                        <a:spcBef>
                          <a:spcPts val="5"/>
                        </a:spcBef>
                      </a:pPr>
                      <a:endParaRPr sz="900">
                        <a:solidFill>
                          <a:schemeClr val="tx1">
                            <a:lumMod val="75000"/>
                            <a:lumOff val="25000"/>
                          </a:schemeClr>
                        </a:solidFill>
                      </a:endParaRPr>
                    </a:p>
                    <a:p>
                      <a:pPr algn="ctr">
                        <a:lnSpc>
                          <a:spcPct val="100000"/>
                        </a:lnSpc>
                      </a:pPr>
                      <a:r>
                        <a:rPr sz="900" dirty="0">
                          <a:solidFill>
                            <a:schemeClr val="tx1">
                              <a:lumMod val="75000"/>
                              <a:lumOff val="25000"/>
                            </a:schemeClr>
                          </a:solidFill>
                        </a:rPr>
                        <a:t>Cajamarca</a:t>
                      </a:r>
                      <a:endParaRPr sz="900">
                        <a:solidFill>
                          <a:schemeClr val="tx1">
                            <a:lumMod val="75000"/>
                            <a:lumOff val="25000"/>
                          </a:schemeClr>
                        </a:solidFill>
                        <a:latin typeface="Arial"/>
                        <a:cs typeface="Arial"/>
                      </a:endParaRPr>
                    </a:p>
                  </a:txBody>
                  <a:tcPr marL="0" marR="0" marT="635" marB="0"/>
                </a:tc>
                <a:tc>
                  <a:txBody>
                    <a:bodyPr/>
                    <a:lstStyle/>
                    <a:p>
                      <a:pPr>
                        <a:lnSpc>
                          <a:spcPct val="100000"/>
                        </a:lnSpc>
                        <a:spcBef>
                          <a:spcPts val="5"/>
                        </a:spcBef>
                      </a:pPr>
                      <a:endParaRPr sz="900" dirty="0">
                        <a:solidFill>
                          <a:schemeClr val="tx1">
                            <a:lumMod val="75000"/>
                            <a:lumOff val="25000"/>
                          </a:schemeClr>
                        </a:solidFill>
                      </a:endParaRPr>
                    </a:p>
                    <a:p>
                      <a:pPr marL="635" algn="ctr">
                        <a:lnSpc>
                          <a:spcPct val="100000"/>
                        </a:lnSpc>
                      </a:pPr>
                      <a:r>
                        <a:rPr sz="900" dirty="0">
                          <a:solidFill>
                            <a:schemeClr val="tx1">
                              <a:lumMod val="75000"/>
                              <a:lumOff val="25000"/>
                            </a:schemeClr>
                          </a:solidFill>
                        </a:rPr>
                        <a:t>Cajamarca</a:t>
                      </a:r>
                      <a:endParaRPr sz="900" dirty="0">
                        <a:solidFill>
                          <a:schemeClr val="tx1">
                            <a:lumMod val="75000"/>
                            <a:lumOff val="25000"/>
                          </a:schemeClr>
                        </a:solidFill>
                        <a:latin typeface="Arial"/>
                        <a:cs typeface="Arial"/>
                      </a:endParaRPr>
                    </a:p>
                  </a:txBody>
                  <a:tcPr marL="0" marR="0" marT="635" marB="0"/>
                </a:tc>
                <a:tc>
                  <a:txBody>
                    <a:bodyPr/>
                    <a:lstStyle/>
                    <a:p>
                      <a:pPr>
                        <a:lnSpc>
                          <a:spcPct val="100000"/>
                        </a:lnSpc>
                        <a:spcBef>
                          <a:spcPts val="5"/>
                        </a:spcBef>
                      </a:pPr>
                      <a:endParaRPr sz="900">
                        <a:solidFill>
                          <a:schemeClr val="tx1">
                            <a:lumMod val="75000"/>
                            <a:lumOff val="25000"/>
                          </a:schemeClr>
                        </a:solidFill>
                      </a:endParaRPr>
                    </a:p>
                    <a:p>
                      <a:pPr algn="ctr">
                        <a:lnSpc>
                          <a:spcPct val="100000"/>
                        </a:lnSpc>
                      </a:pPr>
                      <a:r>
                        <a:rPr sz="900" spc="-5" dirty="0">
                          <a:solidFill>
                            <a:schemeClr val="tx1">
                              <a:lumMod val="75000"/>
                              <a:lumOff val="25000"/>
                            </a:schemeClr>
                          </a:solidFill>
                        </a:rPr>
                        <a:t>Nacional</a:t>
                      </a:r>
                      <a:endParaRPr sz="900">
                        <a:solidFill>
                          <a:schemeClr val="tx1">
                            <a:lumMod val="75000"/>
                            <a:lumOff val="25000"/>
                          </a:schemeClr>
                        </a:solidFill>
                        <a:latin typeface="Arial"/>
                        <a:cs typeface="Arial"/>
                      </a:endParaRPr>
                    </a:p>
                  </a:txBody>
                  <a:tcPr marL="0" marR="0" marT="635" marB="0"/>
                </a:tc>
                <a:tc>
                  <a:txBody>
                    <a:bodyPr/>
                    <a:lstStyle/>
                    <a:p>
                      <a:pPr>
                        <a:lnSpc>
                          <a:spcPct val="100000"/>
                        </a:lnSpc>
                        <a:spcBef>
                          <a:spcPts val="5"/>
                        </a:spcBef>
                      </a:pPr>
                      <a:endParaRPr sz="900">
                        <a:solidFill>
                          <a:schemeClr val="tx1">
                            <a:lumMod val="75000"/>
                            <a:lumOff val="25000"/>
                          </a:schemeClr>
                        </a:solidFill>
                      </a:endParaRPr>
                    </a:p>
                    <a:p>
                      <a:pPr marL="1270" algn="ctr">
                        <a:lnSpc>
                          <a:spcPct val="100000"/>
                        </a:lnSpc>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737</a:t>
                      </a:r>
                      <a:endParaRPr sz="900">
                        <a:solidFill>
                          <a:schemeClr val="tx1">
                            <a:lumMod val="75000"/>
                            <a:lumOff val="25000"/>
                          </a:schemeClr>
                        </a:solidFill>
                        <a:latin typeface="Arial"/>
                        <a:cs typeface="Arial"/>
                      </a:endParaRPr>
                    </a:p>
                  </a:txBody>
                  <a:tcPr marL="0" marR="0" marT="635" marB="0"/>
                </a:tc>
                <a:extLst>
                  <a:ext uri="{0D108BD9-81ED-4DB2-BD59-A6C34878D82A}">
                    <a16:rowId xmlns:a16="http://schemas.microsoft.com/office/drawing/2014/main" val="10003"/>
                  </a:ext>
                </a:extLst>
              </a:tr>
              <a:tr h="165100">
                <a:tc>
                  <a:txBody>
                    <a:bodyPr/>
                    <a:lstStyle/>
                    <a:p>
                      <a:pPr marL="635" algn="ctr">
                        <a:lnSpc>
                          <a:spcPct val="100000"/>
                        </a:lnSpc>
                        <a:spcBef>
                          <a:spcPts val="225"/>
                        </a:spcBef>
                      </a:pPr>
                      <a:r>
                        <a:rPr sz="800" b="1" dirty="0">
                          <a:solidFill>
                            <a:schemeClr val="tx1">
                              <a:lumMod val="75000"/>
                              <a:lumOff val="25000"/>
                            </a:schemeClr>
                          </a:solidFill>
                        </a:rPr>
                        <a:t>4</a:t>
                      </a:r>
                      <a:endParaRPr sz="800" b="1" dirty="0">
                        <a:solidFill>
                          <a:schemeClr val="tx1">
                            <a:lumMod val="75000"/>
                            <a:lumOff val="25000"/>
                          </a:schemeClr>
                        </a:solidFill>
                        <a:latin typeface="Arial"/>
                        <a:cs typeface="Arial"/>
                      </a:endParaRPr>
                    </a:p>
                  </a:txBody>
                  <a:tcPr marL="0" marR="0" marT="28575" marB="0"/>
                </a:tc>
                <a:tc>
                  <a:txBody>
                    <a:bodyPr/>
                    <a:lstStyle/>
                    <a:p>
                      <a:pPr marL="8255">
                        <a:lnSpc>
                          <a:spcPct val="100000"/>
                        </a:lnSpc>
                        <a:spcBef>
                          <a:spcPts val="165"/>
                        </a:spcBef>
                      </a:pPr>
                      <a:r>
                        <a:rPr sz="900" dirty="0">
                          <a:solidFill>
                            <a:schemeClr val="tx1">
                              <a:lumMod val="75000"/>
                              <a:lumOff val="25000"/>
                            </a:schemeClr>
                          </a:solidFill>
                        </a:rPr>
                        <a:t>Pisco</a:t>
                      </a:r>
                      <a:endParaRPr sz="900" dirty="0">
                        <a:solidFill>
                          <a:schemeClr val="tx1">
                            <a:lumMod val="75000"/>
                            <a:lumOff val="25000"/>
                          </a:schemeClr>
                        </a:solidFill>
                        <a:latin typeface="Arial"/>
                        <a:cs typeface="Arial"/>
                      </a:endParaRPr>
                    </a:p>
                  </a:txBody>
                  <a:tcPr marL="0" marR="0" marT="20955" marB="0"/>
                </a:tc>
                <a:tc>
                  <a:txBody>
                    <a:bodyPr/>
                    <a:lstStyle/>
                    <a:p>
                      <a:pPr marL="28575" algn="ctr">
                        <a:lnSpc>
                          <a:spcPct val="100000"/>
                        </a:lnSpc>
                        <a:spcBef>
                          <a:spcPts val="165"/>
                        </a:spcBef>
                      </a:pPr>
                      <a:r>
                        <a:rPr sz="900" dirty="0">
                          <a:solidFill>
                            <a:schemeClr val="tx1">
                              <a:lumMod val="75000"/>
                              <a:lumOff val="25000"/>
                            </a:schemeClr>
                          </a:solidFill>
                        </a:rPr>
                        <a:t>San</a:t>
                      </a:r>
                      <a:r>
                        <a:rPr sz="900" spc="-40" dirty="0">
                          <a:solidFill>
                            <a:schemeClr val="tx1">
                              <a:lumMod val="75000"/>
                              <a:lumOff val="25000"/>
                            </a:schemeClr>
                          </a:solidFill>
                        </a:rPr>
                        <a:t> </a:t>
                      </a:r>
                      <a:r>
                        <a:rPr sz="900" spc="-5" dirty="0">
                          <a:solidFill>
                            <a:schemeClr val="tx1">
                              <a:lumMod val="75000"/>
                              <a:lumOff val="25000"/>
                            </a:schemeClr>
                          </a:solidFill>
                        </a:rPr>
                        <a:t>Andrés</a:t>
                      </a:r>
                      <a:endParaRPr sz="900" dirty="0">
                        <a:solidFill>
                          <a:schemeClr val="tx1">
                            <a:lumMod val="75000"/>
                            <a:lumOff val="25000"/>
                          </a:schemeClr>
                        </a:solidFill>
                        <a:latin typeface="Arial"/>
                        <a:cs typeface="Arial"/>
                      </a:endParaRPr>
                    </a:p>
                  </a:txBody>
                  <a:tcPr marL="0" marR="0" marT="20955" marB="0"/>
                </a:tc>
                <a:tc>
                  <a:txBody>
                    <a:bodyPr/>
                    <a:lstStyle/>
                    <a:p>
                      <a:pPr algn="ctr">
                        <a:lnSpc>
                          <a:spcPct val="100000"/>
                        </a:lnSpc>
                        <a:spcBef>
                          <a:spcPts val="165"/>
                        </a:spcBef>
                      </a:pPr>
                      <a:r>
                        <a:rPr sz="900" dirty="0">
                          <a:solidFill>
                            <a:schemeClr val="tx1">
                              <a:lumMod val="75000"/>
                              <a:lumOff val="25000"/>
                            </a:schemeClr>
                          </a:solidFill>
                        </a:rPr>
                        <a:t>Pisco</a:t>
                      </a:r>
                      <a:endParaRPr sz="900">
                        <a:solidFill>
                          <a:schemeClr val="tx1">
                            <a:lumMod val="75000"/>
                            <a:lumOff val="25000"/>
                          </a:schemeClr>
                        </a:solidFill>
                        <a:latin typeface="Arial"/>
                        <a:cs typeface="Arial"/>
                      </a:endParaRPr>
                    </a:p>
                  </a:txBody>
                  <a:tcPr marL="0" marR="0" marT="20955" marB="0"/>
                </a:tc>
                <a:tc>
                  <a:txBody>
                    <a:bodyPr/>
                    <a:lstStyle/>
                    <a:p>
                      <a:pPr marL="1270" algn="ctr">
                        <a:lnSpc>
                          <a:spcPct val="100000"/>
                        </a:lnSpc>
                        <a:spcBef>
                          <a:spcPts val="165"/>
                        </a:spcBef>
                      </a:pPr>
                      <a:r>
                        <a:rPr sz="900" dirty="0">
                          <a:solidFill>
                            <a:schemeClr val="tx1">
                              <a:lumMod val="75000"/>
                              <a:lumOff val="25000"/>
                            </a:schemeClr>
                          </a:solidFill>
                        </a:rPr>
                        <a:t>Ica</a:t>
                      </a:r>
                      <a:endParaRPr sz="900">
                        <a:solidFill>
                          <a:schemeClr val="tx1">
                            <a:lumMod val="75000"/>
                            <a:lumOff val="25000"/>
                          </a:schemeClr>
                        </a:solidFill>
                        <a:latin typeface="Arial"/>
                        <a:cs typeface="Arial"/>
                      </a:endParaRPr>
                    </a:p>
                  </a:txBody>
                  <a:tcPr marL="0" marR="0" marT="20955" marB="0"/>
                </a:tc>
                <a:tc>
                  <a:txBody>
                    <a:bodyPr/>
                    <a:lstStyle/>
                    <a:p>
                      <a:pPr marL="1270" algn="ctr">
                        <a:lnSpc>
                          <a:spcPct val="100000"/>
                        </a:lnSpc>
                        <a:spcBef>
                          <a:spcPts val="165"/>
                        </a:spcBef>
                      </a:pPr>
                      <a:r>
                        <a:rPr sz="900" spc="-5" dirty="0">
                          <a:solidFill>
                            <a:schemeClr val="tx1">
                              <a:lumMod val="75000"/>
                              <a:lumOff val="25000"/>
                            </a:schemeClr>
                          </a:solidFill>
                        </a:rPr>
                        <a:t>Internacional</a:t>
                      </a:r>
                      <a:endParaRPr sz="900">
                        <a:solidFill>
                          <a:schemeClr val="tx1">
                            <a:lumMod val="75000"/>
                            <a:lumOff val="25000"/>
                          </a:schemeClr>
                        </a:solidFill>
                        <a:latin typeface="Arial"/>
                        <a:cs typeface="Arial"/>
                      </a:endParaRPr>
                    </a:p>
                  </a:txBody>
                  <a:tcPr marL="0" marR="0" marT="20955" marB="0"/>
                </a:tc>
                <a:tc>
                  <a:txBody>
                    <a:bodyPr/>
                    <a:lstStyle/>
                    <a:p>
                      <a:pPr marL="1270" algn="ctr">
                        <a:lnSpc>
                          <a:spcPct val="100000"/>
                        </a:lnSpc>
                        <a:spcBef>
                          <a:spcPts val="165"/>
                        </a:spcBef>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747</a:t>
                      </a:r>
                      <a:endParaRPr sz="900" dirty="0">
                        <a:solidFill>
                          <a:schemeClr val="tx1">
                            <a:lumMod val="75000"/>
                            <a:lumOff val="25000"/>
                          </a:schemeClr>
                        </a:solidFill>
                        <a:latin typeface="Arial"/>
                        <a:cs typeface="Arial"/>
                      </a:endParaRPr>
                    </a:p>
                  </a:txBody>
                  <a:tcPr marL="0" marR="0" marT="20955" marB="0"/>
                </a:tc>
                <a:extLst>
                  <a:ext uri="{0D108BD9-81ED-4DB2-BD59-A6C34878D82A}">
                    <a16:rowId xmlns:a16="http://schemas.microsoft.com/office/drawing/2014/main" val="10004"/>
                  </a:ext>
                </a:extLst>
              </a:tr>
              <a:tr h="256285">
                <a:tc>
                  <a:txBody>
                    <a:bodyPr/>
                    <a:lstStyle/>
                    <a:p>
                      <a:pPr marL="635" algn="ctr">
                        <a:lnSpc>
                          <a:spcPct val="100000"/>
                        </a:lnSpc>
                        <a:spcBef>
                          <a:spcPts val="585"/>
                        </a:spcBef>
                      </a:pPr>
                      <a:r>
                        <a:rPr sz="800" b="1" dirty="0">
                          <a:solidFill>
                            <a:schemeClr val="tx1">
                              <a:lumMod val="75000"/>
                              <a:lumOff val="25000"/>
                            </a:schemeClr>
                          </a:solidFill>
                        </a:rPr>
                        <a:t>5</a:t>
                      </a:r>
                      <a:endParaRPr sz="800" b="1" dirty="0">
                        <a:solidFill>
                          <a:schemeClr val="tx1">
                            <a:lumMod val="75000"/>
                            <a:lumOff val="25000"/>
                          </a:schemeClr>
                        </a:solidFill>
                        <a:latin typeface="Arial"/>
                        <a:cs typeface="Arial"/>
                      </a:endParaRPr>
                    </a:p>
                  </a:txBody>
                  <a:tcPr marL="0" marR="0" marT="74295" marB="0"/>
                </a:tc>
                <a:tc>
                  <a:txBody>
                    <a:bodyPr/>
                    <a:lstStyle/>
                    <a:p>
                      <a:pPr marL="8255" marR="52705">
                        <a:lnSpc>
                          <a:spcPct val="100000"/>
                        </a:lnSpc>
                        <a:spcBef>
                          <a:spcPts val="40"/>
                        </a:spcBef>
                      </a:pPr>
                      <a:r>
                        <a:rPr sz="900" dirty="0">
                          <a:solidFill>
                            <a:schemeClr val="tx1">
                              <a:lumMod val="75000"/>
                              <a:lumOff val="25000"/>
                            </a:schemeClr>
                          </a:solidFill>
                        </a:rPr>
                        <a:t>CAP FAP </a:t>
                      </a:r>
                      <a:r>
                        <a:rPr sz="900" spc="-5" dirty="0">
                          <a:solidFill>
                            <a:schemeClr val="tx1">
                              <a:lumMod val="75000"/>
                              <a:lumOff val="25000"/>
                            </a:schemeClr>
                          </a:solidFill>
                        </a:rPr>
                        <a:t>Carlos</a:t>
                      </a:r>
                      <a:r>
                        <a:rPr sz="900" spc="-60" dirty="0">
                          <a:solidFill>
                            <a:schemeClr val="tx1">
                              <a:lumMod val="75000"/>
                              <a:lumOff val="25000"/>
                            </a:schemeClr>
                          </a:solidFill>
                        </a:rPr>
                        <a:t> </a:t>
                      </a:r>
                      <a:r>
                        <a:rPr sz="900" spc="-5" dirty="0">
                          <a:solidFill>
                            <a:schemeClr val="tx1">
                              <a:lumMod val="75000"/>
                              <a:lumOff val="25000"/>
                            </a:schemeClr>
                          </a:solidFill>
                        </a:rPr>
                        <a:t>Martínez  </a:t>
                      </a:r>
                      <a:r>
                        <a:rPr sz="900" dirty="0">
                          <a:solidFill>
                            <a:schemeClr val="tx1">
                              <a:lumMod val="75000"/>
                              <a:lumOff val="25000"/>
                            </a:schemeClr>
                          </a:solidFill>
                        </a:rPr>
                        <a:t>Pinillos -</a:t>
                      </a:r>
                      <a:r>
                        <a:rPr sz="900" spc="-35" dirty="0">
                          <a:solidFill>
                            <a:schemeClr val="tx1">
                              <a:lumMod val="75000"/>
                              <a:lumOff val="25000"/>
                            </a:schemeClr>
                          </a:solidFill>
                        </a:rPr>
                        <a:t> </a:t>
                      </a:r>
                      <a:r>
                        <a:rPr sz="900" dirty="0">
                          <a:solidFill>
                            <a:schemeClr val="tx1">
                              <a:lumMod val="75000"/>
                              <a:lumOff val="25000"/>
                            </a:schemeClr>
                          </a:solidFill>
                        </a:rPr>
                        <a:t>Trujillo</a:t>
                      </a:r>
                      <a:endParaRPr sz="900" dirty="0">
                        <a:solidFill>
                          <a:schemeClr val="tx1">
                            <a:lumMod val="75000"/>
                            <a:lumOff val="25000"/>
                          </a:schemeClr>
                        </a:solidFill>
                        <a:latin typeface="Arial"/>
                        <a:cs typeface="Arial"/>
                      </a:endParaRPr>
                    </a:p>
                  </a:txBody>
                  <a:tcPr marL="0" marR="0" marT="5080" marB="0"/>
                </a:tc>
                <a:tc>
                  <a:txBody>
                    <a:bodyPr/>
                    <a:lstStyle/>
                    <a:p>
                      <a:pPr marL="37465" algn="ctr">
                        <a:lnSpc>
                          <a:spcPct val="100000"/>
                        </a:lnSpc>
                        <a:spcBef>
                          <a:spcPts val="520"/>
                        </a:spcBef>
                      </a:pPr>
                      <a:r>
                        <a:rPr sz="900" spc="-5" dirty="0">
                          <a:solidFill>
                            <a:schemeClr val="tx1">
                              <a:lumMod val="75000"/>
                              <a:lumOff val="25000"/>
                            </a:schemeClr>
                          </a:solidFill>
                        </a:rPr>
                        <a:t>Huanchaco</a:t>
                      </a:r>
                      <a:endParaRPr sz="900" dirty="0">
                        <a:solidFill>
                          <a:schemeClr val="tx1">
                            <a:lumMod val="75000"/>
                            <a:lumOff val="25000"/>
                          </a:schemeClr>
                        </a:solidFill>
                        <a:latin typeface="Arial"/>
                        <a:cs typeface="Arial"/>
                      </a:endParaRPr>
                    </a:p>
                  </a:txBody>
                  <a:tcPr marL="0" marR="0" marT="66040" marB="0"/>
                </a:tc>
                <a:tc>
                  <a:txBody>
                    <a:bodyPr/>
                    <a:lstStyle/>
                    <a:p>
                      <a:pPr algn="ctr">
                        <a:lnSpc>
                          <a:spcPct val="100000"/>
                        </a:lnSpc>
                        <a:spcBef>
                          <a:spcPts val="520"/>
                        </a:spcBef>
                      </a:pPr>
                      <a:r>
                        <a:rPr sz="900" dirty="0">
                          <a:solidFill>
                            <a:schemeClr val="tx1">
                              <a:lumMod val="75000"/>
                              <a:lumOff val="25000"/>
                            </a:schemeClr>
                          </a:solidFill>
                        </a:rPr>
                        <a:t>Trujillo</a:t>
                      </a:r>
                      <a:endParaRPr sz="900">
                        <a:solidFill>
                          <a:schemeClr val="tx1">
                            <a:lumMod val="75000"/>
                            <a:lumOff val="25000"/>
                          </a:schemeClr>
                        </a:solidFill>
                        <a:latin typeface="Arial"/>
                        <a:cs typeface="Arial"/>
                      </a:endParaRPr>
                    </a:p>
                  </a:txBody>
                  <a:tcPr marL="0" marR="0" marT="66040" marB="0"/>
                </a:tc>
                <a:tc>
                  <a:txBody>
                    <a:bodyPr/>
                    <a:lstStyle/>
                    <a:p>
                      <a:pPr marL="635" algn="ctr">
                        <a:lnSpc>
                          <a:spcPct val="100000"/>
                        </a:lnSpc>
                        <a:spcBef>
                          <a:spcPts val="520"/>
                        </a:spcBef>
                      </a:pPr>
                      <a:r>
                        <a:rPr sz="900" spc="-5" dirty="0">
                          <a:solidFill>
                            <a:schemeClr val="tx1">
                              <a:lumMod val="75000"/>
                              <a:lumOff val="25000"/>
                            </a:schemeClr>
                          </a:solidFill>
                        </a:rPr>
                        <a:t>La</a:t>
                      </a:r>
                      <a:r>
                        <a:rPr sz="900" spc="-20" dirty="0">
                          <a:solidFill>
                            <a:schemeClr val="tx1">
                              <a:lumMod val="75000"/>
                              <a:lumOff val="25000"/>
                            </a:schemeClr>
                          </a:solidFill>
                        </a:rPr>
                        <a:t> </a:t>
                      </a:r>
                      <a:r>
                        <a:rPr sz="900" spc="-5" dirty="0">
                          <a:solidFill>
                            <a:schemeClr val="tx1">
                              <a:lumMod val="75000"/>
                              <a:lumOff val="25000"/>
                            </a:schemeClr>
                          </a:solidFill>
                        </a:rPr>
                        <a:t>Libertad</a:t>
                      </a:r>
                      <a:endParaRPr sz="900">
                        <a:solidFill>
                          <a:schemeClr val="tx1">
                            <a:lumMod val="75000"/>
                            <a:lumOff val="25000"/>
                          </a:schemeClr>
                        </a:solidFill>
                        <a:latin typeface="Arial"/>
                        <a:cs typeface="Arial"/>
                      </a:endParaRPr>
                    </a:p>
                  </a:txBody>
                  <a:tcPr marL="0" marR="0" marT="66040" marB="0"/>
                </a:tc>
                <a:tc>
                  <a:txBody>
                    <a:bodyPr/>
                    <a:lstStyle/>
                    <a:p>
                      <a:pPr marL="1270" algn="ctr">
                        <a:lnSpc>
                          <a:spcPct val="100000"/>
                        </a:lnSpc>
                        <a:spcBef>
                          <a:spcPts val="520"/>
                        </a:spcBef>
                      </a:pPr>
                      <a:r>
                        <a:rPr sz="900" spc="-5" dirty="0">
                          <a:solidFill>
                            <a:schemeClr val="tx1">
                              <a:lumMod val="75000"/>
                              <a:lumOff val="25000"/>
                            </a:schemeClr>
                          </a:solidFill>
                        </a:rPr>
                        <a:t>Internacional</a:t>
                      </a:r>
                      <a:endParaRPr sz="900">
                        <a:solidFill>
                          <a:schemeClr val="tx1">
                            <a:lumMod val="75000"/>
                            <a:lumOff val="25000"/>
                          </a:schemeClr>
                        </a:solidFill>
                        <a:latin typeface="Arial"/>
                        <a:cs typeface="Arial"/>
                      </a:endParaRPr>
                    </a:p>
                  </a:txBody>
                  <a:tcPr marL="0" marR="0" marT="66040" marB="0"/>
                </a:tc>
                <a:tc>
                  <a:txBody>
                    <a:bodyPr/>
                    <a:lstStyle/>
                    <a:p>
                      <a:pPr marL="1270" algn="ctr">
                        <a:lnSpc>
                          <a:spcPct val="100000"/>
                        </a:lnSpc>
                        <a:spcBef>
                          <a:spcPts val="520"/>
                        </a:spcBef>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747</a:t>
                      </a:r>
                      <a:endParaRPr sz="900">
                        <a:solidFill>
                          <a:schemeClr val="tx1">
                            <a:lumMod val="75000"/>
                            <a:lumOff val="25000"/>
                          </a:schemeClr>
                        </a:solidFill>
                        <a:latin typeface="Arial"/>
                        <a:cs typeface="Arial"/>
                      </a:endParaRPr>
                    </a:p>
                  </a:txBody>
                  <a:tcPr marL="0" marR="0" marT="66040" marB="0"/>
                </a:tc>
                <a:extLst>
                  <a:ext uri="{0D108BD9-81ED-4DB2-BD59-A6C34878D82A}">
                    <a16:rowId xmlns:a16="http://schemas.microsoft.com/office/drawing/2014/main" val="10005"/>
                  </a:ext>
                </a:extLst>
              </a:tr>
              <a:tr h="374015">
                <a:tc>
                  <a:txBody>
                    <a:bodyPr/>
                    <a:lstStyle/>
                    <a:p>
                      <a:pPr>
                        <a:lnSpc>
                          <a:spcPct val="100000"/>
                        </a:lnSpc>
                        <a:spcBef>
                          <a:spcPts val="15"/>
                        </a:spcBef>
                      </a:pPr>
                      <a:endParaRPr sz="1000" b="1" dirty="0">
                        <a:solidFill>
                          <a:schemeClr val="tx1">
                            <a:lumMod val="75000"/>
                            <a:lumOff val="25000"/>
                          </a:schemeClr>
                        </a:solidFill>
                      </a:endParaRPr>
                    </a:p>
                    <a:p>
                      <a:pPr marL="635" algn="ctr">
                        <a:lnSpc>
                          <a:spcPct val="100000"/>
                        </a:lnSpc>
                        <a:spcBef>
                          <a:spcPts val="5"/>
                        </a:spcBef>
                      </a:pPr>
                      <a:r>
                        <a:rPr sz="800" b="1" dirty="0">
                          <a:solidFill>
                            <a:schemeClr val="tx1">
                              <a:lumMod val="75000"/>
                              <a:lumOff val="25000"/>
                            </a:schemeClr>
                          </a:solidFill>
                        </a:rPr>
                        <a:t>6</a:t>
                      </a:r>
                      <a:endParaRPr sz="800" b="1" dirty="0">
                        <a:solidFill>
                          <a:schemeClr val="tx1">
                            <a:lumMod val="75000"/>
                            <a:lumOff val="25000"/>
                          </a:schemeClr>
                        </a:solidFill>
                        <a:latin typeface="Arial"/>
                        <a:cs typeface="Arial"/>
                      </a:endParaRPr>
                    </a:p>
                  </a:txBody>
                  <a:tcPr marL="0" marR="0" marT="1905" marB="0"/>
                </a:tc>
                <a:tc>
                  <a:txBody>
                    <a:bodyPr/>
                    <a:lstStyle/>
                    <a:p>
                      <a:pPr marL="8255" marR="89535">
                        <a:lnSpc>
                          <a:spcPct val="100000"/>
                        </a:lnSpc>
                        <a:spcBef>
                          <a:spcPts val="30"/>
                        </a:spcBef>
                      </a:pPr>
                      <a:r>
                        <a:rPr sz="900" dirty="0">
                          <a:solidFill>
                            <a:schemeClr val="tx1">
                              <a:lumMod val="75000"/>
                              <a:lumOff val="25000"/>
                            </a:schemeClr>
                          </a:solidFill>
                        </a:rPr>
                        <a:t>CAP. FAP José</a:t>
                      </a:r>
                      <a:r>
                        <a:rPr sz="900" spc="-110" dirty="0">
                          <a:solidFill>
                            <a:schemeClr val="tx1">
                              <a:lumMod val="75000"/>
                              <a:lumOff val="25000"/>
                            </a:schemeClr>
                          </a:solidFill>
                        </a:rPr>
                        <a:t> </a:t>
                      </a:r>
                      <a:r>
                        <a:rPr sz="900" dirty="0">
                          <a:solidFill>
                            <a:schemeClr val="tx1">
                              <a:lumMod val="75000"/>
                              <a:lumOff val="25000"/>
                            </a:schemeClr>
                          </a:solidFill>
                        </a:rPr>
                        <a:t>Abelardo  </a:t>
                      </a:r>
                      <a:r>
                        <a:rPr sz="900" spc="-5" dirty="0">
                          <a:solidFill>
                            <a:schemeClr val="tx1">
                              <a:lumMod val="75000"/>
                              <a:lumOff val="25000"/>
                            </a:schemeClr>
                          </a:solidFill>
                        </a:rPr>
                        <a:t>Quiñónez Gonzales </a:t>
                      </a:r>
                      <a:r>
                        <a:rPr sz="900" dirty="0">
                          <a:solidFill>
                            <a:schemeClr val="tx1">
                              <a:lumMod val="75000"/>
                              <a:lumOff val="25000"/>
                            </a:schemeClr>
                          </a:solidFill>
                        </a:rPr>
                        <a:t>-  Chiclayo</a:t>
                      </a:r>
                      <a:endParaRPr sz="900">
                        <a:solidFill>
                          <a:schemeClr val="tx1">
                            <a:lumMod val="75000"/>
                            <a:lumOff val="25000"/>
                          </a:schemeClr>
                        </a:solidFill>
                        <a:latin typeface="Arial"/>
                        <a:cs typeface="Arial"/>
                      </a:endParaRPr>
                    </a:p>
                  </a:txBody>
                  <a:tcPr marL="0" marR="0" marT="3810" marB="0"/>
                </a:tc>
                <a:tc>
                  <a:txBody>
                    <a:bodyPr/>
                    <a:lstStyle/>
                    <a:p>
                      <a:pPr algn="ctr">
                        <a:lnSpc>
                          <a:spcPct val="100000"/>
                        </a:lnSpc>
                        <a:spcBef>
                          <a:spcPts val="10"/>
                        </a:spcBef>
                      </a:pPr>
                      <a:endParaRPr sz="900" dirty="0">
                        <a:solidFill>
                          <a:schemeClr val="tx1">
                            <a:lumMod val="75000"/>
                            <a:lumOff val="25000"/>
                          </a:schemeClr>
                        </a:solidFill>
                      </a:endParaRPr>
                    </a:p>
                    <a:p>
                      <a:pPr marL="100330" algn="ctr">
                        <a:lnSpc>
                          <a:spcPct val="100000"/>
                        </a:lnSpc>
                      </a:pPr>
                      <a:r>
                        <a:rPr sz="900" dirty="0">
                          <a:solidFill>
                            <a:schemeClr val="tx1">
                              <a:lumMod val="75000"/>
                              <a:lumOff val="25000"/>
                            </a:schemeClr>
                          </a:solidFill>
                        </a:rPr>
                        <a:t>Chiclayo</a:t>
                      </a:r>
                      <a:endParaRPr sz="900" dirty="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a:solidFill>
                          <a:schemeClr val="tx1">
                            <a:lumMod val="75000"/>
                            <a:lumOff val="25000"/>
                          </a:schemeClr>
                        </a:solidFill>
                      </a:endParaRPr>
                    </a:p>
                    <a:p>
                      <a:pPr algn="ctr">
                        <a:lnSpc>
                          <a:spcPct val="100000"/>
                        </a:lnSpc>
                      </a:pPr>
                      <a:r>
                        <a:rPr sz="900" spc="-5" dirty="0">
                          <a:solidFill>
                            <a:schemeClr val="tx1">
                              <a:lumMod val="75000"/>
                              <a:lumOff val="25000"/>
                            </a:schemeClr>
                          </a:solidFill>
                        </a:rPr>
                        <a:t>Choclayo</a:t>
                      </a:r>
                      <a:endParaRPr sz="90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a:solidFill>
                          <a:schemeClr val="tx1">
                            <a:lumMod val="75000"/>
                            <a:lumOff val="25000"/>
                          </a:schemeClr>
                        </a:solidFill>
                      </a:endParaRPr>
                    </a:p>
                    <a:p>
                      <a:pPr marL="1270" algn="ctr">
                        <a:lnSpc>
                          <a:spcPct val="100000"/>
                        </a:lnSpc>
                      </a:pPr>
                      <a:r>
                        <a:rPr sz="900" spc="-5" dirty="0">
                          <a:solidFill>
                            <a:schemeClr val="tx1">
                              <a:lumMod val="75000"/>
                              <a:lumOff val="25000"/>
                            </a:schemeClr>
                          </a:solidFill>
                        </a:rPr>
                        <a:t>Lambayeque</a:t>
                      </a:r>
                      <a:endParaRPr sz="90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a:solidFill>
                          <a:schemeClr val="tx1">
                            <a:lumMod val="75000"/>
                            <a:lumOff val="25000"/>
                          </a:schemeClr>
                        </a:solidFill>
                      </a:endParaRPr>
                    </a:p>
                    <a:p>
                      <a:pPr marL="1270" algn="ctr">
                        <a:lnSpc>
                          <a:spcPct val="100000"/>
                        </a:lnSpc>
                      </a:pPr>
                      <a:r>
                        <a:rPr sz="900" spc="-5" dirty="0">
                          <a:solidFill>
                            <a:schemeClr val="tx1">
                              <a:lumMod val="75000"/>
                              <a:lumOff val="25000"/>
                            </a:schemeClr>
                          </a:solidFill>
                        </a:rPr>
                        <a:t>Internacional</a:t>
                      </a:r>
                      <a:endParaRPr sz="90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a:solidFill>
                          <a:schemeClr val="tx1">
                            <a:lumMod val="75000"/>
                            <a:lumOff val="25000"/>
                          </a:schemeClr>
                        </a:solidFill>
                      </a:endParaRPr>
                    </a:p>
                    <a:p>
                      <a:pPr marL="1270" algn="ctr">
                        <a:lnSpc>
                          <a:spcPct val="100000"/>
                        </a:lnSpc>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727</a:t>
                      </a:r>
                      <a:endParaRPr sz="900">
                        <a:solidFill>
                          <a:schemeClr val="tx1">
                            <a:lumMod val="75000"/>
                            <a:lumOff val="25000"/>
                          </a:schemeClr>
                        </a:solidFill>
                        <a:latin typeface="Arial"/>
                        <a:cs typeface="Arial"/>
                      </a:endParaRPr>
                    </a:p>
                  </a:txBody>
                  <a:tcPr marL="0" marR="0" marT="1270" marB="0"/>
                </a:tc>
                <a:extLst>
                  <a:ext uri="{0D108BD9-81ED-4DB2-BD59-A6C34878D82A}">
                    <a16:rowId xmlns:a16="http://schemas.microsoft.com/office/drawing/2014/main" val="10006"/>
                  </a:ext>
                </a:extLst>
              </a:tr>
              <a:tr h="252221">
                <a:tc>
                  <a:txBody>
                    <a:bodyPr/>
                    <a:lstStyle/>
                    <a:p>
                      <a:pPr marL="635" algn="ctr">
                        <a:lnSpc>
                          <a:spcPct val="100000"/>
                        </a:lnSpc>
                        <a:spcBef>
                          <a:spcPts val="570"/>
                        </a:spcBef>
                      </a:pPr>
                      <a:r>
                        <a:rPr sz="800" b="1" dirty="0">
                          <a:solidFill>
                            <a:schemeClr val="tx1">
                              <a:lumMod val="75000"/>
                              <a:lumOff val="25000"/>
                            </a:schemeClr>
                          </a:solidFill>
                        </a:rPr>
                        <a:t>7</a:t>
                      </a:r>
                      <a:endParaRPr sz="800" b="1" dirty="0">
                        <a:solidFill>
                          <a:schemeClr val="tx1">
                            <a:lumMod val="75000"/>
                            <a:lumOff val="25000"/>
                          </a:schemeClr>
                        </a:solidFill>
                        <a:latin typeface="Arial"/>
                        <a:cs typeface="Arial"/>
                      </a:endParaRPr>
                    </a:p>
                  </a:txBody>
                  <a:tcPr marL="0" marR="0" marT="72390" marB="0"/>
                </a:tc>
                <a:tc>
                  <a:txBody>
                    <a:bodyPr/>
                    <a:lstStyle/>
                    <a:p>
                      <a:pPr marL="8255" marR="6350">
                        <a:lnSpc>
                          <a:spcPct val="100000"/>
                        </a:lnSpc>
                        <a:spcBef>
                          <a:spcPts val="30"/>
                        </a:spcBef>
                      </a:pPr>
                      <a:r>
                        <a:rPr sz="900" spc="-5" dirty="0">
                          <a:solidFill>
                            <a:schemeClr val="tx1">
                              <a:lumMod val="75000"/>
                              <a:lumOff val="25000"/>
                            </a:schemeClr>
                          </a:solidFill>
                        </a:rPr>
                        <a:t>Crl. </a:t>
                      </a:r>
                      <a:r>
                        <a:rPr sz="900" dirty="0">
                          <a:solidFill>
                            <a:schemeClr val="tx1">
                              <a:lumMod val="75000"/>
                              <a:lumOff val="25000"/>
                            </a:schemeClr>
                          </a:solidFill>
                        </a:rPr>
                        <a:t>FAP Francisco</a:t>
                      </a:r>
                      <a:r>
                        <a:rPr sz="900" spc="-80" dirty="0">
                          <a:solidFill>
                            <a:schemeClr val="tx1">
                              <a:lumMod val="75000"/>
                              <a:lumOff val="25000"/>
                            </a:schemeClr>
                          </a:solidFill>
                        </a:rPr>
                        <a:t> </a:t>
                      </a:r>
                      <a:r>
                        <a:rPr sz="900" spc="-5" dirty="0">
                          <a:solidFill>
                            <a:schemeClr val="tx1">
                              <a:lumMod val="75000"/>
                              <a:lumOff val="25000"/>
                            </a:schemeClr>
                          </a:solidFill>
                        </a:rPr>
                        <a:t>Secada  </a:t>
                      </a:r>
                      <a:r>
                        <a:rPr sz="900" dirty="0">
                          <a:solidFill>
                            <a:schemeClr val="tx1">
                              <a:lumMod val="75000"/>
                              <a:lumOff val="25000"/>
                            </a:schemeClr>
                          </a:solidFill>
                        </a:rPr>
                        <a:t>Vignetta -</a:t>
                      </a:r>
                      <a:r>
                        <a:rPr sz="900" spc="-15" dirty="0">
                          <a:solidFill>
                            <a:schemeClr val="tx1">
                              <a:lumMod val="75000"/>
                              <a:lumOff val="25000"/>
                            </a:schemeClr>
                          </a:solidFill>
                        </a:rPr>
                        <a:t> </a:t>
                      </a:r>
                      <a:r>
                        <a:rPr sz="900" spc="-5" dirty="0">
                          <a:solidFill>
                            <a:schemeClr val="tx1">
                              <a:lumMod val="75000"/>
                              <a:lumOff val="25000"/>
                            </a:schemeClr>
                          </a:solidFill>
                        </a:rPr>
                        <a:t>Iquitos</a:t>
                      </a:r>
                      <a:endParaRPr sz="900">
                        <a:solidFill>
                          <a:schemeClr val="tx1">
                            <a:lumMod val="75000"/>
                            <a:lumOff val="25000"/>
                          </a:schemeClr>
                        </a:solidFill>
                        <a:latin typeface="Arial"/>
                        <a:cs typeface="Arial"/>
                      </a:endParaRPr>
                    </a:p>
                  </a:txBody>
                  <a:tcPr marL="0" marR="0" marT="3810" marB="0"/>
                </a:tc>
                <a:tc>
                  <a:txBody>
                    <a:bodyPr/>
                    <a:lstStyle/>
                    <a:p>
                      <a:pPr marL="109220" marR="72390" indent="-30480" algn="ctr">
                        <a:lnSpc>
                          <a:spcPct val="100000"/>
                        </a:lnSpc>
                        <a:spcBef>
                          <a:spcPts val="30"/>
                        </a:spcBef>
                      </a:pPr>
                      <a:r>
                        <a:rPr sz="900" dirty="0">
                          <a:solidFill>
                            <a:schemeClr val="tx1">
                              <a:lumMod val="75000"/>
                              <a:lumOff val="25000"/>
                            </a:schemeClr>
                          </a:solidFill>
                        </a:rPr>
                        <a:t>San</a:t>
                      </a:r>
                      <a:r>
                        <a:rPr sz="900" spc="-75" dirty="0">
                          <a:solidFill>
                            <a:schemeClr val="tx1">
                              <a:lumMod val="75000"/>
                              <a:lumOff val="25000"/>
                            </a:schemeClr>
                          </a:solidFill>
                        </a:rPr>
                        <a:t> </a:t>
                      </a:r>
                      <a:r>
                        <a:rPr sz="900" spc="-5" dirty="0">
                          <a:solidFill>
                            <a:schemeClr val="tx1">
                              <a:lumMod val="75000"/>
                              <a:lumOff val="25000"/>
                            </a:schemeClr>
                          </a:solidFill>
                        </a:rPr>
                        <a:t>Juan  </a:t>
                      </a:r>
                      <a:r>
                        <a:rPr sz="900" dirty="0">
                          <a:solidFill>
                            <a:schemeClr val="tx1">
                              <a:lumMod val="75000"/>
                              <a:lumOff val="25000"/>
                            </a:schemeClr>
                          </a:solidFill>
                        </a:rPr>
                        <a:t>Bautista</a:t>
                      </a:r>
                      <a:endParaRPr sz="900" dirty="0">
                        <a:solidFill>
                          <a:schemeClr val="tx1">
                            <a:lumMod val="75000"/>
                            <a:lumOff val="25000"/>
                          </a:schemeClr>
                        </a:solidFill>
                        <a:latin typeface="Arial"/>
                        <a:cs typeface="Arial"/>
                      </a:endParaRPr>
                    </a:p>
                  </a:txBody>
                  <a:tcPr marL="0" marR="0" marT="3810" marB="0"/>
                </a:tc>
                <a:tc>
                  <a:txBody>
                    <a:bodyPr/>
                    <a:lstStyle/>
                    <a:p>
                      <a:pPr algn="ctr">
                        <a:lnSpc>
                          <a:spcPct val="100000"/>
                        </a:lnSpc>
                        <a:spcBef>
                          <a:spcPts val="509"/>
                        </a:spcBef>
                      </a:pPr>
                      <a:r>
                        <a:rPr sz="900" spc="-5" dirty="0">
                          <a:solidFill>
                            <a:schemeClr val="tx1">
                              <a:lumMod val="75000"/>
                              <a:lumOff val="25000"/>
                            </a:schemeClr>
                          </a:solidFill>
                        </a:rPr>
                        <a:t>Maynas</a:t>
                      </a:r>
                      <a:endParaRPr sz="900" dirty="0">
                        <a:solidFill>
                          <a:schemeClr val="tx1">
                            <a:lumMod val="75000"/>
                            <a:lumOff val="25000"/>
                          </a:schemeClr>
                        </a:solidFill>
                        <a:latin typeface="Arial"/>
                        <a:cs typeface="Arial"/>
                      </a:endParaRPr>
                    </a:p>
                  </a:txBody>
                  <a:tcPr marL="0" marR="0" marT="64769" marB="0"/>
                </a:tc>
                <a:tc>
                  <a:txBody>
                    <a:bodyPr/>
                    <a:lstStyle/>
                    <a:p>
                      <a:pPr algn="ctr">
                        <a:lnSpc>
                          <a:spcPct val="100000"/>
                        </a:lnSpc>
                        <a:spcBef>
                          <a:spcPts val="509"/>
                        </a:spcBef>
                      </a:pPr>
                      <a:r>
                        <a:rPr sz="900" spc="-5" dirty="0">
                          <a:solidFill>
                            <a:schemeClr val="tx1">
                              <a:lumMod val="75000"/>
                              <a:lumOff val="25000"/>
                            </a:schemeClr>
                          </a:solidFill>
                        </a:rPr>
                        <a:t>Loreto</a:t>
                      </a:r>
                      <a:endParaRPr sz="900">
                        <a:solidFill>
                          <a:schemeClr val="tx1">
                            <a:lumMod val="75000"/>
                            <a:lumOff val="25000"/>
                          </a:schemeClr>
                        </a:solidFill>
                        <a:latin typeface="Arial"/>
                        <a:cs typeface="Arial"/>
                      </a:endParaRPr>
                    </a:p>
                  </a:txBody>
                  <a:tcPr marL="0" marR="0" marT="64769" marB="0"/>
                </a:tc>
                <a:tc>
                  <a:txBody>
                    <a:bodyPr/>
                    <a:lstStyle/>
                    <a:p>
                      <a:pPr marL="1270" algn="ctr">
                        <a:lnSpc>
                          <a:spcPct val="100000"/>
                        </a:lnSpc>
                        <a:spcBef>
                          <a:spcPts val="509"/>
                        </a:spcBef>
                      </a:pPr>
                      <a:r>
                        <a:rPr sz="900" spc="-5" dirty="0">
                          <a:solidFill>
                            <a:schemeClr val="tx1">
                              <a:lumMod val="75000"/>
                              <a:lumOff val="25000"/>
                            </a:schemeClr>
                          </a:solidFill>
                        </a:rPr>
                        <a:t>Internacional</a:t>
                      </a:r>
                      <a:endParaRPr sz="900">
                        <a:solidFill>
                          <a:schemeClr val="tx1">
                            <a:lumMod val="75000"/>
                            <a:lumOff val="25000"/>
                          </a:schemeClr>
                        </a:solidFill>
                        <a:latin typeface="Arial"/>
                        <a:cs typeface="Arial"/>
                      </a:endParaRPr>
                    </a:p>
                  </a:txBody>
                  <a:tcPr marL="0" marR="0" marT="64769" marB="0"/>
                </a:tc>
                <a:tc>
                  <a:txBody>
                    <a:bodyPr/>
                    <a:lstStyle/>
                    <a:p>
                      <a:pPr marL="1270" algn="ctr">
                        <a:lnSpc>
                          <a:spcPct val="100000"/>
                        </a:lnSpc>
                        <a:spcBef>
                          <a:spcPts val="509"/>
                        </a:spcBef>
                      </a:pPr>
                      <a:r>
                        <a:rPr sz="900" dirty="0">
                          <a:solidFill>
                            <a:schemeClr val="tx1">
                              <a:lumMod val="75000"/>
                              <a:lumOff val="25000"/>
                            </a:schemeClr>
                          </a:solidFill>
                        </a:rPr>
                        <a:t>Boeing</a:t>
                      </a:r>
                      <a:r>
                        <a:rPr sz="900" spc="-50" dirty="0">
                          <a:solidFill>
                            <a:schemeClr val="tx1">
                              <a:lumMod val="75000"/>
                              <a:lumOff val="25000"/>
                            </a:schemeClr>
                          </a:solidFill>
                        </a:rPr>
                        <a:t> </a:t>
                      </a:r>
                      <a:r>
                        <a:rPr sz="900" spc="-5" dirty="0">
                          <a:solidFill>
                            <a:schemeClr val="tx1">
                              <a:lumMod val="75000"/>
                              <a:lumOff val="25000"/>
                            </a:schemeClr>
                          </a:solidFill>
                        </a:rPr>
                        <a:t>757</a:t>
                      </a:r>
                      <a:endParaRPr sz="900">
                        <a:solidFill>
                          <a:schemeClr val="tx1">
                            <a:lumMod val="75000"/>
                            <a:lumOff val="25000"/>
                          </a:schemeClr>
                        </a:solidFill>
                        <a:latin typeface="Arial"/>
                        <a:cs typeface="Arial"/>
                      </a:endParaRPr>
                    </a:p>
                  </a:txBody>
                  <a:tcPr marL="0" marR="0" marT="64769" marB="0"/>
                </a:tc>
                <a:extLst>
                  <a:ext uri="{0D108BD9-81ED-4DB2-BD59-A6C34878D82A}">
                    <a16:rowId xmlns:a16="http://schemas.microsoft.com/office/drawing/2014/main" val="10007"/>
                  </a:ext>
                </a:extLst>
              </a:tr>
              <a:tr h="256286">
                <a:tc>
                  <a:txBody>
                    <a:bodyPr/>
                    <a:lstStyle/>
                    <a:p>
                      <a:pPr marL="635" algn="ctr">
                        <a:lnSpc>
                          <a:spcPct val="100000"/>
                        </a:lnSpc>
                        <a:spcBef>
                          <a:spcPts val="585"/>
                        </a:spcBef>
                      </a:pPr>
                      <a:r>
                        <a:rPr sz="800" b="1" dirty="0">
                          <a:solidFill>
                            <a:schemeClr val="tx1">
                              <a:lumMod val="75000"/>
                              <a:lumOff val="25000"/>
                            </a:schemeClr>
                          </a:solidFill>
                        </a:rPr>
                        <a:t>8</a:t>
                      </a:r>
                      <a:endParaRPr sz="800" b="1" dirty="0">
                        <a:solidFill>
                          <a:schemeClr val="tx1">
                            <a:lumMod val="75000"/>
                            <a:lumOff val="25000"/>
                          </a:schemeClr>
                        </a:solidFill>
                        <a:latin typeface="Arial"/>
                        <a:cs typeface="Arial"/>
                      </a:endParaRPr>
                    </a:p>
                  </a:txBody>
                  <a:tcPr marL="0" marR="0" marT="74295" marB="0"/>
                </a:tc>
                <a:tc>
                  <a:txBody>
                    <a:bodyPr/>
                    <a:lstStyle/>
                    <a:p>
                      <a:pPr marL="8255" marR="82550">
                        <a:lnSpc>
                          <a:spcPct val="100000"/>
                        </a:lnSpc>
                        <a:spcBef>
                          <a:spcPts val="45"/>
                        </a:spcBef>
                      </a:pPr>
                      <a:r>
                        <a:rPr sz="900" dirty="0">
                          <a:solidFill>
                            <a:schemeClr val="tx1">
                              <a:lumMod val="75000"/>
                              <a:lumOff val="25000"/>
                            </a:schemeClr>
                          </a:solidFill>
                        </a:rPr>
                        <a:t>CAP FAP Guillermo  </a:t>
                      </a:r>
                      <a:r>
                        <a:rPr sz="900" spc="-5" dirty="0">
                          <a:solidFill>
                            <a:schemeClr val="tx1">
                              <a:lumMod val="75000"/>
                              <a:lumOff val="25000"/>
                            </a:schemeClr>
                          </a:solidFill>
                        </a:rPr>
                        <a:t>Concha </a:t>
                      </a:r>
                      <a:r>
                        <a:rPr sz="900" dirty="0">
                          <a:solidFill>
                            <a:schemeClr val="tx1">
                              <a:lumMod val="75000"/>
                              <a:lumOff val="25000"/>
                            </a:schemeClr>
                          </a:solidFill>
                        </a:rPr>
                        <a:t>Ibérico - </a:t>
                      </a:r>
                      <a:r>
                        <a:rPr sz="900" spc="-5" dirty="0">
                          <a:solidFill>
                            <a:schemeClr val="tx1">
                              <a:lumMod val="75000"/>
                              <a:lumOff val="25000"/>
                            </a:schemeClr>
                          </a:solidFill>
                        </a:rPr>
                        <a:t>Piura</a:t>
                      </a:r>
                      <a:r>
                        <a:rPr sz="900" spc="-30" dirty="0">
                          <a:solidFill>
                            <a:schemeClr val="tx1">
                              <a:lumMod val="75000"/>
                              <a:lumOff val="25000"/>
                            </a:schemeClr>
                          </a:solidFill>
                        </a:rPr>
                        <a:t> </a:t>
                      </a:r>
                      <a:r>
                        <a:rPr sz="900" spc="-5" dirty="0">
                          <a:solidFill>
                            <a:schemeClr val="tx1">
                              <a:lumMod val="75000"/>
                              <a:lumOff val="25000"/>
                            </a:schemeClr>
                          </a:solidFill>
                        </a:rPr>
                        <a:t>(*)</a:t>
                      </a:r>
                      <a:endParaRPr sz="900">
                        <a:solidFill>
                          <a:schemeClr val="tx1">
                            <a:lumMod val="75000"/>
                            <a:lumOff val="25000"/>
                          </a:schemeClr>
                        </a:solidFill>
                        <a:latin typeface="Arial"/>
                        <a:cs typeface="Arial"/>
                      </a:endParaRPr>
                    </a:p>
                  </a:txBody>
                  <a:tcPr marL="0" marR="0" marT="5715" marB="0"/>
                </a:tc>
                <a:tc>
                  <a:txBody>
                    <a:bodyPr/>
                    <a:lstStyle/>
                    <a:p>
                      <a:pPr marL="127635" algn="ctr">
                        <a:lnSpc>
                          <a:spcPct val="100000"/>
                        </a:lnSpc>
                        <a:spcBef>
                          <a:spcPts val="525"/>
                        </a:spcBef>
                      </a:pPr>
                      <a:r>
                        <a:rPr sz="900" dirty="0">
                          <a:solidFill>
                            <a:schemeClr val="tx1">
                              <a:lumMod val="75000"/>
                              <a:lumOff val="25000"/>
                            </a:schemeClr>
                          </a:solidFill>
                        </a:rPr>
                        <a:t>Castilla</a:t>
                      </a:r>
                      <a:endParaRPr sz="900" dirty="0">
                        <a:solidFill>
                          <a:schemeClr val="tx1">
                            <a:lumMod val="75000"/>
                            <a:lumOff val="25000"/>
                          </a:schemeClr>
                        </a:solidFill>
                        <a:latin typeface="Arial"/>
                        <a:cs typeface="Arial"/>
                      </a:endParaRPr>
                    </a:p>
                  </a:txBody>
                  <a:tcPr marL="0" marR="0" marT="66675" marB="0"/>
                </a:tc>
                <a:tc>
                  <a:txBody>
                    <a:bodyPr/>
                    <a:lstStyle/>
                    <a:p>
                      <a:pPr algn="ctr">
                        <a:lnSpc>
                          <a:spcPct val="100000"/>
                        </a:lnSpc>
                        <a:spcBef>
                          <a:spcPts val="525"/>
                        </a:spcBef>
                      </a:pPr>
                      <a:r>
                        <a:rPr sz="900" spc="-5" dirty="0">
                          <a:solidFill>
                            <a:schemeClr val="tx1">
                              <a:lumMod val="75000"/>
                              <a:lumOff val="25000"/>
                            </a:schemeClr>
                          </a:solidFill>
                        </a:rPr>
                        <a:t>Piura</a:t>
                      </a:r>
                      <a:endParaRPr sz="900" dirty="0">
                        <a:solidFill>
                          <a:schemeClr val="tx1">
                            <a:lumMod val="75000"/>
                            <a:lumOff val="25000"/>
                          </a:schemeClr>
                        </a:solidFill>
                        <a:latin typeface="Arial"/>
                        <a:cs typeface="Arial"/>
                      </a:endParaRPr>
                    </a:p>
                  </a:txBody>
                  <a:tcPr marL="0" marR="0" marT="66675" marB="0"/>
                </a:tc>
                <a:tc>
                  <a:txBody>
                    <a:bodyPr/>
                    <a:lstStyle/>
                    <a:p>
                      <a:pPr marL="1270" algn="ctr">
                        <a:lnSpc>
                          <a:spcPct val="100000"/>
                        </a:lnSpc>
                        <a:spcBef>
                          <a:spcPts val="525"/>
                        </a:spcBef>
                      </a:pPr>
                      <a:r>
                        <a:rPr sz="900" spc="-5" dirty="0">
                          <a:solidFill>
                            <a:schemeClr val="tx1">
                              <a:lumMod val="75000"/>
                              <a:lumOff val="25000"/>
                            </a:schemeClr>
                          </a:solidFill>
                        </a:rPr>
                        <a:t>Piura</a:t>
                      </a:r>
                      <a:endParaRPr sz="900" dirty="0">
                        <a:solidFill>
                          <a:schemeClr val="tx1">
                            <a:lumMod val="75000"/>
                            <a:lumOff val="25000"/>
                          </a:schemeClr>
                        </a:solidFill>
                        <a:latin typeface="Arial"/>
                        <a:cs typeface="Arial"/>
                      </a:endParaRPr>
                    </a:p>
                  </a:txBody>
                  <a:tcPr marL="0" marR="0" marT="66675" marB="0"/>
                </a:tc>
                <a:tc>
                  <a:txBody>
                    <a:bodyPr/>
                    <a:lstStyle/>
                    <a:p>
                      <a:pPr algn="ctr">
                        <a:lnSpc>
                          <a:spcPct val="100000"/>
                        </a:lnSpc>
                        <a:spcBef>
                          <a:spcPts val="525"/>
                        </a:spcBef>
                      </a:pPr>
                      <a:r>
                        <a:rPr sz="900" spc="-5" dirty="0">
                          <a:solidFill>
                            <a:schemeClr val="tx1">
                              <a:lumMod val="75000"/>
                              <a:lumOff val="25000"/>
                            </a:schemeClr>
                          </a:solidFill>
                        </a:rPr>
                        <a:t>Nacional</a:t>
                      </a:r>
                      <a:endParaRPr sz="900">
                        <a:solidFill>
                          <a:schemeClr val="tx1">
                            <a:lumMod val="75000"/>
                            <a:lumOff val="25000"/>
                          </a:schemeClr>
                        </a:solidFill>
                        <a:latin typeface="Arial"/>
                        <a:cs typeface="Arial"/>
                      </a:endParaRPr>
                    </a:p>
                  </a:txBody>
                  <a:tcPr marL="0" marR="0" marT="66675" marB="0"/>
                </a:tc>
                <a:tc>
                  <a:txBody>
                    <a:bodyPr/>
                    <a:lstStyle/>
                    <a:p>
                      <a:pPr marL="1270" algn="ctr">
                        <a:lnSpc>
                          <a:spcPct val="100000"/>
                        </a:lnSpc>
                        <a:spcBef>
                          <a:spcPts val="525"/>
                        </a:spcBef>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727</a:t>
                      </a:r>
                      <a:endParaRPr sz="900">
                        <a:solidFill>
                          <a:schemeClr val="tx1">
                            <a:lumMod val="75000"/>
                            <a:lumOff val="25000"/>
                          </a:schemeClr>
                        </a:solidFill>
                        <a:latin typeface="Arial"/>
                        <a:cs typeface="Arial"/>
                      </a:endParaRPr>
                    </a:p>
                  </a:txBody>
                  <a:tcPr marL="0" marR="0" marT="66675" marB="0"/>
                </a:tc>
                <a:extLst>
                  <a:ext uri="{0D108BD9-81ED-4DB2-BD59-A6C34878D82A}">
                    <a16:rowId xmlns:a16="http://schemas.microsoft.com/office/drawing/2014/main" val="10008"/>
                  </a:ext>
                </a:extLst>
              </a:tr>
              <a:tr h="164973">
                <a:tc>
                  <a:txBody>
                    <a:bodyPr/>
                    <a:lstStyle/>
                    <a:p>
                      <a:pPr marL="635" algn="ctr">
                        <a:lnSpc>
                          <a:spcPct val="100000"/>
                        </a:lnSpc>
                        <a:spcBef>
                          <a:spcPts val="229"/>
                        </a:spcBef>
                      </a:pPr>
                      <a:r>
                        <a:rPr sz="800" b="1" dirty="0">
                          <a:solidFill>
                            <a:schemeClr val="tx1">
                              <a:lumMod val="75000"/>
                              <a:lumOff val="25000"/>
                            </a:schemeClr>
                          </a:solidFill>
                        </a:rPr>
                        <a:t>9</a:t>
                      </a:r>
                      <a:endParaRPr sz="800" b="1" dirty="0">
                        <a:solidFill>
                          <a:schemeClr val="tx1">
                            <a:lumMod val="75000"/>
                            <a:lumOff val="25000"/>
                          </a:schemeClr>
                        </a:solidFill>
                        <a:latin typeface="Arial"/>
                        <a:cs typeface="Arial"/>
                      </a:endParaRPr>
                    </a:p>
                  </a:txBody>
                  <a:tcPr marL="0" marR="0" marT="29209" marB="0"/>
                </a:tc>
                <a:tc>
                  <a:txBody>
                    <a:bodyPr/>
                    <a:lstStyle/>
                    <a:p>
                      <a:pPr marL="8255">
                        <a:lnSpc>
                          <a:spcPct val="100000"/>
                        </a:lnSpc>
                        <a:spcBef>
                          <a:spcPts val="165"/>
                        </a:spcBef>
                      </a:pPr>
                      <a:r>
                        <a:rPr sz="900" dirty="0">
                          <a:solidFill>
                            <a:schemeClr val="tx1">
                              <a:lumMod val="75000"/>
                              <a:lumOff val="25000"/>
                            </a:schemeClr>
                          </a:solidFill>
                        </a:rPr>
                        <a:t>CAP FAP </a:t>
                      </a:r>
                      <a:r>
                        <a:rPr sz="900" spc="-5" dirty="0">
                          <a:solidFill>
                            <a:schemeClr val="tx1">
                              <a:lumMod val="75000"/>
                              <a:lumOff val="25000"/>
                            </a:schemeClr>
                          </a:solidFill>
                        </a:rPr>
                        <a:t>Montes </a:t>
                      </a:r>
                      <a:r>
                        <a:rPr sz="900" dirty="0">
                          <a:solidFill>
                            <a:schemeClr val="tx1">
                              <a:lumMod val="75000"/>
                              <a:lumOff val="25000"/>
                            </a:schemeClr>
                          </a:solidFill>
                        </a:rPr>
                        <a:t>-</a:t>
                      </a:r>
                      <a:r>
                        <a:rPr sz="900" spc="-50" dirty="0">
                          <a:solidFill>
                            <a:schemeClr val="tx1">
                              <a:lumMod val="75000"/>
                              <a:lumOff val="25000"/>
                            </a:schemeClr>
                          </a:solidFill>
                        </a:rPr>
                        <a:t> </a:t>
                      </a:r>
                      <a:r>
                        <a:rPr sz="900" dirty="0">
                          <a:solidFill>
                            <a:schemeClr val="tx1">
                              <a:lumMod val="75000"/>
                              <a:lumOff val="25000"/>
                            </a:schemeClr>
                          </a:solidFill>
                        </a:rPr>
                        <a:t>Talara</a:t>
                      </a:r>
                      <a:endParaRPr sz="900">
                        <a:solidFill>
                          <a:schemeClr val="tx1">
                            <a:lumMod val="75000"/>
                            <a:lumOff val="25000"/>
                          </a:schemeClr>
                        </a:solidFill>
                        <a:latin typeface="Arial"/>
                        <a:cs typeface="Arial"/>
                      </a:endParaRPr>
                    </a:p>
                  </a:txBody>
                  <a:tcPr marL="0" marR="0" marT="20955" marB="0"/>
                </a:tc>
                <a:tc>
                  <a:txBody>
                    <a:bodyPr/>
                    <a:lstStyle/>
                    <a:p>
                      <a:pPr marL="121285" algn="ctr">
                        <a:lnSpc>
                          <a:spcPct val="100000"/>
                        </a:lnSpc>
                        <a:spcBef>
                          <a:spcPts val="165"/>
                        </a:spcBef>
                      </a:pPr>
                      <a:r>
                        <a:rPr sz="900" spc="-5" dirty="0">
                          <a:solidFill>
                            <a:schemeClr val="tx1">
                              <a:lumMod val="75000"/>
                              <a:lumOff val="25000"/>
                            </a:schemeClr>
                          </a:solidFill>
                        </a:rPr>
                        <a:t>Pariñas</a:t>
                      </a:r>
                      <a:endParaRPr sz="900" dirty="0">
                        <a:solidFill>
                          <a:schemeClr val="tx1">
                            <a:lumMod val="75000"/>
                            <a:lumOff val="25000"/>
                          </a:schemeClr>
                        </a:solidFill>
                        <a:latin typeface="Arial"/>
                        <a:cs typeface="Arial"/>
                      </a:endParaRPr>
                    </a:p>
                  </a:txBody>
                  <a:tcPr marL="0" marR="0" marT="20955" marB="0"/>
                </a:tc>
                <a:tc>
                  <a:txBody>
                    <a:bodyPr/>
                    <a:lstStyle/>
                    <a:p>
                      <a:pPr algn="ctr">
                        <a:lnSpc>
                          <a:spcPct val="100000"/>
                        </a:lnSpc>
                        <a:spcBef>
                          <a:spcPts val="165"/>
                        </a:spcBef>
                      </a:pPr>
                      <a:r>
                        <a:rPr sz="900" dirty="0">
                          <a:solidFill>
                            <a:schemeClr val="tx1">
                              <a:lumMod val="75000"/>
                              <a:lumOff val="25000"/>
                            </a:schemeClr>
                          </a:solidFill>
                        </a:rPr>
                        <a:t>Talara</a:t>
                      </a:r>
                      <a:endParaRPr sz="900" dirty="0">
                        <a:solidFill>
                          <a:schemeClr val="tx1">
                            <a:lumMod val="75000"/>
                            <a:lumOff val="25000"/>
                          </a:schemeClr>
                        </a:solidFill>
                        <a:latin typeface="Arial"/>
                        <a:cs typeface="Arial"/>
                      </a:endParaRPr>
                    </a:p>
                  </a:txBody>
                  <a:tcPr marL="0" marR="0" marT="20955" marB="0"/>
                </a:tc>
                <a:tc>
                  <a:txBody>
                    <a:bodyPr/>
                    <a:lstStyle/>
                    <a:p>
                      <a:pPr marL="1270" algn="ctr">
                        <a:lnSpc>
                          <a:spcPct val="100000"/>
                        </a:lnSpc>
                        <a:spcBef>
                          <a:spcPts val="165"/>
                        </a:spcBef>
                      </a:pPr>
                      <a:r>
                        <a:rPr sz="900" spc="-5" dirty="0">
                          <a:solidFill>
                            <a:schemeClr val="tx1">
                              <a:lumMod val="75000"/>
                              <a:lumOff val="25000"/>
                            </a:schemeClr>
                          </a:solidFill>
                        </a:rPr>
                        <a:t>Piura</a:t>
                      </a:r>
                      <a:endParaRPr sz="900" dirty="0">
                        <a:solidFill>
                          <a:schemeClr val="tx1">
                            <a:lumMod val="75000"/>
                            <a:lumOff val="25000"/>
                          </a:schemeClr>
                        </a:solidFill>
                        <a:latin typeface="Arial"/>
                        <a:cs typeface="Arial"/>
                      </a:endParaRPr>
                    </a:p>
                  </a:txBody>
                  <a:tcPr marL="0" marR="0" marT="20955" marB="0"/>
                </a:tc>
                <a:tc>
                  <a:txBody>
                    <a:bodyPr/>
                    <a:lstStyle/>
                    <a:p>
                      <a:pPr marL="1270" algn="ctr">
                        <a:lnSpc>
                          <a:spcPct val="100000"/>
                        </a:lnSpc>
                        <a:spcBef>
                          <a:spcPts val="165"/>
                        </a:spcBef>
                      </a:pPr>
                      <a:r>
                        <a:rPr sz="900" spc="-5" dirty="0">
                          <a:solidFill>
                            <a:schemeClr val="tx1">
                              <a:lumMod val="75000"/>
                              <a:lumOff val="25000"/>
                            </a:schemeClr>
                          </a:solidFill>
                        </a:rPr>
                        <a:t>Internacional</a:t>
                      </a:r>
                      <a:endParaRPr sz="900" dirty="0">
                        <a:solidFill>
                          <a:schemeClr val="tx1">
                            <a:lumMod val="75000"/>
                            <a:lumOff val="25000"/>
                          </a:schemeClr>
                        </a:solidFill>
                        <a:latin typeface="Arial"/>
                        <a:cs typeface="Arial"/>
                      </a:endParaRPr>
                    </a:p>
                  </a:txBody>
                  <a:tcPr marL="0" marR="0" marT="20955" marB="0"/>
                </a:tc>
                <a:tc>
                  <a:txBody>
                    <a:bodyPr/>
                    <a:lstStyle/>
                    <a:p>
                      <a:pPr marL="1270" algn="ctr">
                        <a:lnSpc>
                          <a:spcPct val="100000"/>
                        </a:lnSpc>
                        <a:spcBef>
                          <a:spcPts val="165"/>
                        </a:spcBef>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737</a:t>
                      </a:r>
                      <a:endParaRPr sz="900">
                        <a:solidFill>
                          <a:schemeClr val="tx1">
                            <a:lumMod val="75000"/>
                            <a:lumOff val="25000"/>
                          </a:schemeClr>
                        </a:solidFill>
                        <a:latin typeface="Arial"/>
                        <a:cs typeface="Arial"/>
                      </a:endParaRPr>
                    </a:p>
                  </a:txBody>
                  <a:tcPr marL="0" marR="0" marT="20955" marB="0"/>
                </a:tc>
                <a:extLst>
                  <a:ext uri="{0D108BD9-81ED-4DB2-BD59-A6C34878D82A}">
                    <a16:rowId xmlns:a16="http://schemas.microsoft.com/office/drawing/2014/main" val="10009"/>
                  </a:ext>
                </a:extLst>
              </a:tr>
              <a:tr h="374142">
                <a:tc>
                  <a:txBody>
                    <a:bodyPr/>
                    <a:lstStyle/>
                    <a:p>
                      <a:pPr>
                        <a:lnSpc>
                          <a:spcPct val="100000"/>
                        </a:lnSpc>
                        <a:spcBef>
                          <a:spcPts val="15"/>
                        </a:spcBef>
                      </a:pPr>
                      <a:endParaRPr sz="1000" b="1" dirty="0">
                        <a:solidFill>
                          <a:schemeClr val="tx1">
                            <a:lumMod val="75000"/>
                            <a:lumOff val="25000"/>
                          </a:schemeClr>
                        </a:solidFill>
                      </a:endParaRPr>
                    </a:p>
                    <a:p>
                      <a:pPr algn="ctr">
                        <a:lnSpc>
                          <a:spcPct val="100000"/>
                        </a:lnSpc>
                        <a:spcBef>
                          <a:spcPts val="5"/>
                        </a:spcBef>
                      </a:pPr>
                      <a:r>
                        <a:rPr sz="800" b="1" spc="-10" dirty="0">
                          <a:solidFill>
                            <a:schemeClr val="tx1">
                              <a:lumMod val="75000"/>
                              <a:lumOff val="25000"/>
                            </a:schemeClr>
                          </a:solidFill>
                        </a:rPr>
                        <a:t>10</a:t>
                      </a:r>
                      <a:endParaRPr sz="800" b="1" dirty="0">
                        <a:solidFill>
                          <a:schemeClr val="tx1">
                            <a:lumMod val="75000"/>
                            <a:lumOff val="25000"/>
                          </a:schemeClr>
                        </a:solidFill>
                        <a:latin typeface="Arial"/>
                        <a:cs typeface="Arial"/>
                      </a:endParaRPr>
                    </a:p>
                  </a:txBody>
                  <a:tcPr marL="0" marR="0" marT="1905" marB="0"/>
                </a:tc>
                <a:tc>
                  <a:txBody>
                    <a:bodyPr/>
                    <a:lstStyle/>
                    <a:p>
                      <a:pPr marL="8255" marR="135890">
                        <a:lnSpc>
                          <a:spcPct val="100000"/>
                        </a:lnSpc>
                        <a:spcBef>
                          <a:spcPts val="30"/>
                        </a:spcBef>
                      </a:pPr>
                      <a:r>
                        <a:rPr sz="900" spc="-5" dirty="0">
                          <a:solidFill>
                            <a:schemeClr val="tx1">
                              <a:lumMod val="75000"/>
                              <a:lumOff val="25000"/>
                            </a:schemeClr>
                          </a:solidFill>
                        </a:rPr>
                        <a:t>Cdte. </a:t>
                      </a:r>
                      <a:r>
                        <a:rPr sz="900" dirty="0">
                          <a:solidFill>
                            <a:schemeClr val="tx1">
                              <a:lumMod val="75000"/>
                              <a:lumOff val="25000"/>
                            </a:schemeClr>
                          </a:solidFill>
                        </a:rPr>
                        <a:t>FAP Guillermo</a:t>
                      </a:r>
                      <a:r>
                        <a:rPr sz="900" spc="-80" dirty="0">
                          <a:solidFill>
                            <a:schemeClr val="tx1">
                              <a:lumMod val="75000"/>
                              <a:lumOff val="25000"/>
                            </a:schemeClr>
                          </a:solidFill>
                        </a:rPr>
                        <a:t> </a:t>
                      </a:r>
                      <a:r>
                        <a:rPr sz="900" spc="-5" dirty="0">
                          <a:solidFill>
                            <a:schemeClr val="tx1">
                              <a:lumMod val="75000"/>
                              <a:lumOff val="25000"/>
                            </a:schemeClr>
                          </a:solidFill>
                        </a:rPr>
                        <a:t>del  </a:t>
                      </a:r>
                      <a:r>
                        <a:rPr sz="900" dirty="0">
                          <a:solidFill>
                            <a:schemeClr val="tx1">
                              <a:lumMod val="75000"/>
                              <a:lumOff val="25000"/>
                            </a:schemeClr>
                          </a:solidFill>
                        </a:rPr>
                        <a:t>Castillo </a:t>
                      </a:r>
                      <a:r>
                        <a:rPr sz="900" spc="-5" dirty="0">
                          <a:solidFill>
                            <a:schemeClr val="tx1">
                              <a:lumMod val="75000"/>
                              <a:lumOff val="25000"/>
                            </a:schemeClr>
                          </a:solidFill>
                        </a:rPr>
                        <a:t>Paredes </a:t>
                      </a:r>
                      <a:r>
                        <a:rPr sz="900" dirty="0">
                          <a:solidFill>
                            <a:schemeClr val="tx1">
                              <a:lumMod val="75000"/>
                              <a:lumOff val="25000"/>
                            </a:schemeClr>
                          </a:solidFill>
                        </a:rPr>
                        <a:t>-  </a:t>
                      </a:r>
                      <a:r>
                        <a:rPr sz="900" spc="-5" dirty="0">
                          <a:solidFill>
                            <a:schemeClr val="tx1">
                              <a:lumMod val="75000"/>
                              <a:lumOff val="25000"/>
                            </a:schemeClr>
                          </a:solidFill>
                        </a:rPr>
                        <a:t>Tarapoto</a:t>
                      </a:r>
                      <a:endParaRPr sz="900">
                        <a:solidFill>
                          <a:schemeClr val="tx1">
                            <a:lumMod val="75000"/>
                            <a:lumOff val="25000"/>
                          </a:schemeClr>
                        </a:solidFill>
                        <a:latin typeface="Arial"/>
                        <a:cs typeface="Arial"/>
                      </a:endParaRPr>
                    </a:p>
                  </a:txBody>
                  <a:tcPr marL="0" marR="0" marT="3810" marB="0"/>
                </a:tc>
                <a:tc>
                  <a:txBody>
                    <a:bodyPr/>
                    <a:lstStyle/>
                    <a:p>
                      <a:pPr algn="ctr">
                        <a:lnSpc>
                          <a:spcPct val="100000"/>
                        </a:lnSpc>
                        <a:spcBef>
                          <a:spcPts val="10"/>
                        </a:spcBef>
                      </a:pPr>
                      <a:endParaRPr sz="900" dirty="0">
                        <a:solidFill>
                          <a:schemeClr val="tx1">
                            <a:lumMod val="75000"/>
                            <a:lumOff val="25000"/>
                          </a:schemeClr>
                        </a:solidFill>
                      </a:endParaRPr>
                    </a:p>
                    <a:p>
                      <a:pPr marL="90805" algn="ctr">
                        <a:lnSpc>
                          <a:spcPct val="100000"/>
                        </a:lnSpc>
                      </a:pPr>
                      <a:r>
                        <a:rPr sz="900" spc="-5" dirty="0">
                          <a:solidFill>
                            <a:schemeClr val="tx1">
                              <a:lumMod val="75000"/>
                              <a:lumOff val="25000"/>
                            </a:schemeClr>
                          </a:solidFill>
                        </a:rPr>
                        <a:t>Tarapoto</a:t>
                      </a:r>
                      <a:endParaRPr sz="900" dirty="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a:solidFill>
                          <a:schemeClr val="tx1">
                            <a:lumMod val="75000"/>
                            <a:lumOff val="25000"/>
                          </a:schemeClr>
                        </a:solidFill>
                      </a:endParaRPr>
                    </a:p>
                    <a:p>
                      <a:pPr algn="ctr">
                        <a:lnSpc>
                          <a:spcPct val="100000"/>
                        </a:lnSpc>
                      </a:pPr>
                      <a:r>
                        <a:rPr sz="900" dirty="0">
                          <a:solidFill>
                            <a:schemeClr val="tx1">
                              <a:lumMod val="75000"/>
                              <a:lumOff val="25000"/>
                            </a:schemeClr>
                          </a:solidFill>
                        </a:rPr>
                        <a:t>San</a:t>
                      </a:r>
                      <a:r>
                        <a:rPr sz="900" spc="-25" dirty="0">
                          <a:solidFill>
                            <a:schemeClr val="tx1">
                              <a:lumMod val="75000"/>
                              <a:lumOff val="25000"/>
                            </a:schemeClr>
                          </a:solidFill>
                        </a:rPr>
                        <a:t> </a:t>
                      </a:r>
                      <a:r>
                        <a:rPr sz="900" spc="-5" dirty="0">
                          <a:solidFill>
                            <a:schemeClr val="tx1">
                              <a:lumMod val="75000"/>
                              <a:lumOff val="25000"/>
                            </a:schemeClr>
                          </a:solidFill>
                        </a:rPr>
                        <a:t>Martín</a:t>
                      </a:r>
                      <a:endParaRPr sz="90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dirty="0">
                        <a:solidFill>
                          <a:schemeClr val="tx1">
                            <a:lumMod val="75000"/>
                            <a:lumOff val="25000"/>
                          </a:schemeClr>
                        </a:solidFill>
                      </a:endParaRPr>
                    </a:p>
                    <a:p>
                      <a:pPr marL="1270" algn="ctr">
                        <a:lnSpc>
                          <a:spcPct val="100000"/>
                        </a:lnSpc>
                      </a:pPr>
                      <a:r>
                        <a:rPr sz="900" dirty="0">
                          <a:solidFill>
                            <a:schemeClr val="tx1">
                              <a:lumMod val="75000"/>
                              <a:lumOff val="25000"/>
                            </a:schemeClr>
                          </a:solidFill>
                        </a:rPr>
                        <a:t>San</a:t>
                      </a:r>
                      <a:r>
                        <a:rPr sz="900" spc="-25" dirty="0">
                          <a:solidFill>
                            <a:schemeClr val="tx1">
                              <a:lumMod val="75000"/>
                              <a:lumOff val="25000"/>
                            </a:schemeClr>
                          </a:solidFill>
                        </a:rPr>
                        <a:t> </a:t>
                      </a:r>
                      <a:r>
                        <a:rPr sz="900" spc="-5" dirty="0">
                          <a:solidFill>
                            <a:schemeClr val="tx1">
                              <a:lumMod val="75000"/>
                              <a:lumOff val="25000"/>
                            </a:schemeClr>
                          </a:solidFill>
                        </a:rPr>
                        <a:t>Martín</a:t>
                      </a:r>
                      <a:endParaRPr sz="900" dirty="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dirty="0">
                        <a:solidFill>
                          <a:schemeClr val="tx1">
                            <a:lumMod val="75000"/>
                            <a:lumOff val="25000"/>
                          </a:schemeClr>
                        </a:solidFill>
                      </a:endParaRPr>
                    </a:p>
                    <a:p>
                      <a:pPr algn="ctr">
                        <a:lnSpc>
                          <a:spcPct val="100000"/>
                        </a:lnSpc>
                      </a:pPr>
                      <a:r>
                        <a:rPr sz="900" spc="-5" dirty="0">
                          <a:solidFill>
                            <a:schemeClr val="tx1">
                              <a:lumMod val="75000"/>
                              <a:lumOff val="25000"/>
                            </a:schemeClr>
                          </a:solidFill>
                        </a:rPr>
                        <a:t>Nacional</a:t>
                      </a:r>
                      <a:endParaRPr sz="900" dirty="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a:solidFill>
                          <a:schemeClr val="tx1">
                            <a:lumMod val="75000"/>
                            <a:lumOff val="25000"/>
                          </a:schemeClr>
                        </a:solidFill>
                      </a:endParaRPr>
                    </a:p>
                    <a:p>
                      <a:pPr marL="1270" algn="ctr">
                        <a:lnSpc>
                          <a:spcPct val="100000"/>
                        </a:lnSpc>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727</a:t>
                      </a:r>
                      <a:endParaRPr sz="900">
                        <a:solidFill>
                          <a:schemeClr val="tx1">
                            <a:lumMod val="75000"/>
                            <a:lumOff val="25000"/>
                          </a:schemeClr>
                        </a:solidFill>
                        <a:latin typeface="Arial"/>
                        <a:cs typeface="Arial"/>
                      </a:endParaRPr>
                    </a:p>
                  </a:txBody>
                  <a:tcPr marL="0" marR="0" marT="1270" marB="0"/>
                </a:tc>
                <a:extLst>
                  <a:ext uri="{0D108BD9-81ED-4DB2-BD59-A6C34878D82A}">
                    <a16:rowId xmlns:a16="http://schemas.microsoft.com/office/drawing/2014/main" val="10010"/>
                  </a:ext>
                </a:extLst>
              </a:tr>
              <a:tr h="256285">
                <a:tc>
                  <a:txBody>
                    <a:bodyPr/>
                    <a:lstStyle/>
                    <a:p>
                      <a:pPr algn="ctr">
                        <a:lnSpc>
                          <a:spcPct val="100000"/>
                        </a:lnSpc>
                        <a:spcBef>
                          <a:spcPts val="590"/>
                        </a:spcBef>
                      </a:pPr>
                      <a:r>
                        <a:rPr sz="800" b="1" spc="-10" dirty="0">
                          <a:solidFill>
                            <a:schemeClr val="tx1">
                              <a:lumMod val="75000"/>
                              <a:lumOff val="25000"/>
                            </a:schemeClr>
                          </a:solidFill>
                        </a:rPr>
                        <a:t>11</a:t>
                      </a:r>
                      <a:endParaRPr sz="800" b="1" dirty="0">
                        <a:solidFill>
                          <a:schemeClr val="tx1">
                            <a:lumMod val="75000"/>
                            <a:lumOff val="25000"/>
                          </a:schemeClr>
                        </a:solidFill>
                        <a:latin typeface="Arial"/>
                        <a:cs typeface="Arial"/>
                      </a:endParaRPr>
                    </a:p>
                  </a:txBody>
                  <a:tcPr marL="0" marR="0" marT="74930" marB="0"/>
                </a:tc>
                <a:tc>
                  <a:txBody>
                    <a:bodyPr/>
                    <a:lstStyle/>
                    <a:p>
                      <a:pPr marL="8255" marR="168910">
                        <a:lnSpc>
                          <a:spcPct val="100000"/>
                        </a:lnSpc>
                        <a:spcBef>
                          <a:spcPts val="45"/>
                        </a:spcBef>
                      </a:pPr>
                      <a:r>
                        <a:rPr sz="900" dirty="0">
                          <a:solidFill>
                            <a:schemeClr val="tx1">
                              <a:lumMod val="75000"/>
                              <a:lumOff val="25000"/>
                            </a:schemeClr>
                          </a:solidFill>
                        </a:rPr>
                        <a:t>CAP FAP </a:t>
                      </a:r>
                      <a:r>
                        <a:rPr sz="900" spc="-5" dirty="0">
                          <a:solidFill>
                            <a:schemeClr val="tx1">
                              <a:lumMod val="75000"/>
                              <a:lumOff val="25000"/>
                            </a:schemeClr>
                          </a:solidFill>
                        </a:rPr>
                        <a:t>Pedro</a:t>
                      </a:r>
                      <a:r>
                        <a:rPr sz="900" spc="-60" dirty="0">
                          <a:solidFill>
                            <a:schemeClr val="tx1">
                              <a:lumMod val="75000"/>
                              <a:lumOff val="25000"/>
                            </a:schemeClr>
                          </a:solidFill>
                        </a:rPr>
                        <a:t> </a:t>
                      </a:r>
                      <a:r>
                        <a:rPr sz="900" spc="-5" dirty="0">
                          <a:solidFill>
                            <a:schemeClr val="tx1">
                              <a:lumMod val="75000"/>
                              <a:lumOff val="25000"/>
                            </a:schemeClr>
                          </a:solidFill>
                        </a:rPr>
                        <a:t>Canga  Rodríguez </a:t>
                      </a:r>
                      <a:r>
                        <a:rPr sz="900" dirty="0">
                          <a:solidFill>
                            <a:schemeClr val="tx1">
                              <a:lumMod val="75000"/>
                              <a:lumOff val="25000"/>
                            </a:schemeClr>
                          </a:solidFill>
                        </a:rPr>
                        <a:t>-</a:t>
                      </a:r>
                      <a:r>
                        <a:rPr sz="900" spc="5" dirty="0">
                          <a:solidFill>
                            <a:schemeClr val="tx1">
                              <a:lumMod val="75000"/>
                              <a:lumOff val="25000"/>
                            </a:schemeClr>
                          </a:solidFill>
                        </a:rPr>
                        <a:t> </a:t>
                      </a:r>
                      <a:r>
                        <a:rPr sz="900" dirty="0">
                          <a:solidFill>
                            <a:schemeClr val="tx1">
                              <a:lumMod val="75000"/>
                              <a:lumOff val="25000"/>
                            </a:schemeClr>
                          </a:solidFill>
                        </a:rPr>
                        <a:t>Tumbes</a:t>
                      </a:r>
                      <a:endParaRPr sz="900">
                        <a:solidFill>
                          <a:schemeClr val="tx1">
                            <a:lumMod val="75000"/>
                            <a:lumOff val="25000"/>
                          </a:schemeClr>
                        </a:solidFill>
                        <a:latin typeface="Arial"/>
                        <a:cs typeface="Arial"/>
                      </a:endParaRPr>
                    </a:p>
                  </a:txBody>
                  <a:tcPr marL="0" marR="0" marT="5715" marB="0"/>
                </a:tc>
                <a:tc>
                  <a:txBody>
                    <a:bodyPr/>
                    <a:lstStyle/>
                    <a:p>
                      <a:pPr marL="109220" algn="ctr">
                        <a:lnSpc>
                          <a:spcPct val="100000"/>
                        </a:lnSpc>
                        <a:spcBef>
                          <a:spcPts val="525"/>
                        </a:spcBef>
                      </a:pPr>
                      <a:r>
                        <a:rPr sz="900" dirty="0">
                          <a:solidFill>
                            <a:schemeClr val="tx1">
                              <a:lumMod val="75000"/>
                              <a:lumOff val="25000"/>
                            </a:schemeClr>
                          </a:solidFill>
                        </a:rPr>
                        <a:t>Tumbes</a:t>
                      </a:r>
                      <a:endParaRPr sz="900" dirty="0">
                        <a:solidFill>
                          <a:schemeClr val="tx1">
                            <a:lumMod val="75000"/>
                            <a:lumOff val="25000"/>
                          </a:schemeClr>
                        </a:solidFill>
                        <a:latin typeface="Arial"/>
                        <a:cs typeface="Arial"/>
                      </a:endParaRPr>
                    </a:p>
                  </a:txBody>
                  <a:tcPr marL="0" marR="0" marT="66675" marB="0"/>
                </a:tc>
                <a:tc>
                  <a:txBody>
                    <a:bodyPr/>
                    <a:lstStyle/>
                    <a:p>
                      <a:pPr algn="ctr">
                        <a:lnSpc>
                          <a:spcPct val="100000"/>
                        </a:lnSpc>
                        <a:spcBef>
                          <a:spcPts val="525"/>
                        </a:spcBef>
                      </a:pPr>
                      <a:r>
                        <a:rPr sz="900" dirty="0">
                          <a:solidFill>
                            <a:schemeClr val="tx1">
                              <a:lumMod val="75000"/>
                              <a:lumOff val="25000"/>
                            </a:schemeClr>
                          </a:solidFill>
                        </a:rPr>
                        <a:t>Tumbes</a:t>
                      </a:r>
                      <a:endParaRPr sz="900">
                        <a:solidFill>
                          <a:schemeClr val="tx1">
                            <a:lumMod val="75000"/>
                            <a:lumOff val="25000"/>
                          </a:schemeClr>
                        </a:solidFill>
                        <a:latin typeface="Arial"/>
                        <a:cs typeface="Arial"/>
                      </a:endParaRPr>
                    </a:p>
                  </a:txBody>
                  <a:tcPr marL="0" marR="0" marT="66675" marB="0"/>
                </a:tc>
                <a:tc>
                  <a:txBody>
                    <a:bodyPr/>
                    <a:lstStyle/>
                    <a:p>
                      <a:pPr algn="ctr">
                        <a:lnSpc>
                          <a:spcPct val="100000"/>
                        </a:lnSpc>
                        <a:spcBef>
                          <a:spcPts val="525"/>
                        </a:spcBef>
                      </a:pPr>
                      <a:r>
                        <a:rPr sz="900" dirty="0">
                          <a:solidFill>
                            <a:schemeClr val="tx1">
                              <a:lumMod val="75000"/>
                              <a:lumOff val="25000"/>
                            </a:schemeClr>
                          </a:solidFill>
                        </a:rPr>
                        <a:t>Tumbes</a:t>
                      </a:r>
                      <a:endParaRPr sz="900" dirty="0">
                        <a:solidFill>
                          <a:schemeClr val="tx1">
                            <a:lumMod val="75000"/>
                            <a:lumOff val="25000"/>
                          </a:schemeClr>
                        </a:solidFill>
                        <a:latin typeface="Arial"/>
                        <a:cs typeface="Arial"/>
                      </a:endParaRPr>
                    </a:p>
                  </a:txBody>
                  <a:tcPr marL="0" marR="0" marT="66675" marB="0"/>
                </a:tc>
                <a:tc>
                  <a:txBody>
                    <a:bodyPr/>
                    <a:lstStyle/>
                    <a:p>
                      <a:pPr algn="ctr">
                        <a:lnSpc>
                          <a:spcPct val="100000"/>
                        </a:lnSpc>
                        <a:spcBef>
                          <a:spcPts val="525"/>
                        </a:spcBef>
                      </a:pPr>
                      <a:r>
                        <a:rPr sz="900" spc="-5" dirty="0">
                          <a:solidFill>
                            <a:schemeClr val="tx1">
                              <a:lumMod val="75000"/>
                              <a:lumOff val="25000"/>
                            </a:schemeClr>
                          </a:solidFill>
                        </a:rPr>
                        <a:t>Nacional</a:t>
                      </a:r>
                      <a:endParaRPr sz="900">
                        <a:solidFill>
                          <a:schemeClr val="tx1">
                            <a:lumMod val="75000"/>
                            <a:lumOff val="25000"/>
                          </a:schemeClr>
                        </a:solidFill>
                        <a:latin typeface="Arial"/>
                        <a:cs typeface="Arial"/>
                      </a:endParaRPr>
                    </a:p>
                  </a:txBody>
                  <a:tcPr marL="0" marR="0" marT="66675" marB="0"/>
                </a:tc>
                <a:tc>
                  <a:txBody>
                    <a:bodyPr/>
                    <a:lstStyle/>
                    <a:p>
                      <a:pPr marL="1270" algn="ctr">
                        <a:lnSpc>
                          <a:spcPct val="100000"/>
                        </a:lnSpc>
                        <a:spcBef>
                          <a:spcPts val="525"/>
                        </a:spcBef>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727</a:t>
                      </a:r>
                      <a:endParaRPr sz="900" dirty="0">
                        <a:solidFill>
                          <a:schemeClr val="tx1">
                            <a:lumMod val="75000"/>
                            <a:lumOff val="25000"/>
                          </a:schemeClr>
                        </a:solidFill>
                        <a:latin typeface="Arial"/>
                        <a:cs typeface="Arial"/>
                      </a:endParaRPr>
                    </a:p>
                  </a:txBody>
                  <a:tcPr marL="0" marR="0" marT="66675" marB="0"/>
                </a:tc>
                <a:extLst>
                  <a:ext uri="{0D108BD9-81ED-4DB2-BD59-A6C34878D82A}">
                    <a16:rowId xmlns:a16="http://schemas.microsoft.com/office/drawing/2014/main" val="10011"/>
                  </a:ext>
                </a:extLst>
              </a:tr>
              <a:tr h="374065">
                <a:tc>
                  <a:txBody>
                    <a:bodyPr/>
                    <a:lstStyle/>
                    <a:p>
                      <a:pPr>
                        <a:lnSpc>
                          <a:spcPct val="100000"/>
                        </a:lnSpc>
                        <a:spcBef>
                          <a:spcPts val="20"/>
                        </a:spcBef>
                      </a:pPr>
                      <a:endParaRPr sz="1000" b="1" dirty="0">
                        <a:solidFill>
                          <a:schemeClr val="tx1">
                            <a:lumMod val="75000"/>
                            <a:lumOff val="25000"/>
                          </a:schemeClr>
                        </a:solidFill>
                      </a:endParaRPr>
                    </a:p>
                    <a:p>
                      <a:pPr algn="ctr">
                        <a:lnSpc>
                          <a:spcPct val="100000"/>
                        </a:lnSpc>
                      </a:pPr>
                      <a:r>
                        <a:rPr sz="800" b="1" spc="-10" dirty="0">
                          <a:solidFill>
                            <a:schemeClr val="tx1">
                              <a:lumMod val="75000"/>
                              <a:lumOff val="25000"/>
                            </a:schemeClr>
                          </a:solidFill>
                        </a:rPr>
                        <a:t>12</a:t>
                      </a:r>
                      <a:endParaRPr sz="800" b="1" dirty="0">
                        <a:solidFill>
                          <a:schemeClr val="tx1">
                            <a:lumMod val="75000"/>
                            <a:lumOff val="25000"/>
                          </a:schemeClr>
                        </a:solidFill>
                        <a:latin typeface="Arial"/>
                        <a:cs typeface="Arial"/>
                      </a:endParaRPr>
                    </a:p>
                  </a:txBody>
                  <a:tcPr marL="0" marR="0" marT="2540" marB="0"/>
                </a:tc>
                <a:tc>
                  <a:txBody>
                    <a:bodyPr/>
                    <a:lstStyle/>
                    <a:p>
                      <a:pPr marL="8255" marR="382905" algn="just">
                        <a:lnSpc>
                          <a:spcPct val="100000"/>
                        </a:lnSpc>
                        <a:spcBef>
                          <a:spcPts val="30"/>
                        </a:spcBef>
                      </a:pPr>
                      <a:r>
                        <a:rPr sz="900" dirty="0">
                          <a:solidFill>
                            <a:schemeClr val="tx1">
                              <a:lumMod val="75000"/>
                              <a:lumOff val="25000"/>
                            </a:schemeClr>
                          </a:solidFill>
                        </a:rPr>
                        <a:t>CAP FAP </a:t>
                      </a:r>
                      <a:r>
                        <a:rPr sz="900" spc="-5" dirty="0">
                          <a:solidFill>
                            <a:schemeClr val="tx1">
                              <a:lumMod val="75000"/>
                              <a:lumOff val="25000"/>
                            </a:schemeClr>
                          </a:solidFill>
                        </a:rPr>
                        <a:t>David</a:t>
                      </a:r>
                      <a:r>
                        <a:rPr sz="900" spc="-75" dirty="0">
                          <a:solidFill>
                            <a:schemeClr val="tx1">
                              <a:lumMod val="75000"/>
                              <a:lumOff val="25000"/>
                            </a:schemeClr>
                          </a:solidFill>
                        </a:rPr>
                        <a:t> </a:t>
                      </a:r>
                      <a:r>
                        <a:rPr sz="900" dirty="0">
                          <a:solidFill>
                            <a:schemeClr val="tx1">
                              <a:lumMod val="75000"/>
                              <a:lumOff val="25000"/>
                            </a:schemeClr>
                          </a:solidFill>
                        </a:rPr>
                        <a:t>A.  </a:t>
                      </a:r>
                      <a:r>
                        <a:rPr sz="900" spc="-5" dirty="0">
                          <a:solidFill>
                            <a:schemeClr val="tx1">
                              <a:lumMod val="75000"/>
                              <a:lumOff val="25000"/>
                            </a:schemeClr>
                          </a:solidFill>
                        </a:rPr>
                        <a:t>Abensur Rengifo </a:t>
                      </a:r>
                      <a:r>
                        <a:rPr sz="900" dirty="0">
                          <a:solidFill>
                            <a:schemeClr val="tx1">
                              <a:lumMod val="75000"/>
                              <a:lumOff val="25000"/>
                            </a:schemeClr>
                          </a:solidFill>
                        </a:rPr>
                        <a:t>-  </a:t>
                      </a:r>
                      <a:r>
                        <a:rPr sz="900" spc="-5" dirty="0">
                          <a:solidFill>
                            <a:schemeClr val="tx1">
                              <a:lumMod val="75000"/>
                              <a:lumOff val="25000"/>
                            </a:schemeClr>
                          </a:solidFill>
                        </a:rPr>
                        <a:t>Pucallpa</a:t>
                      </a:r>
                      <a:endParaRPr sz="900" dirty="0">
                        <a:solidFill>
                          <a:schemeClr val="tx1">
                            <a:lumMod val="75000"/>
                            <a:lumOff val="25000"/>
                          </a:schemeClr>
                        </a:solidFill>
                        <a:latin typeface="Arial"/>
                        <a:cs typeface="Arial"/>
                      </a:endParaRPr>
                    </a:p>
                  </a:txBody>
                  <a:tcPr marL="0" marR="0" marT="3810" marB="0"/>
                </a:tc>
                <a:tc>
                  <a:txBody>
                    <a:bodyPr/>
                    <a:lstStyle/>
                    <a:p>
                      <a:pPr algn="ctr">
                        <a:lnSpc>
                          <a:spcPct val="100000"/>
                        </a:lnSpc>
                        <a:spcBef>
                          <a:spcPts val="10"/>
                        </a:spcBef>
                      </a:pPr>
                      <a:endParaRPr sz="900" dirty="0">
                        <a:solidFill>
                          <a:schemeClr val="tx1">
                            <a:lumMod val="75000"/>
                            <a:lumOff val="25000"/>
                          </a:schemeClr>
                        </a:solidFill>
                      </a:endParaRPr>
                    </a:p>
                    <a:p>
                      <a:pPr marL="123189" algn="ctr">
                        <a:lnSpc>
                          <a:spcPct val="100000"/>
                        </a:lnSpc>
                        <a:spcBef>
                          <a:spcPts val="5"/>
                        </a:spcBef>
                      </a:pPr>
                      <a:r>
                        <a:rPr sz="900" spc="-5" dirty="0">
                          <a:solidFill>
                            <a:schemeClr val="tx1">
                              <a:lumMod val="75000"/>
                              <a:lumOff val="25000"/>
                            </a:schemeClr>
                          </a:solidFill>
                        </a:rPr>
                        <a:t>Calleria</a:t>
                      </a:r>
                      <a:endParaRPr sz="900" dirty="0">
                        <a:solidFill>
                          <a:schemeClr val="tx1">
                            <a:lumMod val="75000"/>
                            <a:lumOff val="25000"/>
                          </a:schemeClr>
                        </a:solidFill>
                        <a:latin typeface="Arial"/>
                        <a:cs typeface="Arial"/>
                      </a:endParaRPr>
                    </a:p>
                  </a:txBody>
                  <a:tcPr marL="0" marR="0" marT="1270" marB="0"/>
                </a:tc>
                <a:tc>
                  <a:txBody>
                    <a:bodyPr/>
                    <a:lstStyle/>
                    <a:p>
                      <a:pPr marL="175895" marR="148590" indent="-21590">
                        <a:lnSpc>
                          <a:spcPct val="100000"/>
                        </a:lnSpc>
                        <a:spcBef>
                          <a:spcPts val="509"/>
                        </a:spcBef>
                      </a:pPr>
                      <a:r>
                        <a:rPr sz="900" spc="-5" dirty="0">
                          <a:solidFill>
                            <a:schemeClr val="tx1">
                              <a:lumMod val="75000"/>
                              <a:lumOff val="25000"/>
                            </a:schemeClr>
                          </a:solidFill>
                        </a:rPr>
                        <a:t>Corone</a:t>
                      </a:r>
                      <a:r>
                        <a:rPr sz="900" dirty="0">
                          <a:solidFill>
                            <a:schemeClr val="tx1">
                              <a:lumMod val="75000"/>
                              <a:lumOff val="25000"/>
                            </a:schemeClr>
                          </a:solidFill>
                        </a:rPr>
                        <a:t>l  Portillo</a:t>
                      </a:r>
                      <a:endParaRPr sz="900" dirty="0">
                        <a:solidFill>
                          <a:schemeClr val="tx1">
                            <a:lumMod val="75000"/>
                            <a:lumOff val="25000"/>
                          </a:schemeClr>
                        </a:solidFill>
                        <a:latin typeface="Arial"/>
                        <a:cs typeface="Arial"/>
                      </a:endParaRPr>
                    </a:p>
                  </a:txBody>
                  <a:tcPr marL="0" marR="0" marT="64769" marB="0"/>
                </a:tc>
                <a:tc>
                  <a:txBody>
                    <a:bodyPr/>
                    <a:lstStyle/>
                    <a:p>
                      <a:pPr>
                        <a:lnSpc>
                          <a:spcPct val="100000"/>
                        </a:lnSpc>
                        <a:spcBef>
                          <a:spcPts val="10"/>
                        </a:spcBef>
                      </a:pPr>
                      <a:endParaRPr sz="900">
                        <a:solidFill>
                          <a:schemeClr val="tx1">
                            <a:lumMod val="75000"/>
                            <a:lumOff val="25000"/>
                          </a:schemeClr>
                        </a:solidFill>
                      </a:endParaRPr>
                    </a:p>
                    <a:p>
                      <a:pPr algn="ctr">
                        <a:lnSpc>
                          <a:spcPct val="100000"/>
                        </a:lnSpc>
                        <a:spcBef>
                          <a:spcPts val="5"/>
                        </a:spcBef>
                      </a:pPr>
                      <a:r>
                        <a:rPr sz="900" spc="-5" dirty="0">
                          <a:solidFill>
                            <a:schemeClr val="tx1">
                              <a:lumMod val="75000"/>
                              <a:lumOff val="25000"/>
                            </a:schemeClr>
                          </a:solidFill>
                        </a:rPr>
                        <a:t>Ucayali</a:t>
                      </a:r>
                      <a:endParaRPr sz="90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dirty="0">
                        <a:solidFill>
                          <a:schemeClr val="tx1">
                            <a:lumMod val="75000"/>
                            <a:lumOff val="25000"/>
                          </a:schemeClr>
                        </a:solidFill>
                      </a:endParaRPr>
                    </a:p>
                    <a:p>
                      <a:pPr marL="1270" algn="ctr">
                        <a:lnSpc>
                          <a:spcPct val="100000"/>
                        </a:lnSpc>
                        <a:spcBef>
                          <a:spcPts val="5"/>
                        </a:spcBef>
                      </a:pPr>
                      <a:r>
                        <a:rPr sz="900" spc="-5" dirty="0">
                          <a:solidFill>
                            <a:schemeClr val="tx1">
                              <a:lumMod val="75000"/>
                              <a:lumOff val="25000"/>
                            </a:schemeClr>
                          </a:solidFill>
                        </a:rPr>
                        <a:t>Internacional</a:t>
                      </a:r>
                      <a:endParaRPr sz="900" dirty="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900" dirty="0">
                        <a:solidFill>
                          <a:schemeClr val="tx1">
                            <a:lumMod val="75000"/>
                            <a:lumOff val="25000"/>
                          </a:schemeClr>
                        </a:solidFill>
                      </a:endParaRPr>
                    </a:p>
                    <a:p>
                      <a:pPr marL="1270" algn="ctr">
                        <a:lnSpc>
                          <a:spcPct val="100000"/>
                        </a:lnSpc>
                        <a:spcBef>
                          <a:spcPts val="5"/>
                        </a:spcBef>
                      </a:pPr>
                      <a:r>
                        <a:rPr sz="900" dirty="0">
                          <a:solidFill>
                            <a:schemeClr val="tx1">
                              <a:lumMod val="75000"/>
                              <a:lumOff val="25000"/>
                            </a:schemeClr>
                          </a:solidFill>
                        </a:rPr>
                        <a:t>Boeing</a:t>
                      </a:r>
                      <a:r>
                        <a:rPr sz="900" spc="-45" dirty="0">
                          <a:solidFill>
                            <a:schemeClr val="tx1">
                              <a:lumMod val="75000"/>
                              <a:lumOff val="25000"/>
                            </a:schemeClr>
                          </a:solidFill>
                        </a:rPr>
                        <a:t> </a:t>
                      </a:r>
                      <a:r>
                        <a:rPr sz="900" spc="-5" dirty="0">
                          <a:solidFill>
                            <a:schemeClr val="tx1">
                              <a:lumMod val="75000"/>
                              <a:lumOff val="25000"/>
                            </a:schemeClr>
                          </a:solidFill>
                        </a:rPr>
                        <a:t>727</a:t>
                      </a:r>
                      <a:endParaRPr sz="900" dirty="0">
                        <a:solidFill>
                          <a:schemeClr val="tx1">
                            <a:lumMod val="75000"/>
                            <a:lumOff val="25000"/>
                          </a:schemeClr>
                        </a:solidFill>
                        <a:latin typeface="Arial"/>
                        <a:cs typeface="Arial"/>
                      </a:endParaRPr>
                    </a:p>
                  </a:txBody>
                  <a:tcPr marL="0" marR="0" marT="1270" marB="0"/>
                </a:tc>
                <a:extLst>
                  <a:ext uri="{0D108BD9-81ED-4DB2-BD59-A6C34878D82A}">
                    <a16:rowId xmlns:a16="http://schemas.microsoft.com/office/drawing/2014/main" val="10012"/>
                  </a:ext>
                </a:extLst>
              </a:tr>
            </a:tbl>
          </a:graphicData>
        </a:graphic>
      </p:graphicFrame>
      <p:grpSp>
        <p:nvGrpSpPr>
          <p:cNvPr id="1509" name="Grupo 1508"/>
          <p:cNvGrpSpPr/>
          <p:nvPr/>
        </p:nvGrpSpPr>
        <p:grpSpPr>
          <a:xfrm>
            <a:off x="910630" y="1369188"/>
            <a:ext cx="3947542" cy="5147730"/>
            <a:chOff x="6512020" y="928624"/>
            <a:chExt cx="3947542" cy="5147730"/>
          </a:xfrm>
        </p:grpSpPr>
        <p:sp>
          <p:nvSpPr>
            <p:cNvPr id="2" name="object 2"/>
            <p:cNvSpPr/>
            <p:nvPr/>
          </p:nvSpPr>
          <p:spPr>
            <a:xfrm>
              <a:off x="9003785" y="3874185"/>
              <a:ext cx="0" cy="1186180"/>
            </a:xfrm>
            <a:custGeom>
              <a:avLst/>
              <a:gdLst/>
              <a:ahLst/>
              <a:cxnLst/>
              <a:rect l="l" t="t" r="r" b="b"/>
              <a:pathLst>
                <a:path h="1186179">
                  <a:moveTo>
                    <a:pt x="0" y="0"/>
                  </a:moveTo>
                  <a:lnTo>
                    <a:pt x="0" y="1185748"/>
                  </a:lnTo>
                </a:path>
              </a:pathLst>
            </a:custGeom>
            <a:ln w="3175">
              <a:solidFill>
                <a:srgbClr val="FFFFFF"/>
              </a:solidFill>
            </a:ln>
          </p:spPr>
          <p:txBody>
            <a:bodyPr wrap="square" lIns="0" tIns="0" rIns="0" bIns="0" rtlCol="0"/>
            <a:lstStyle/>
            <a:p>
              <a:endParaRPr/>
            </a:p>
          </p:txBody>
        </p:sp>
        <p:sp>
          <p:nvSpPr>
            <p:cNvPr id="3" name="object 3"/>
            <p:cNvSpPr/>
            <p:nvPr/>
          </p:nvSpPr>
          <p:spPr>
            <a:xfrm>
              <a:off x="8691594" y="3874261"/>
              <a:ext cx="311150" cy="1186180"/>
            </a:xfrm>
            <a:custGeom>
              <a:avLst/>
              <a:gdLst/>
              <a:ahLst/>
              <a:cxnLst/>
              <a:rect l="l" t="t" r="r" b="b"/>
              <a:pathLst>
                <a:path w="311150" h="1186179">
                  <a:moveTo>
                    <a:pt x="311022" y="0"/>
                  </a:moveTo>
                  <a:lnTo>
                    <a:pt x="0" y="0"/>
                  </a:lnTo>
                  <a:lnTo>
                    <a:pt x="0" y="1185671"/>
                  </a:lnTo>
                  <a:lnTo>
                    <a:pt x="311022" y="1185671"/>
                  </a:lnTo>
                  <a:lnTo>
                    <a:pt x="311022" y="0"/>
                  </a:lnTo>
                  <a:close/>
                </a:path>
              </a:pathLst>
            </a:custGeom>
            <a:solidFill>
              <a:srgbClr val="FFFFFF"/>
            </a:solidFill>
          </p:spPr>
          <p:txBody>
            <a:bodyPr wrap="square" lIns="0" tIns="0" rIns="0" bIns="0" rtlCol="0"/>
            <a:lstStyle/>
            <a:p>
              <a:endParaRPr/>
            </a:p>
          </p:txBody>
        </p:sp>
        <p:sp>
          <p:nvSpPr>
            <p:cNvPr id="4" name="object 4"/>
            <p:cNvSpPr/>
            <p:nvPr/>
          </p:nvSpPr>
          <p:spPr>
            <a:xfrm>
              <a:off x="7513034" y="1644014"/>
              <a:ext cx="93472" cy="101092"/>
            </a:xfrm>
            <a:prstGeom prst="rect">
              <a:avLst/>
            </a:prstGeom>
            <a:noFill/>
          </p:spPr>
          <p:txBody>
            <a:bodyPr wrap="square" lIns="0" tIns="0" rIns="0" bIns="0" rtlCol="0"/>
            <a:lstStyle/>
            <a:p>
              <a:endParaRPr/>
            </a:p>
          </p:txBody>
        </p:sp>
        <p:sp>
          <p:nvSpPr>
            <p:cNvPr id="5" name="object 5"/>
            <p:cNvSpPr/>
            <p:nvPr/>
          </p:nvSpPr>
          <p:spPr>
            <a:xfrm>
              <a:off x="8856439" y="971423"/>
              <a:ext cx="1257300" cy="1092835"/>
            </a:xfrm>
            <a:custGeom>
              <a:avLst/>
              <a:gdLst/>
              <a:ahLst/>
              <a:cxnLst/>
              <a:rect l="l" t="t" r="r" b="b"/>
              <a:pathLst>
                <a:path w="1257300" h="1092835">
                  <a:moveTo>
                    <a:pt x="0" y="0"/>
                  </a:moveTo>
                  <a:lnTo>
                    <a:pt x="3048" y="3937"/>
                  </a:lnTo>
                  <a:lnTo>
                    <a:pt x="17780" y="11302"/>
                  </a:lnTo>
                  <a:lnTo>
                    <a:pt x="24638" y="11302"/>
                  </a:lnTo>
                  <a:lnTo>
                    <a:pt x="31876" y="3937"/>
                  </a:lnTo>
                  <a:lnTo>
                    <a:pt x="39116" y="3937"/>
                  </a:lnTo>
                  <a:lnTo>
                    <a:pt x="53848" y="19430"/>
                  </a:lnTo>
                  <a:lnTo>
                    <a:pt x="53848" y="42799"/>
                  </a:lnTo>
                  <a:lnTo>
                    <a:pt x="60451" y="49911"/>
                  </a:lnTo>
                  <a:lnTo>
                    <a:pt x="75438" y="58038"/>
                  </a:lnTo>
                  <a:lnTo>
                    <a:pt x="82042" y="49911"/>
                  </a:lnTo>
                  <a:lnTo>
                    <a:pt x="96774" y="66039"/>
                  </a:lnTo>
                  <a:lnTo>
                    <a:pt x="139954" y="96900"/>
                  </a:lnTo>
                  <a:lnTo>
                    <a:pt x="139954" y="104901"/>
                  </a:lnTo>
                  <a:lnTo>
                    <a:pt x="147193" y="120141"/>
                  </a:lnTo>
                  <a:lnTo>
                    <a:pt x="154432" y="143510"/>
                  </a:lnTo>
                  <a:lnTo>
                    <a:pt x="154432" y="159385"/>
                  </a:lnTo>
                  <a:lnTo>
                    <a:pt x="176022" y="182625"/>
                  </a:lnTo>
                  <a:lnTo>
                    <a:pt x="168910" y="190500"/>
                  </a:lnTo>
                  <a:lnTo>
                    <a:pt x="168910" y="205993"/>
                  </a:lnTo>
                  <a:lnTo>
                    <a:pt x="176022" y="213740"/>
                  </a:lnTo>
                  <a:lnTo>
                    <a:pt x="176022" y="221487"/>
                  </a:lnTo>
                  <a:lnTo>
                    <a:pt x="183007" y="228980"/>
                  </a:lnTo>
                  <a:lnTo>
                    <a:pt x="219329" y="244855"/>
                  </a:lnTo>
                  <a:lnTo>
                    <a:pt x="269494" y="275971"/>
                  </a:lnTo>
                  <a:lnTo>
                    <a:pt x="276987" y="291464"/>
                  </a:lnTo>
                  <a:lnTo>
                    <a:pt x="298576" y="298957"/>
                  </a:lnTo>
                  <a:lnTo>
                    <a:pt x="327151" y="298957"/>
                  </a:lnTo>
                  <a:lnTo>
                    <a:pt x="348742" y="322325"/>
                  </a:lnTo>
                  <a:lnTo>
                    <a:pt x="348742" y="345566"/>
                  </a:lnTo>
                  <a:lnTo>
                    <a:pt x="370459" y="368935"/>
                  </a:lnTo>
                  <a:lnTo>
                    <a:pt x="377951" y="384428"/>
                  </a:lnTo>
                  <a:lnTo>
                    <a:pt x="363474" y="400303"/>
                  </a:lnTo>
                  <a:lnTo>
                    <a:pt x="363474" y="431038"/>
                  </a:lnTo>
                  <a:lnTo>
                    <a:pt x="385445" y="446913"/>
                  </a:lnTo>
                  <a:lnTo>
                    <a:pt x="413639" y="462534"/>
                  </a:lnTo>
                  <a:lnTo>
                    <a:pt x="428371" y="454405"/>
                  </a:lnTo>
                  <a:lnTo>
                    <a:pt x="442595" y="439165"/>
                  </a:lnTo>
                  <a:lnTo>
                    <a:pt x="457200" y="454405"/>
                  </a:lnTo>
                  <a:lnTo>
                    <a:pt x="464185" y="470280"/>
                  </a:lnTo>
                  <a:lnTo>
                    <a:pt x="471424" y="532511"/>
                  </a:lnTo>
                  <a:lnTo>
                    <a:pt x="471424" y="548004"/>
                  </a:lnTo>
                  <a:lnTo>
                    <a:pt x="457200" y="563499"/>
                  </a:lnTo>
                  <a:lnTo>
                    <a:pt x="457200" y="579119"/>
                  </a:lnTo>
                  <a:lnTo>
                    <a:pt x="471424" y="594613"/>
                  </a:lnTo>
                  <a:lnTo>
                    <a:pt x="486029" y="602488"/>
                  </a:lnTo>
                  <a:lnTo>
                    <a:pt x="507746" y="602488"/>
                  </a:lnTo>
                  <a:lnTo>
                    <a:pt x="521843" y="633222"/>
                  </a:lnTo>
                  <a:lnTo>
                    <a:pt x="565150" y="610235"/>
                  </a:lnTo>
                  <a:lnTo>
                    <a:pt x="593979" y="602488"/>
                  </a:lnTo>
                  <a:lnTo>
                    <a:pt x="630301" y="610235"/>
                  </a:lnTo>
                  <a:lnTo>
                    <a:pt x="658876" y="626110"/>
                  </a:lnTo>
                  <a:lnTo>
                    <a:pt x="680466" y="626110"/>
                  </a:lnTo>
                  <a:lnTo>
                    <a:pt x="723773" y="602488"/>
                  </a:lnTo>
                  <a:lnTo>
                    <a:pt x="745363" y="594613"/>
                  </a:lnTo>
                  <a:lnTo>
                    <a:pt x="767334" y="594613"/>
                  </a:lnTo>
                  <a:lnTo>
                    <a:pt x="774192" y="579119"/>
                  </a:lnTo>
                  <a:lnTo>
                    <a:pt x="788924" y="555751"/>
                  </a:lnTo>
                  <a:lnTo>
                    <a:pt x="810514" y="540257"/>
                  </a:lnTo>
                  <a:lnTo>
                    <a:pt x="817752" y="532511"/>
                  </a:lnTo>
                  <a:lnTo>
                    <a:pt x="817752" y="548004"/>
                  </a:lnTo>
                  <a:lnTo>
                    <a:pt x="824611" y="555751"/>
                  </a:lnTo>
                  <a:lnTo>
                    <a:pt x="860679" y="555751"/>
                  </a:lnTo>
                  <a:lnTo>
                    <a:pt x="889508" y="570991"/>
                  </a:lnTo>
                  <a:lnTo>
                    <a:pt x="903986" y="586866"/>
                  </a:lnTo>
                  <a:lnTo>
                    <a:pt x="946912" y="594613"/>
                  </a:lnTo>
                  <a:lnTo>
                    <a:pt x="968883" y="579119"/>
                  </a:lnTo>
                  <a:lnTo>
                    <a:pt x="997712" y="570991"/>
                  </a:lnTo>
                  <a:lnTo>
                    <a:pt x="1026287" y="555751"/>
                  </a:lnTo>
                  <a:lnTo>
                    <a:pt x="1076960" y="586866"/>
                  </a:lnTo>
                  <a:lnTo>
                    <a:pt x="1084199" y="602488"/>
                  </a:lnTo>
                  <a:lnTo>
                    <a:pt x="1098931" y="626110"/>
                  </a:lnTo>
                  <a:lnTo>
                    <a:pt x="1105535" y="626110"/>
                  </a:lnTo>
                  <a:lnTo>
                    <a:pt x="1149096" y="633222"/>
                  </a:lnTo>
                  <a:lnTo>
                    <a:pt x="1156335" y="626110"/>
                  </a:lnTo>
                  <a:lnTo>
                    <a:pt x="1170686" y="626110"/>
                  </a:lnTo>
                  <a:lnTo>
                    <a:pt x="1192402" y="649351"/>
                  </a:lnTo>
                  <a:lnTo>
                    <a:pt x="1192402" y="656463"/>
                  </a:lnTo>
                  <a:lnTo>
                    <a:pt x="1213993" y="680212"/>
                  </a:lnTo>
                  <a:lnTo>
                    <a:pt x="1221232" y="680212"/>
                  </a:lnTo>
                  <a:lnTo>
                    <a:pt x="1228090" y="695325"/>
                  </a:lnTo>
                  <a:lnTo>
                    <a:pt x="1141857" y="843406"/>
                  </a:lnTo>
                  <a:lnTo>
                    <a:pt x="1105535" y="913638"/>
                  </a:lnTo>
                  <a:lnTo>
                    <a:pt x="1084199" y="937005"/>
                  </a:lnTo>
                  <a:lnTo>
                    <a:pt x="1076960" y="952246"/>
                  </a:lnTo>
                  <a:lnTo>
                    <a:pt x="1062609" y="975487"/>
                  </a:lnTo>
                  <a:lnTo>
                    <a:pt x="1091438" y="991107"/>
                  </a:lnTo>
                  <a:lnTo>
                    <a:pt x="1113027" y="999236"/>
                  </a:lnTo>
                  <a:lnTo>
                    <a:pt x="1127125" y="999236"/>
                  </a:lnTo>
                  <a:lnTo>
                    <a:pt x="1134745" y="983361"/>
                  </a:lnTo>
                  <a:lnTo>
                    <a:pt x="1141857" y="983361"/>
                  </a:lnTo>
                  <a:lnTo>
                    <a:pt x="1156335" y="975487"/>
                  </a:lnTo>
                  <a:lnTo>
                    <a:pt x="1156335" y="983361"/>
                  </a:lnTo>
                  <a:lnTo>
                    <a:pt x="1163574" y="983361"/>
                  </a:lnTo>
                  <a:lnTo>
                    <a:pt x="1185164" y="999236"/>
                  </a:lnTo>
                  <a:lnTo>
                    <a:pt x="1199515" y="1022476"/>
                  </a:lnTo>
                  <a:lnTo>
                    <a:pt x="1206754" y="1029969"/>
                  </a:lnTo>
                  <a:lnTo>
                    <a:pt x="1206754" y="1045844"/>
                  </a:lnTo>
                  <a:lnTo>
                    <a:pt x="1235329" y="1076578"/>
                  </a:lnTo>
                  <a:lnTo>
                    <a:pt x="1242822" y="1076578"/>
                  </a:lnTo>
                  <a:lnTo>
                    <a:pt x="1256919" y="1092453"/>
                  </a:lnTo>
                </a:path>
              </a:pathLst>
            </a:custGeom>
            <a:ln w="3175">
              <a:solidFill>
                <a:srgbClr val="6D6D6D"/>
              </a:solidFill>
            </a:ln>
          </p:spPr>
          <p:txBody>
            <a:bodyPr wrap="square" lIns="0" tIns="0" rIns="0" bIns="0" rtlCol="0"/>
            <a:lstStyle/>
            <a:p>
              <a:endParaRPr/>
            </a:p>
          </p:txBody>
        </p:sp>
        <p:sp>
          <p:nvSpPr>
            <p:cNvPr id="6" name="object 6"/>
            <p:cNvSpPr/>
            <p:nvPr/>
          </p:nvSpPr>
          <p:spPr>
            <a:xfrm>
              <a:off x="10096976" y="971423"/>
              <a:ext cx="160655" cy="1092835"/>
            </a:xfrm>
            <a:custGeom>
              <a:avLst/>
              <a:gdLst/>
              <a:ahLst/>
              <a:cxnLst/>
              <a:rect l="l" t="t" r="r" b="b"/>
              <a:pathLst>
                <a:path w="160654" h="1092835">
                  <a:moveTo>
                    <a:pt x="17272" y="1092453"/>
                  </a:moveTo>
                  <a:lnTo>
                    <a:pt x="60325" y="882523"/>
                  </a:lnTo>
                  <a:lnTo>
                    <a:pt x="95757" y="641350"/>
                  </a:lnTo>
                  <a:lnTo>
                    <a:pt x="95757" y="626110"/>
                  </a:lnTo>
                  <a:lnTo>
                    <a:pt x="103124" y="594613"/>
                  </a:lnTo>
                  <a:lnTo>
                    <a:pt x="110616" y="579119"/>
                  </a:lnTo>
                  <a:lnTo>
                    <a:pt x="138556" y="361823"/>
                  </a:lnTo>
                  <a:lnTo>
                    <a:pt x="160274" y="322325"/>
                  </a:lnTo>
                  <a:lnTo>
                    <a:pt x="160274" y="291464"/>
                  </a:lnTo>
                  <a:lnTo>
                    <a:pt x="145923" y="228980"/>
                  </a:lnTo>
                  <a:lnTo>
                    <a:pt x="145923" y="221487"/>
                  </a:lnTo>
                  <a:lnTo>
                    <a:pt x="131445" y="205993"/>
                  </a:lnTo>
                  <a:lnTo>
                    <a:pt x="124586" y="205993"/>
                  </a:lnTo>
                  <a:lnTo>
                    <a:pt x="103124" y="151637"/>
                  </a:lnTo>
                  <a:lnTo>
                    <a:pt x="103124" y="136016"/>
                  </a:lnTo>
                  <a:lnTo>
                    <a:pt x="110616" y="128269"/>
                  </a:lnTo>
                  <a:lnTo>
                    <a:pt x="110616" y="120141"/>
                  </a:lnTo>
                  <a:lnTo>
                    <a:pt x="103124" y="89407"/>
                  </a:lnTo>
                  <a:lnTo>
                    <a:pt x="95757" y="81279"/>
                  </a:lnTo>
                  <a:lnTo>
                    <a:pt x="81787" y="73913"/>
                  </a:lnTo>
                  <a:lnTo>
                    <a:pt x="67563" y="73913"/>
                  </a:lnTo>
                  <a:lnTo>
                    <a:pt x="24764" y="34671"/>
                  </a:lnTo>
                  <a:lnTo>
                    <a:pt x="3301" y="3937"/>
                  </a:lnTo>
                  <a:lnTo>
                    <a:pt x="0" y="0"/>
                  </a:lnTo>
                </a:path>
              </a:pathLst>
            </a:custGeom>
            <a:ln w="3175">
              <a:solidFill>
                <a:srgbClr val="6D6D6D"/>
              </a:solidFill>
            </a:ln>
          </p:spPr>
          <p:txBody>
            <a:bodyPr wrap="square" lIns="0" tIns="0" rIns="0" bIns="0" rtlCol="0"/>
            <a:lstStyle/>
            <a:p>
              <a:endParaRPr/>
            </a:p>
          </p:txBody>
        </p:sp>
        <p:sp>
          <p:nvSpPr>
            <p:cNvPr id="7" name="object 7"/>
            <p:cNvSpPr/>
            <p:nvPr/>
          </p:nvSpPr>
          <p:spPr>
            <a:xfrm>
              <a:off x="9091517" y="2048382"/>
              <a:ext cx="1116965" cy="1884680"/>
            </a:xfrm>
            <a:custGeom>
              <a:avLst/>
              <a:gdLst/>
              <a:ahLst/>
              <a:cxnLst/>
              <a:rect l="l" t="t" r="r" b="b"/>
              <a:pathLst>
                <a:path w="1116965" h="1884679">
                  <a:moveTo>
                    <a:pt x="1022350" y="15875"/>
                  </a:moveTo>
                  <a:lnTo>
                    <a:pt x="1022350" y="39242"/>
                  </a:lnTo>
                  <a:lnTo>
                    <a:pt x="1008253" y="54737"/>
                  </a:lnTo>
                  <a:lnTo>
                    <a:pt x="957834" y="54737"/>
                  </a:lnTo>
                  <a:lnTo>
                    <a:pt x="936244" y="31368"/>
                  </a:lnTo>
                  <a:lnTo>
                    <a:pt x="936244" y="8000"/>
                  </a:lnTo>
                  <a:lnTo>
                    <a:pt x="929005" y="0"/>
                  </a:lnTo>
                  <a:lnTo>
                    <a:pt x="892683" y="0"/>
                  </a:lnTo>
                  <a:lnTo>
                    <a:pt x="885825" y="8000"/>
                  </a:lnTo>
                  <a:lnTo>
                    <a:pt x="864489" y="15875"/>
                  </a:lnTo>
                  <a:lnTo>
                    <a:pt x="849757" y="8000"/>
                  </a:lnTo>
                  <a:lnTo>
                    <a:pt x="821055" y="0"/>
                  </a:lnTo>
                  <a:lnTo>
                    <a:pt x="806958" y="8000"/>
                  </a:lnTo>
                  <a:lnTo>
                    <a:pt x="799338" y="8000"/>
                  </a:lnTo>
                  <a:lnTo>
                    <a:pt x="791845" y="31368"/>
                  </a:lnTo>
                  <a:lnTo>
                    <a:pt x="791845" y="39242"/>
                  </a:lnTo>
                  <a:lnTo>
                    <a:pt x="770255" y="62229"/>
                  </a:lnTo>
                  <a:lnTo>
                    <a:pt x="741807" y="62229"/>
                  </a:lnTo>
                  <a:lnTo>
                    <a:pt x="712724" y="54737"/>
                  </a:lnTo>
                  <a:lnTo>
                    <a:pt x="684403" y="62229"/>
                  </a:lnTo>
                  <a:lnTo>
                    <a:pt x="662559" y="78104"/>
                  </a:lnTo>
                  <a:lnTo>
                    <a:pt x="597789" y="101091"/>
                  </a:lnTo>
                  <a:lnTo>
                    <a:pt x="576453" y="93725"/>
                  </a:lnTo>
                  <a:lnTo>
                    <a:pt x="568960" y="93725"/>
                  </a:lnTo>
                  <a:lnTo>
                    <a:pt x="540131" y="101091"/>
                  </a:lnTo>
                  <a:lnTo>
                    <a:pt x="533273" y="101091"/>
                  </a:lnTo>
                  <a:lnTo>
                    <a:pt x="497205" y="124840"/>
                  </a:lnTo>
                  <a:lnTo>
                    <a:pt x="475615" y="148208"/>
                  </a:lnTo>
                  <a:lnTo>
                    <a:pt x="446532" y="163449"/>
                  </a:lnTo>
                  <a:lnTo>
                    <a:pt x="446532" y="171450"/>
                  </a:lnTo>
                  <a:lnTo>
                    <a:pt x="439547" y="171450"/>
                  </a:lnTo>
                  <a:lnTo>
                    <a:pt x="432054" y="163449"/>
                  </a:lnTo>
                  <a:lnTo>
                    <a:pt x="424942" y="163449"/>
                  </a:lnTo>
                  <a:lnTo>
                    <a:pt x="410464" y="171450"/>
                  </a:lnTo>
                  <a:lnTo>
                    <a:pt x="410464" y="186689"/>
                  </a:lnTo>
                  <a:lnTo>
                    <a:pt x="403225" y="194563"/>
                  </a:lnTo>
                  <a:lnTo>
                    <a:pt x="388874" y="217931"/>
                  </a:lnTo>
                  <a:lnTo>
                    <a:pt x="353187" y="241553"/>
                  </a:lnTo>
                  <a:lnTo>
                    <a:pt x="317119" y="257175"/>
                  </a:lnTo>
                  <a:lnTo>
                    <a:pt x="309625" y="257175"/>
                  </a:lnTo>
                  <a:lnTo>
                    <a:pt x="295529" y="264921"/>
                  </a:lnTo>
                  <a:lnTo>
                    <a:pt x="280797" y="280415"/>
                  </a:lnTo>
                  <a:lnTo>
                    <a:pt x="266700" y="358266"/>
                  </a:lnTo>
                  <a:lnTo>
                    <a:pt x="266700" y="413130"/>
                  </a:lnTo>
                  <a:lnTo>
                    <a:pt x="259207" y="428370"/>
                  </a:lnTo>
                  <a:lnTo>
                    <a:pt x="245110" y="451738"/>
                  </a:lnTo>
                  <a:lnTo>
                    <a:pt x="223520" y="475361"/>
                  </a:lnTo>
                  <a:lnTo>
                    <a:pt x="201930" y="505840"/>
                  </a:lnTo>
                  <a:lnTo>
                    <a:pt x="201930" y="513968"/>
                  </a:lnTo>
                  <a:lnTo>
                    <a:pt x="194691" y="529589"/>
                  </a:lnTo>
                  <a:lnTo>
                    <a:pt x="201930" y="537337"/>
                  </a:lnTo>
                  <a:lnTo>
                    <a:pt x="201930" y="545083"/>
                  </a:lnTo>
                  <a:lnTo>
                    <a:pt x="216027" y="568451"/>
                  </a:lnTo>
                  <a:lnTo>
                    <a:pt x="223520" y="607313"/>
                  </a:lnTo>
                  <a:lnTo>
                    <a:pt x="223520" y="622553"/>
                  </a:lnTo>
                  <a:lnTo>
                    <a:pt x="216027" y="638809"/>
                  </a:lnTo>
                  <a:lnTo>
                    <a:pt x="216027" y="646302"/>
                  </a:lnTo>
                  <a:lnTo>
                    <a:pt x="201930" y="661796"/>
                  </a:lnTo>
                  <a:lnTo>
                    <a:pt x="165862" y="661796"/>
                  </a:lnTo>
                  <a:lnTo>
                    <a:pt x="86741" y="724407"/>
                  </a:lnTo>
                  <a:lnTo>
                    <a:pt x="65024" y="747776"/>
                  </a:lnTo>
                  <a:lnTo>
                    <a:pt x="50673" y="802004"/>
                  </a:lnTo>
                  <a:lnTo>
                    <a:pt x="57531" y="810005"/>
                  </a:lnTo>
                  <a:lnTo>
                    <a:pt x="57531" y="817879"/>
                  </a:lnTo>
                  <a:lnTo>
                    <a:pt x="72644" y="840866"/>
                  </a:lnTo>
                  <a:lnTo>
                    <a:pt x="79248" y="864234"/>
                  </a:lnTo>
                  <a:lnTo>
                    <a:pt x="72644" y="864234"/>
                  </a:lnTo>
                  <a:lnTo>
                    <a:pt x="21844" y="872363"/>
                  </a:lnTo>
                  <a:lnTo>
                    <a:pt x="21844" y="895350"/>
                  </a:lnTo>
                  <a:lnTo>
                    <a:pt x="14605" y="918717"/>
                  </a:lnTo>
                  <a:lnTo>
                    <a:pt x="0" y="918717"/>
                  </a:lnTo>
                  <a:lnTo>
                    <a:pt x="0" y="926845"/>
                  </a:lnTo>
                  <a:lnTo>
                    <a:pt x="7493" y="934592"/>
                  </a:lnTo>
                  <a:lnTo>
                    <a:pt x="21844" y="942086"/>
                  </a:lnTo>
                  <a:lnTo>
                    <a:pt x="43434" y="965707"/>
                  </a:lnTo>
                  <a:lnTo>
                    <a:pt x="43434" y="973201"/>
                  </a:lnTo>
                  <a:lnTo>
                    <a:pt x="50673" y="973201"/>
                  </a:lnTo>
                  <a:lnTo>
                    <a:pt x="65024" y="980947"/>
                  </a:lnTo>
                  <a:lnTo>
                    <a:pt x="72644" y="989076"/>
                  </a:lnTo>
                  <a:lnTo>
                    <a:pt x="79248" y="989076"/>
                  </a:lnTo>
                  <a:lnTo>
                    <a:pt x="79248" y="1004315"/>
                  </a:lnTo>
                  <a:lnTo>
                    <a:pt x="72644" y="1019937"/>
                  </a:lnTo>
                  <a:lnTo>
                    <a:pt x="57531" y="1012443"/>
                  </a:lnTo>
                  <a:lnTo>
                    <a:pt x="57531" y="1035812"/>
                  </a:lnTo>
                  <a:lnTo>
                    <a:pt x="65024" y="1043177"/>
                  </a:lnTo>
                  <a:lnTo>
                    <a:pt x="79248" y="1043177"/>
                  </a:lnTo>
                  <a:lnTo>
                    <a:pt x="93599" y="1051305"/>
                  </a:lnTo>
                  <a:lnTo>
                    <a:pt x="108331" y="1082802"/>
                  </a:lnTo>
                  <a:lnTo>
                    <a:pt x="115189" y="1113281"/>
                  </a:lnTo>
                  <a:lnTo>
                    <a:pt x="115189" y="1128902"/>
                  </a:lnTo>
                  <a:lnTo>
                    <a:pt x="122682" y="1144777"/>
                  </a:lnTo>
                  <a:lnTo>
                    <a:pt x="151765" y="1175512"/>
                  </a:lnTo>
                  <a:lnTo>
                    <a:pt x="165862" y="1214754"/>
                  </a:lnTo>
                  <a:lnTo>
                    <a:pt x="187579" y="1229994"/>
                  </a:lnTo>
                  <a:lnTo>
                    <a:pt x="194691" y="1238122"/>
                  </a:lnTo>
                  <a:lnTo>
                    <a:pt x="208788" y="1238122"/>
                  </a:lnTo>
                  <a:lnTo>
                    <a:pt x="216027" y="1245996"/>
                  </a:lnTo>
                  <a:lnTo>
                    <a:pt x="216027" y="1253743"/>
                  </a:lnTo>
                  <a:lnTo>
                    <a:pt x="223520" y="1261237"/>
                  </a:lnTo>
                  <a:lnTo>
                    <a:pt x="223520" y="1269238"/>
                  </a:lnTo>
                  <a:lnTo>
                    <a:pt x="237617" y="1292352"/>
                  </a:lnTo>
                  <a:lnTo>
                    <a:pt x="252349" y="1300479"/>
                  </a:lnTo>
                  <a:lnTo>
                    <a:pt x="266700" y="1315719"/>
                  </a:lnTo>
                  <a:lnTo>
                    <a:pt x="266700" y="1362709"/>
                  </a:lnTo>
                  <a:lnTo>
                    <a:pt x="201930" y="1432687"/>
                  </a:lnTo>
                  <a:lnTo>
                    <a:pt x="324358" y="1432687"/>
                  </a:lnTo>
                  <a:lnTo>
                    <a:pt x="403225" y="1456436"/>
                  </a:lnTo>
                  <a:lnTo>
                    <a:pt x="410464" y="1456436"/>
                  </a:lnTo>
                  <a:lnTo>
                    <a:pt x="432054" y="1463547"/>
                  </a:lnTo>
                  <a:lnTo>
                    <a:pt x="446532" y="1502790"/>
                  </a:lnTo>
                  <a:lnTo>
                    <a:pt x="439547" y="1510538"/>
                  </a:lnTo>
                  <a:lnTo>
                    <a:pt x="439547" y="1526158"/>
                  </a:lnTo>
                  <a:lnTo>
                    <a:pt x="446532" y="1533905"/>
                  </a:lnTo>
                  <a:lnTo>
                    <a:pt x="460629" y="1542033"/>
                  </a:lnTo>
                  <a:lnTo>
                    <a:pt x="468122" y="1549527"/>
                  </a:lnTo>
                  <a:lnTo>
                    <a:pt x="468122" y="1565020"/>
                  </a:lnTo>
                  <a:lnTo>
                    <a:pt x="460629" y="1580641"/>
                  </a:lnTo>
                  <a:lnTo>
                    <a:pt x="460629" y="1596135"/>
                  </a:lnTo>
                  <a:lnTo>
                    <a:pt x="684403" y="1596135"/>
                  </a:lnTo>
                  <a:lnTo>
                    <a:pt x="712724" y="1573148"/>
                  </a:lnTo>
                  <a:lnTo>
                    <a:pt x="727710" y="1557274"/>
                  </a:lnTo>
                  <a:lnTo>
                    <a:pt x="756158" y="1542033"/>
                  </a:lnTo>
                  <a:lnTo>
                    <a:pt x="763397" y="1542033"/>
                  </a:lnTo>
                  <a:lnTo>
                    <a:pt x="763397" y="1526158"/>
                  </a:lnTo>
                  <a:lnTo>
                    <a:pt x="785241" y="1502790"/>
                  </a:lnTo>
                  <a:lnTo>
                    <a:pt x="813435" y="1487169"/>
                  </a:lnTo>
                  <a:lnTo>
                    <a:pt x="849757" y="1456436"/>
                  </a:lnTo>
                  <a:lnTo>
                    <a:pt x="864489" y="1440179"/>
                  </a:lnTo>
                  <a:lnTo>
                    <a:pt x="878586" y="1440179"/>
                  </a:lnTo>
                  <a:lnTo>
                    <a:pt x="864489" y="1471676"/>
                  </a:lnTo>
                  <a:lnTo>
                    <a:pt x="856996" y="1479803"/>
                  </a:lnTo>
                  <a:lnTo>
                    <a:pt x="864489" y="1495043"/>
                  </a:lnTo>
                  <a:lnTo>
                    <a:pt x="864489" y="1533905"/>
                  </a:lnTo>
                  <a:lnTo>
                    <a:pt x="849757" y="1549527"/>
                  </a:lnTo>
                  <a:lnTo>
                    <a:pt x="849757" y="1868550"/>
                  </a:lnTo>
                  <a:lnTo>
                    <a:pt x="864489" y="1861184"/>
                  </a:lnTo>
                  <a:lnTo>
                    <a:pt x="878586" y="1845309"/>
                  </a:lnTo>
                  <a:lnTo>
                    <a:pt x="892683" y="1861184"/>
                  </a:lnTo>
                  <a:lnTo>
                    <a:pt x="892683" y="1868550"/>
                  </a:lnTo>
                  <a:lnTo>
                    <a:pt x="900176" y="1876678"/>
                  </a:lnTo>
                  <a:lnTo>
                    <a:pt x="907415" y="1876678"/>
                  </a:lnTo>
                  <a:lnTo>
                    <a:pt x="921766" y="1884171"/>
                  </a:lnTo>
                  <a:lnTo>
                    <a:pt x="950595" y="1884171"/>
                  </a:lnTo>
                  <a:lnTo>
                    <a:pt x="965073" y="1876678"/>
                  </a:lnTo>
                  <a:lnTo>
                    <a:pt x="972185" y="1876678"/>
                  </a:lnTo>
                  <a:lnTo>
                    <a:pt x="1000760" y="1861184"/>
                  </a:lnTo>
                  <a:lnTo>
                    <a:pt x="1015492" y="1845309"/>
                  </a:lnTo>
                  <a:lnTo>
                    <a:pt x="1065911" y="1845309"/>
                  </a:lnTo>
                  <a:lnTo>
                    <a:pt x="1073023" y="1853310"/>
                  </a:lnTo>
                  <a:lnTo>
                    <a:pt x="1116584" y="1853310"/>
                  </a:lnTo>
                </a:path>
              </a:pathLst>
            </a:custGeom>
            <a:ln w="3175">
              <a:solidFill>
                <a:srgbClr val="6D6D6D"/>
              </a:solidFill>
            </a:ln>
          </p:spPr>
          <p:txBody>
            <a:bodyPr wrap="square" lIns="0" tIns="0" rIns="0" bIns="0" rtlCol="0"/>
            <a:lstStyle/>
            <a:p>
              <a:endParaRPr/>
            </a:p>
          </p:txBody>
        </p:sp>
        <p:sp>
          <p:nvSpPr>
            <p:cNvPr id="8" name="object 8"/>
            <p:cNvSpPr/>
            <p:nvPr/>
          </p:nvSpPr>
          <p:spPr>
            <a:xfrm>
              <a:off x="7454487" y="971422"/>
              <a:ext cx="1334135" cy="1313180"/>
            </a:xfrm>
            <a:custGeom>
              <a:avLst/>
              <a:gdLst/>
              <a:ahLst/>
              <a:cxnLst/>
              <a:rect l="l" t="t" r="r" b="b"/>
              <a:pathLst>
                <a:path w="1334134" h="1313180">
                  <a:moveTo>
                    <a:pt x="122682" y="588010"/>
                  </a:moveTo>
                  <a:lnTo>
                    <a:pt x="122682" y="611377"/>
                  </a:lnTo>
                  <a:lnTo>
                    <a:pt x="107950" y="650748"/>
                  </a:lnTo>
                  <a:lnTo>
                    <a:pt x="115189" y="657860"/>
                  </a:lnTo>
                  <a:lnTo>
                    <a:pt x="136779" y="657860"/>
                  </a:lnTo>
                  <a:lnTo>
                    <a:pt x="151257" y="642619"/>
                  </a:lnTo>
                  <a:lnTo>
                    <a:pt x="158750" y="611377"/>
                  </a:lnTo>
                  <a:lnTo>
                    <a:pt x="158750" y="564641"/>
                  </a:lnTo>
                  <a:lnTo>
                    <a:pt x="151257" y="556894"/>
                  </a:lnTo>
                  <a:lnTo>
                    <a:pt x="151257" y="525779"/>
                  </a:lnTo>
                  <a:lnTo>
                    <a:pt x="172847" y="502412"/>
                  </a:lnTo>
                  <a:lnTo>
                    <a:pt x="187325" y="494664"/>
                  </a:lnTo>
                  <a:lnTo>
                    <a:pt x="187325" y="502412"/>
                  </a:lnTo>
                  <a:lnTo>
                    <a:pt x="172847" y="517651"/>
                  </a:lnTo>
                  <a:lnTo>
                    <a:pt x="165735" y="549148"/>
                  </a:lnTo>
                  <a:lnTo>
                    <a:pt x="165735" y="595884"/>
                  </a:lnTo>
                  <a:lnTo>
                    <a:pt x="180467" y="627379"/>
                  </a:lnTo>
                  <a:lnTo>
                    <a:pt x="187325" y="627379"/>
                  </a:lnTo>
                  <a:lnTo>
                    <a:pt x="194564" y="642619"/>
                  </a:lnTo>
                  <a:lnTo>
                    <a:pt x="194564" y="657860"/>
                  </a:lnTo>
                  <a:lnTo>
                    <a:pt x="180467" y="674115"/>
                  </a:lnTo>
                  <a:lnTo>
                    <a:pt x="165735" y="712977"/>
                  </a:lnTo>
                  <a:lnTo>
                    <a:pt x="158750" y="743838"/>
                  </a:lnTo>
                  <a:lnTo>
                    <a:pt x="158750" y="774953"/>
                  </a:lnTo>
                  <a:lnTo>
                    <a:pt x="144399" y="790575"/>
                  </a:lnTo>
                  <a:lnTo>
                    <a:pt x="144399" y="813942"/>
                  </a:lnTo>
                  <a:lnTo>
                    <a:pt x="122682" y="837311"/>
                  </a:lnTo>
                  <a:lnTo>
                    <a:pt x="93599" y="860678"/>
                  </a:lnTo>
                  <a:lnTo>
                    <a:pt x="57531" y="860678"/>
                  </a:lnTo>
                  <a:lnTo>
                    <a:pt x="50292" y="852931"/>
                  </a:lnTo>
                  <a:lnTo>
                    <a:pt x="43307" y="860678"/>
                  </a:lnTo>
                  <a:lnTo>
                    <a:pt x="43307" y="868426"/>
                  </a:lnTo>
                  <a:lnTo>
                    <a:pt x="65024" y="884427"/>
                  </a:lnTo>
                  <a:lnTo>
                    <a:pt x="65024" y="899667"/>
                  </a:lnTo>
                  <a:lnTo>
                    <a:pt x="71882" y="930782"/>
                  </a:lnTo>
                  <a:lnTo>
                    <a:pt x="71882" y="969772"/>
                  </a:lnTo>
                  <a:lnTo>
                    <a:pt x="79375" y="1001140"/>
                  </a:lnTo>
                  <a:lnTo>
                    <a:pt x="86614" y="1008379"/>
                  </a:lnTo>
                  <a:lnTo>
                    <a:pt x="79375" y="1008379"/>
                  </a:lnTo>
                  <a:lnTo>
                    <a:pt x="50292" y="1039876"/>
                  </a:lnTo>
                  <a:lnTo>
                    <a:pt x="35814" y="1039876"/>
                  </a:lnTo>
                  <a:lnTo>
                    <a:pt x="28956" y="1032001"/>
                  </a:lnTo>
                  <a:lnTo>
                    <a:pt x="6985" y="1032001"/>
                  </a:lnTo>
                  <a:lnTo>
                    <a:pt x="0" y="1055369"/>
                  </a:lnTo>
                  <a:lnTo>
                    <a:pt x="6985" y="1071244"/>
                  </a:lnTo>
                  <a:lnTo>
                    <a:pt x="6985" y="1094613"/>
                  </a:lnTo>
                  <a:lnTo>
                    <a:pt x="14224" y="1102105"/>
                  </a:lnTo>
                  <a:lnTo>
                    <a:pt x="21717" y="1094613"/>
                  </a:lnTo>
                  <a:lnTo>
                    <a:pt x="43307" y="1094613"/>
                  </a:lnTo>
                  <a:lnTo>
                    <a:pt x="28956" y="1110234"/>
                  </a:lnTo>
                  <a:lnTo>
                    <a:pt x="28956" y="1117980"/>
                  </a:lnTo>
                  <a:lnTo>
                    <a:pt x="6985" y="1141094"/>
                  </a:lnTo>
                  <a:lnTo>
                    <a:pt x="6985" y="1156969"/>
                  </a:lnTo>
                  <a:lnTo>
                    <a:pt x="21717" y="1164463"/>
                  </a:lnTo>
                  <a:lnTo>
                    <a:pt x="28956" y="1172590"/>
                  </a:lnTo>
                  <a:lnTo>
                    <a:pt x="35814" y="1164463"/>
                  </a:lnTo>
                  <a:lnTo>
                    <a:pt x="43307" y="1164463"/>
                  </a:lnTo>
                  <a:lnTo>
                    <a:pt x="57531" y="1149223"/>
                  </a:lnTo>
                  <a:lnTo>
                    <a:pt x="71882" y="1141094"/>
                  </a:lnTo>
                  <a:lnTo>
                    <a:pt x="79375" y="1125474"/>
                  </a:lnTo>
                  <a:lnTo>
                    <a:pt x="79375" y="1117980"/>
                  </a:lnTo>
                  <a:lnTo>
                    <a:pt x="107950" y="1117980"/>
                  </a:lnTo>
                  <a:lnTo>
                    <a:pt x="129921" y="1141094"/>
                  </a:lnTo>
                  <a:lnTo>
                    <a:pt x="172847" y="1172590"/>
                  </a:lnTo>
                  <a:lnTo>
                    <a:pt x="180467" y="1172590"/>
                  </a:lnTo>
                  <a:lnTo>
                    <a:pt x="202057" y="1164463"/>
                  </a:lnTo>
                  <a:lnTo>
                    <a:pt x="209296" y="1156969"/>
                  </a:lnTo>
                  <a:lnTo>
                    <a:pt x="216154" y="1156969"/>
                  </a:lnTo>
                  <a:lnTo>
                    <a:pt x="223393" y="1164463"/>
                  </a:lnTo>
                  <a:lnTo>
                    <a:pt x="245110" y="1179956"/>
                  </a:lnTo>
                  <a:lnTo>
                    <a:pt x="245110" y="1195959"/>
                  </a:lnTo>
                  <a:lnTo>
                    <a:pt x="252603" y="1211199"/>
                  </a:lnTo>
                  <a:lnTo>
                    <a:pt x="266700" y="1250441"/>
                  </a:lnTo>
                  <a:lnTo>
                    <a:pt x="266700" y="1258189"/>
                  </a:lnTo>
                  <a:lnTo>
                    <a:pt x="310261" y="1304671"/>
                  </a:lnTo>
                  <a:lnTo>
                    <a:pt x="353568" y="1304671"/>
                  </a:lnTo>
                  <a:lnTo>
                    <a:pt x="360426" y="1312799"/>
                  </a:lnTo>
                  <a:lnTo>
                    <a:pt x="367665" y="1312799"/>
                  </a:lnTo>
                  <a:lnTo>
                    <a:pt x="375158" y="1304671"/>
                  </a:lnTo>
                  <a:lnTo>
                    <a:pt x="396240" y="1273428"/>
                  </a:lnTo>
                  <a:lnTo>
                    <a:pt x="396240" y="1242314"/>
                  </a:lnTo>
                  <a:lnTo>
                    <a:pt x="411353" y="1227074"/>
                  </a:lnTo>
                  <a:lnTo>
                    <a:pt x="411353" y="1219327"/>
                  </a:lnTo>
                  <a:lnTo>
                    <a:pt x="425450" y="1211199"/>
                  </a:lnTo>
                  <a:lnTo>
                    <a:pt x="432943" y="1203705"/>
                  </a:lnTo>
                  <a:lnTo>
                    <a:pt x="439547" y="1203705"/>
                  </a:lnTo>
                  <a:lnTo>
                    <a:pt x="447040" y="1195959"/>
                  </a:lnTo>
                  <a:lnTo>
                    <a:pt x="461518" y="1195959"/>
                  </a:lnTo>
                  <a:lnTo>
                    <a:pt x="461518" y="1187830"/>
                  </a:lnTo>
                  <a:lnTo>
                    <a:pt x="468757" y="1164463"/>
                  </a:lnTo>
                  <a:lnTo>
                    <a:pt x="468757" y="1149223"/>
                  </a:lnTo>
                  <a:lnTo>
                    <a:pt x="461518" y="1141094"/>
                  </a:lnTo>
                  <a:lnTo>
                    <a:pt x="461518" y="1117980"/>
                  </a:lnTo>
                  <a:lnTo>
                    <a:pt x="468757" y="1117980"/>
                  </a:lnTo>
                  <a:lnTo>
                    <a:pt x="490347" y="1063243"/>
                  </a:lnTo>
                  <a:lnTo>
                    <a:pt x="490347" y="1032001"/>
                  </a:lnTo>
                  <a:lnTo>
                    <a:pt x="497586" y="1024509"/>
                  </a:lnTo>
                  <a:lnTo>
                    <a:pt x="497586" y="1016507"/>
                  </a:lnTo>
                  <a:lnTo>
                    <a:pt x="512318" y="993139"/>
                  </a:lnTo>
                  <a:lnTo>
                    <a:pt x="533654" y="969772"/>
                  </a:lnTo>
                  <a:lnTo>
                    <a:pt x="533654" y="962278"/>
                  </a:lnTo>
                  <a:lnTo>
                    <a:pt x="541147" y="938911"/>
                  </a:lnTo>
                  <a:lnTo>
                    <a:pt x="541147" y="884427"/>
                  </a:lnTo>
                  <a:lnTo>
                    <a:pt x="548132" y="884427"/>
                  </a:lnTo>
                  <a:lnTo>
                    <a:pt x="555244" y="876300"/>
                  </a:lnTo>
                  <a:lnTo>
                    <a:pt x="562483" y="876300"/>
                  </a:lnTo>
                  <a:lnTo>
                    <a:pt x="562483" y="884427"/>
                  </a:lnTo>
                  <a:lnTo>
                    <a:pt x="569468" y="891793"/>
                  </a:lnTo>
                  <a:lnTo>
                    <a:pt x="569468" y="907414"/>
                  </a:lnTo>
                  <a:lnTo>
                    <a:pt x="584200" y="891793"/>
                  </a:lnTo>
                  <a:lnTo>
                    <a:pt x="591312" y="891793"/>
                  </a:lnTo>
                  <a:lnTo>
                    <a:pt x="584200" y="876300"/>
                  </a:lnTo>
                  <a:lnTo>
                    <a:pt x="576961" y="876300"/>
                  </a:lnTo>
                  <a:lnTo>
                    <a:pt x="576961" y="868426"/>
                  </a:lnTo>
                  <a:lnTo>
                    <a:pt x="584200" y="860678"/>
                  </a:lnTo>
                  <a:lnTo>
                    <a:pt x="584200" y="852931"/>
                  </a:lnTo>
                  <a:lnTo>
                    <a:pt x="598551" y="845057"/>
                  </a:lnTo>
                  <a:lnTo>
                    <a:pt x="613028" y="822071"/>
                  </a:lnTo>
                  <a:lnTo>
                    <a:pt x="620268" y="806196"/>
                  </a:lnTo>
                  <a:lnTo>
                    <a:pt x="663828" y="759713"/>
                  </a:lnTo>
                  <a:lnTo>
                    <a:pt x="685165" y="759713"/>
                  </a:lnTo>
                  <a:lnTo>
                    <a:pt x="771398" y="720216"/>
                  </a:lnTo>
                  <a:lnTo>
                    <a:pt x="829183" y="704850"/>
                  </a:lnTo>
                  <a:lnTo>
                    <a:pt x="966470" y="650748"/>
                  </a:lnTo>
                  <a:lnTo>
                    <a:pt x="1031494" y="595884"/>
                  </a:lnTo>
                  <a:lnTo>
                    <a:pt x="1117727" y="533526"/>
                  </a:lnTo>
                  <a:lnTo>
                    <a:pt x="1189863" y="431926"/>
                  </a:lnTo>
                  <a:lnTo>
                    <a:pt x="1233170" y="385190"/>
                  </a:lnTo>
                  <a:lnTo>
                    <a:pt x="1240409" y="369697"/>
                  </a:lnTo>
                  <a:lnTo>
                    <a:pt x="1247648" y="369697"/>
                  </a:lnTo>
                  <a:lnTo>
                    <a:pt x="1247648" y="362457"/>
                  </a:lnTo>
                  <a:lnTo>
                    <a:pt x="1269238" y="283972"/>
                  </a:lnTo>
                  <a:lnTo>
                    <a:pt x="1269238" y="260603"/>
                  </a:lnTo>
                  <a:lnTo>
                    <a:pt x="1276730" y="245363"/>
                  </a:lnTo>
                  <a:lnTo>
                    <a:pt x="1276730" y="229488"/>
                  </a:lnTo>
                  <a:lnTo>
                    <a:pt x="1283716" y="198247"/>
                  </a:lnTo>
                  <a:lnTo>
                    <a:pt x="1298448" y="214249"/>
                  </a:lnTo>
                  <a:lnTo>
                    <a:pt x="1334135" y="214249"/>
                  </a:lnTo>
                  <a:lnTo>
                    <a:pt x="1320038" y="167131"/>
                  </a:lnTo>
                  <a:lnTo>
                    <a:pt x="1312545" y="151891"/>
                  </a:lnTo>
                  <a:lnTo>
                    <a:pt x="1320038" y="128524"/>
                  </a:lnTo>
                  <a:lnTo>
                    <a:pt x="1326896" y="120396"/>
                  </a:lnTo>
                  <a:lnTo>
                    <a:pt x="1326896" y="105155"/>
                  </a:lnTo>
                  <a:lnTo>
                    <a:pt x="1320038" y="89535"/>
                  </a:lnTo>
                  <a:lnTo>
                    <a:pt x="1305560" y="74040"/>
                  </a:lnTo>
                  <a:lnTo>
                    <a:pt x="1290827" y="74040"/>
                  </a:lnTo>
                  <a:lnTo>
                    <a:pt x="1283716" y="66166"/>
                  </a:lnTo>
                  <a:lnTo>
                    <a:pt x="1276730" y="50037"/>
                  </a:lnTo>
                  <a:lnTo>
                    <a:pt x="1276730" y="42799"/>
                  </a:lnTo>
                  <a:lnTo>
                    <a:pt x="1269238" y="26924"/>
                  </a:lnTo>
                  <a:lnTo>
                    <a:pt x="1269238" y="11429"/>
                  </a:lnTo>
                  <a:lnTo>
                    <a:pt x="1248537" y="0"/>
                  </a:lnTo>
                </a:path>
              </a:pathLst>
            </a:custGeom>
            <a:ln w="3175">
              <a:solidFill>
                <a:srgbClr val="6D6D6D"/>
              </a:solidFill>
            </a:ln>
          </p:spPr>
          <p:txBody>
            <a:bodyPr wrap="square" lIns="0" tIns="0" rIns="0" bIns="0" rtlCol="0"/>
            <a:lstStyle/>
            <a:p>
              <a:endParaRPr/>
            </a:p>
          </p:txBody>
        </p:sp>
        <p:sp>
          <p:nvSpPr>
            <p:cNvPr id="9" name="object 9"/>
            <p:cNvSpPr/>
            <p:nvPr/>
          </p:nvSpPr>
          <p:spPr>
            <a:xfrm>
              <a:off x="7332948" y="1076453"/>
              <a:ext cx="244475" cy="591185"/>
            </a:xfrm>
            <a:custGeom>
              <a:avLst/>
              <a:gdLst/>
              <a:ahLst/>
              <a:cxnLst/>
              <a:rect l="l" t="t" r="r" b="b"/>
              <a:pathLst>
                <a:path w="244475" h="591185">
                  <a:moveTo>
                    <a:pt x="165354" y="15239"/>
                  </a:moveTo>
                  <a:lnTo>
                    <a:pt x="143763" y="15239"/>
                  </a:lnTo>
                  <a:lnTo>
                    <a:pt x="143763" y="0"/>
                  </a:lnTo>
                  <a:lnTo>
                    <a:pt x="136271" y="0"/>
                  </a:lnTo>
                  <a:lnTo>
                    <a:pt x="114681" y="46609"/>
                  </a:lnTo>
                  <a:lnTo>
                    <a:pt x="114681" y="69596"/>
                  </a:lnTo>
                  <a:lnTo>
                    <a:pt x="93091" y="92963"/>
                  </a:lnTo>
                  <a:lnTo>
                    <a:pt x="35687" y="92963"/>
                  </a:lnTo>
                  <a:lnTo>
                    <a:pt x="21590" y="124078"/>
                  </a:lnTo>
                  <a:lnTo>
                    <a:pt x="21590" y="155194"/>
                  </a:lnTo>
                  <a:lnTo>
                    <a:pt x="35687" y="171069"/>
                  </a:lnTo>
                  <a:lnTo>
                    <a:pt x="43180" y="186689"/>
                  </a:lnTo>
                  <a:lnTo>
                    <a:pt x="57150" y="202184"/>
                  </a:lnTo>
                  <a:lnTo>
                    <a:pt x="50292" y="240792"/>
                  </a:lnTo>
                  <a:lnTo>
                    <a:pt x="43180" y="248920"/>
                  </a:lnTo>
                  <a:lnTo>
                    <a:pt x="35687" y="272288"/>
                  </a:lnTo>
                  <a:lnTo>
                    <a:pt x="35687" y="287782"/>
                  </a:lnTo>
                  <a:lnTo>
                    <a:pt x="50292" y="319277"/>
                  </a:lnTo>
                  <a:lnTo>
                    <a:pt x="57150" y="326389"/>
                  </a:lnTo>
                  <a:lnTo>
                    <a:pt x="64643" y="365633"/>
                  </a:lnTo>
                  <a:lnTo>
                    <a:pt x="64643" y="373380"/>
                  </a:lnTo>
                  <a:lnTo>
                    <a:pt x="57150" y="411988"/>
                  </a:lnTo>
                  <a:lnTo>
                    <a:pt x="57150" y="419988"/>
                  </a:lnTo>
                  <a:lnTo>
                    <a:pt x="50292" y="419988"/>
                  </a:lnTo>
                  <a:lnTo>
                    <a:pt x="35687" y="435610"/>
                  </a:lnTo>
                  <a:lnTo>
                    <a:pt x="14350" y="443357"/>
                  </a:lnTo>
                  <a:lnTo>
                    <a:pt x="0" y="435610"/>
                  </a:lnTo>
                  <a:lnTo>
                    <a:pt x="0" y="451231"/>
                  </a:lnTo>
                  <a:lnTo>
                    <a:pt x="21590" y="474472"/>
                  </a:lnTo>
                  <a:lnTo>
                    <a:pt x="43180" y="490093"/>
                  </a:lnTo>
                  <a:lnTo>
                    <a:pt x="64643" y="490093"/>
                  </a:lnTo>
                  <a:lnTo>
                    <a:pt x="78740" y="497839"/>
                  </a:lnTo>
                  <a:lnTo>
                    <a:pt x="136271" y="560070"/>
                  </a:lnTo>
                  <a:lnTo>
                    <a:pt x="186817" y="590931"/>
                  </a:lnTo>
                  <a:lnTo>
                    <a:pt x="193802" y="560070"/>
                  </a:lnTo>
                  <a:lnTo>
                    <a:pt x="222758" y="528701"/>
                  </a:lnTo>
                  <a:lnTo>
                    <a:pt x="244348" y="482346"/>
                  </a:lnTo>
                </a:path>
              </a:pathLst>
            </a:custGeom>
            <a:ln w="3175">
              <a:solidFill>
                <a:srgbClr val="6D6D6D"/>
              </a:solidFill>
            </a:ln>
          </p:spPr>
          <p:txBody>
            <a:bodyPr wrap="square" lIns="0" tIns="0" rIns="0" bIns="0" rtlCol="0"/>
            <a:lstStyle/>
            <a:p>
              <a:endParaRPr/>
            </a:p>
          </p:txBody>
        </p:sp>
        <p:sp>
          <p:nvSpPr>
            <p:cNvPr id="10" name="object 10"/>
            <p:cNvSpPr/>
            <p:nvPr/>
          </p:nvSpPr>
          <p:spPr>
            <a:xfrm>
              <a:off x="7577296" y="1550670"/>
              <a:ext cx="15240" cy="8255"/>
            </a:xfrm>
            <a:custGeom>
              <a:avLst/>
              <a:gdLst/>
              <a:ahLst/>
              <a:cxnLst/>
              <a:rect l="l" t="t" r="r" b="b"/>
              <a:pathLst>
                <a:path w="15239" h="8255">
                  <a:moveTo>
                    <a:pt x="0" y="7746"/>
                  </a:moveTo>
                  <a:lnTo>
                    <a:pt x="15239" y="0"/>
                  </a:lnTo>
                  <a:lnTo>
                    <a:pt x="7747" y="7746"/>
                  </a:lnTo>
                  <a:lnTo>
                    <a:pt x="0" y="7746"/>
                  </a:lnTo>
                </a:path>
              </a:pathLst>
            </a:custGeom>
            <a:ln w="3175">
              <a:solidFill>
                <a:srgbClr val="6D6D6D"/>
              </a:solidFill>
            </a:ln>
          </p:spPr>
          <p:txBody>
            <a:bodyPr wrap="square" lIns="0" tIns="0" rIns="0" bIns="0" rtlCol="0"/>
            <a:lstStyle/>
            <a:p>
              <a:endParaRPr/>
            </a:p>
          </p:txBody>
        </p:sp>
        <p:sp>
          <p:nvSpPr>
            <p:cNvPr id="11" name="object 11"/>
            <p:cNvSpPr/>
            <p:nvPr/>
          </p:nvSpPr>
          <p:spPr>
            <a:xfrm>
              <a:off x="7512145" y="1643126"/>
              <a:ext cx="95250" cy="102870"/>
            </a:xfrm>
            <a:prstGeom prst="rect">
              <a:avLst/>
            </a:prstGeom>
            <a:noFill/>
          </p:spPr>
          <p:txBody>
            <a:bodyPr wrap="square" lIns="0" tIns="0" rIns="0" bIns="0" rtlCol="0"/>
            <a:lstStyle/>
            <a:p>
              <a:endParaRPr>
                <a:solidFill>
                  <a:schemeClr val="bg1"/>
                </a:solidFill>
              </a:endParaRPr>
            </a:p>
          </p:txBody>
        </p:sp>
        <p:sp>
          <p:nvSpPr>
            <p:cNvPr id="12" name="object 12"/>
            <p:cNvSpPr/>
            <p:nvPr/>
          </p:nvSpPr>
          <p:spPr>
            <a:xfrm>
              <a:off x="10208101" y="3901441"/>
              <a:ext cx="85725" cy="140335"/>
            </a:xfrm>
            <a:custGeom>
              <a:avLst/>
              <a:gdLst/>
              <a:ahLst/>
              <a:cxnLst/>
              <a:rect l="l" t="t" r="r" b="b"/>
              <a:pathLst>
                <a:path w="85725" h="140335">
                  <a:moveTo>
                    <a:pt x="0" y="0"/>
                  </a:moveTo>
                  <a:lnTo>
                    <a:pt x="20954" y="30734"/>
                  </a:lnTo>
                  <a:lnTo>
                    <a:pt x="35559" y="62230"/>
                  </a:lnTo>
                  <a:lnTo>
                    <a:pt x="85344" y="139954"/>
                  </a:lnTo>
                </a:path>
              </a:pathLst>
            </a:custGeom>
            <a:ln w="3175">
              <a:solidFill>
                <a:srgbClr val="6D6D6D"/>
              </a:solidFill>
            </a:ln>
          </p:spPr>
          <p:txBody>
            <a:bodyPr wrap="square" lIns="0" tIns="0" rIns="0" bIns="0" rtlCol="0"/>
            <a:lstStyle/>
            <a:p>
              <a:endParaRPr/>
            </a:p>
          </p:txBody>
        </p:sp>
        <p:sp>
          <p:nvSpPr>
            <p:cNvPr id="13" name="object 13"/>
            <p:cNvSpPr/>
            <p:nvPr/>
          </p:nvSpPr>
          <p:spPr>
            <a:xfrm>
              <a:off x="10257250" y="4905756"/>
              <a:ext cx="36195" cy="131445"/>
            </a:xfrm>
            <a:custGeom>
              <a:avLst/>
              <a:gdLst/>
              <a:ahLst/>
              <a:cxnLst/>
              <a:rect l="l" t="t" r="r" b="b"/>
              <a:pathLst>
                <a:path w="36195" h="131445">
                  <a:moveTo>
                    <a:pt x="36195" y="0"/>
                  </a:moveTo>
                  <a:lnTo>
                    <a:pt x="36195" y="13970"/>
                  </a:lnTo>
                  <a:lnTo>
                    <a:pt x="14224" y="29210"/>
                  </a:lnTo>
                  <a:lnTo>
                    <a:pt x="6984" y="37338"/>
                  </a:lnTo>
                  <a:lnTo>
                    <a:pt x="6984" y="45466"/>
                  </a:lnTo>
                  <a:lnTo>
                    <a:pt x="0" y="84074"/>
                  </a:lnTo>
                  <a:lnTo>
                    <a:pt x="21844" y="114935"/>
                  </a:lnTo>
                  <a:lnTo>
                    <a:pt x="36195" y="130937"/>
                  </a:lnTo>
                </a:path>
              </a:pathLst>
            </a:custGeom>
            <a:ln w="3175">
              <a:solidFill>
                <a:srgbClr val="6D6D6D"/>
              </a:solidFill>
            </a:ln>
          </p:spPr>
          <p:txBody>
            <a:bodyPr wrap="square" lIns="0" tIns="0" rIns="0" bIns="0" rtlCol="0"/>
            <a:lstStyle/>
            <a:p>
              <a:endParaRPr/>
            </a:p>
          </p:txBody>
        </p:sp>
        <p:sp>
          <p:nvSpPr>
            <p:cNvPr id="14" name="object 14"/>
            <p:cNvSpPr/>
            <p:nvPr/>
          </p:nvSpPr>
          <p:spPr>
            <a:xfrm>
              <a:off x="10183844" y="5502275"/>
              <a:ext cx="110490" cy="18063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999948" y="5682019"/>
              <a:ext cx="228600" cy="394335"/>
            </a:xfrm>
            <a:custGeom>
              <a:avLst/>
              <a:gdLst/>
              <a:ahLst/>
              <a:cxnLst/>
              <a:rect l="l" t="t" r="r" b="b"/>
              <a:pathLst>
                <a:path w="228600" h="394335">
                  <a:moveTo>
                    <a:pt x="228091" y="0"/>
                  </a:moveTo>
                  <a:lnTo>
                    <a:pt x="192404" y="31026"/>
                  </a:lnTo>
                  <a:lnTo>
                    <a:pt x="178434" y="46862"/>
                  </a:lnTo>
                  <a:lnTo>
                    <a:pt x="156972" y="46862"/>
                  </a:lnTo>
                  <a:lnTo>
                    <a:pt x="149605" y="39103"/>
                  </a:lnTo>
                  <a:lnTo>
                    <a:pt x="142748" y="46862"/>
                  </a:lnTo>
                  <a:lnTo>
                    <a:pt x="142748" y="69799"/>
                  </a:lnTo>
                  <a:lnTo>
                    <a:pt x="149605" y="77889"/>
                  </a:lnTo>
                  <a:lnTo>
                    <a:pt x="149605" y="85318"/>
                  </a:lnTo>
                  <a:lnTo>
                    <a:pt x="156972" y="124421"/>
                  </a:lnTo>
                  <a:lnTo>
                    <a:pt x="156972" y="139611"/>
                  </a:lnTo>
                  <a:lnTo>
                    <a:pt x="149605" y="147370"/>
                  </a:lnTo>
                  <a:lnTo>
                    <a:pt x="142748" y="170637"/>
                  </a:lnTo>
                  <a:lnTo>
                    <a:pt x="107060" y="209410"/>
                  </a:lnTo>
                  <a:lnTo>
                    <a:pt x="71374" y="224929"/>
                  </a:lnTo>
                  <a:lnTo>
                    <a:pt x="7111" y="224929"/>
                  </a:lnTo>
                  <a:lnTo>
                    <a:pt x="0" y="232689"/>
                  </a:lnTo>
                  <a:lnTo>
                    <a:pt x="14350" y="240766"/>
                  </a:lnTo>
                  <a:lnTo>
                    <a:pt x="21462" y="248513"/>
                  </a:lnTo>
                  <a:lnTo>
                    <a:pt x="21462" y="255955"/>
                  </a:lnTo>
                  <a:lnTo>
                    <a:pt x="14350" y="294728"/>
                  </a:lnTo>
                  <a:lnTo>
                    <a:pt x="14350" y="364858"/>
                  </a:lnTo>
                  <a:lnTo>
                    <a:pt x="21462" y="372617"/>
                  </a:lnTo>
                  <a:lnTo>
                    <a:pt x="21462" y="380047"/>
                  </a:lnTo>
                  <a:lnTo>
                    <a:pt x="24383" y="393953"/>
                  </a:lnTo>
                </a:path>
              </a:pathLst>
            </a:custGeom>
            <a:ln w="3175">
              <a:solidFill>
                <a:srgbClr val="6D6D6D"/>
              </a:solidFill>
            </a:ln>
          </p:spPr>
          <p:txBody>
            <a:bodyPr wrap="square" lIns="0" tIns="0" rIns="0" bIns="0" rtlCol="0"/>
            <a:lstStyle/>
            <a:p>
              <a:endParaRPr/>
            </a:p>
          </p:txBody>
        </p:sp>
        <p:sp>
          <p:nvSpPr>
            <p:cNvPr id="16" name="object 16"/>
            <p:cNvSpPr/>
            <p:nvPr/>
          </p:nvSpPr>
          <p:spPr>
            <a:xfrm>
              <a:off x="10227151" y="5681130"/>
              <a:ext cx="67183" cy="139141"/>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10293445" y="4888866"/>
              <a:ext cx="0" cy="8255"/>
            </a:xfrm>
            <a:custGeom>
              <a:avLst/>
              <a:gdLst/>
              <a:ahLst/>
              <a:cxnLst/>
              <a:rect l="l" t="t" r="r" b="b"/>
              <a:pathLst>
                <a:path h="8254">
                  <a:moveTo>
                    <a:pt x="0" y="0"/>
                  </a:moveTo>
                  <a:lnTo>
                    <a:pt x="0" y="7874"/>
                  </a:lnTo>
                </a:path>
              </a:pathLst>
            </a:custGeom>
            <a:ln w="3175">
              <a:solidFill>
                <a:srgbClr val="6D6D6D"/>
              </a:solidFill>
            </a:ln>
          </p:spPr>
          <p:txBody>
            <a:bodyPr wrap="square" lIns="0" tIns="0" rIns="0" bIns="0" rtlCol="0"/>
            <a:lstStyle/>
            <a:p>
              <a:endParaRPr/>
            </a:p>
          </p:txBody>
        </p:sp>
        <p:sp>
          <p:nvSpPr>
            <p:cNvPr id="18" name="object 18"/>
            <p:cNvSpPr/>
            <p:nvPr/>
          </p:nvSpPr>
          <p:spPr>
            <a:xfrm>
              <a:off x="10250138" y="5083302"/>
              <a:ext cx="43815" cy="211454"/>
            </a:xfrm>
            <a:custGeom>
              <a:avLst/>
              <a:gdLst/>
              <a:ahLst/>
              <a:cxnLst/>
              <a:rect l="l" t="t" r="r" b="b"/>
              <a:pathLst>
                <a:path w="43815" h="211454">
                  <a:moveTo>
                    <a:pt x="43307" y="0"/>
                  </a:moveTo>
                  <a:lnTo>
                    <a:pt x="36068" y="7747"/>
                  </a:lnTo>
                  <a:lnTo>
                    <a:pt x="0" y="85090"/>
                  </a:lnTo>
                  <a:lnTo>
                    <a:pt x="43307" y="211201"/>
                  </a:lnTo>
                </a:path>
              </a:pathLst>
            </a:custGeom>
            <a:ln w="3175">
              <a:solidFill>
                <a:srgbClr val="6D6D6D"/>
              </a:solidFill>
            </a:ln>
          </p:spPr>
          <p:txBody>
            <a:bodyPr wrap="square" lIns="0" tIns="0" rIns="0" bIns="0" rtlCol="0"/>
            <a:lstStyle/>
            <a:p>
              <a:endParaRPr/>
            </a:p>
          </p:txBody>
        </p:sp>
        <p:sp>
          <p:nvSpPr>
            <p:cNvPr id="19" name="object 19"/>
            <p:cNvSpPr/>
            <p:nvPr/>
          </p:nvSpPr>
          <p:spPr>
            <a:xfrm>
              <a:off x="10208101" y="3901440"/>
              <a:ext cx="85725" cy="0"/>
            </a:xfrm>
            <a:custGeom>
              <a:avLst/>
              <a:gdLst/>
              <a:ahLst/>
              <a:cxnLst/>
              <a:rect l="l" t="t" r="r" b="b"/>
              <a:pathLst>
                <a:path w="85725">
                  <a:moveTo>
                    <a:pt x="85344" y="0"/>
                  </a:moveTo>
                  <a:lnTo>
                    <a:pt x="0" y="0"/>
                  </a:lnTo>
                </a:path>
              </a:pathLst>
            </a:custGeom>
            <a:ln w="3175">
              <a:solidFill>
                <a:srgbClr val="6D6D6D"/>
              </a:solidFill>
            </a:ln>
          </p:spPr>
          <p:txBody>
            <a:bodyPr wrap="square" lIns="0" tIns="0" rIns="0" bIns="0" rtlCol="0"/>
            <a:lstStyle/>
            <a:p>
              <a:endParaRPr/>
            </a:p>
          </p:txBody>
        </p:sp>
        <p:sp>
          <p:nvSpPr>
            <p:cNvPr id="20" name="object 20"/>
            <p:cNvSpPr/>
            <p:nvPr/>
          </p:nvSpPr>
          <p:spPr>
            <a:xfrm>
              <a:off x="7909402" y="1739900"/>
              <a:ext cx="396875" cy="1080770"/>
            </a:xfrm>
            <a:custGeom>
              <a:avLst/>
              <a:gdLst/>
              <a:ahLst/>
              <a:cxnLst/>
              <a:rect l="l" t="t" r="r" b="b"/>
              <a:pathLst>
                <a:path w="396875" h="1080770">
                  <a:moveTo>
                    <a:pt x="216153" y="1074420"/>
                  </a:moveTo>
                  <a:lnTo>
                    <a:pt x="180466" y="1074420"/>
                  </a:lnTo>
                  <a:lnTo>
                    <a:pt x="180466" y="1080770"/>
                  </a:lnTo>
                  <a:lnTo>
                    <a:pt x="216153" y="1080770"/>
                  </a:lnTo>
                  <a:lnTo>
                    <a:pt x="216153" y="1074420"/>
                  </a:lnTo>
                  <a:close/>
                </a:path>
                <a:path w="396875" h="1080770">
                  <a:moveTo>
                    <a:pt x="230885" y="1074420"/>
                  </a:moveTo>
                  <a:lnTo>
                    <a:pt x="223393" y="1074420"/>
                  </a:lnTo>
                  <a:lnTo>
                    <a:pt x="223393" y="1080770"/>
                  </a:lnTo>
                  <a:lnTo>
                    <a:pt x="230885" y="1080770"/>
                  </a:lnTo>
                  <a:lnTo>
                    <a:pt x="230885" y="1074420"/>
                  </a:lnTo>
                  <a:close/>
                </a:path>
                <a:path w="396875" h="1080770">
                  <a:moveTo>
                    <a:pt x="244982" y="1065530"/>
                  </a:moveTo>
                  <a:lnTo>
                    <a:pt x="173227" y="1065530"/>
                  </a:lnTo>
                  <a:lnTo>
                    <a:pt x="173227" y="1074420"/>
                  </a:lnTo>
                  <a:lnTo>
                    <a:pt x="244982" y="1074420"/>
                  </a:lnTo>
                  <a:lnTo>
                    <a:pt x="244982" y="1065530"/>
                  </a:lnTo>
                  <a:close/>
                </a:path>
                <a:path w="396875" h="1080770">
                  <a:moveTo>
                    <a:pt x="252222" y="1057910"/>
                  </a:moveTo>
                  <a:lnTo>
                    <a:pt x="180466" y="1057910"/>
                  </a:lnTo>
                  <a:lnTo>
                    <a:pt x="180466" y="1065530"/>
                  </a:lnTo>
                  <a:lnTo>
                    <a:pt x="252222" y="1065530"/>
                  </a:lnTo>
                  <a:lnTo>
                    <a:pt x="252222" y="1057910"/>
                  </a:lnTo>
                  <a:close/>
                </a:path>
                <a:path w="396875" h="1080770">
                  <a:moveTo>
                    <a:pt x="244982" y="1042670"/>
                  </a:moveTo>
                  <a:lnTo>
                    <a:pt x="165734" y="1042670"/>
                  </a:lnTo>
                  <a:lnTo>
                    <a:pt x="165734" y="1050290"/>
                  </a:lnTo>
                  <a:lnTo>
                    <a:pt x="173227" y="1050290"/>
                  </a:lnTo>
                  <a:lnTo>
                    <a:pt x="173227" y="1057910"/>
                  </a:lnTo>
                  <a:lnTo>
                    <a:pt x="244982" y="1057910"/>
                  </a:lnTo>
                  <a:lnTo>
                    <a:pt x="244982" y="1042670"/>
                  </a:lnTo>
                  <a:close/>
                </a:path>
                <a:path w="396875" h="1080770">
                  <a:moveTo>
                    <a:pt x="238125" y="1027430"/>
                  </a:moveTo>
                  <a:lnTo>
                    <a:pt x="173227" y="1027430"/>
                  </a:lnTo>
                  <a:lnTo>
                    <a:pt x="173227" y="1042670"/>
                  </a:lnTo>
                  <a:lnTo>
                    <a:pt x="238125" y="1042670"/>
                  </a:lnTo>
                  <a:lnTo>
                    <a:pt x="238125" y="1027430"/>
                  </a:lnTo>
                  <a:close/>
                </a:path>
                <a:path w="396875" h="1080770">
                  <a:moveTo>
                    <a:pt x="266573" y="980440"/>
                  </a:moveTo>
                  <a:lnTo>
                    <a:pt x="151637" y="980440"/>
                  </a:lnTo>
                  <a:lnTo>
                    <a:pt x="151637" y="995680"/>
                  </a:lnTo>
                  <a:lnTo>
                    <a:pt x="158876" y="995680"/>
                  </a:lnTo>
                  <a:lnTo>
                    <a:pt x="165734" y="1003300"/>
                  </a:lnTo>
                  <a:lnTo>
                    <a:pt x="165734" y="1027430"/>
                  </a:lnTo>
                  <a:lnTo>
                    <a:pt x="244982" y="1027430"/>
                  </a:lnTo>
                  <a:lnTo>
                    <a:pt x="244982" y="1018540"/>
                  </a:lnTo>
                  <a:lnTo>
                    <a:pt x="238125" y="1018540"/>
                  </a:lnTo>
                  <a:lnTo>
                    <a:pt x="238125" y="1003300"/>
                  </a:lnTo>
                  <a:lnTo>
                    <a:pt x="244982" y="1003300"/>
                  </a:lnTo>
                  <a:lnTo>
                    <a:pt x="244982" y="988060"/>
                  </a:lnTo>
                  <a:lnTo>
                    <a:pt x="266573" y="988060"/>
                  </a:lnTo>
                  <a:lnTo>
                    <a:pt x="266573" y="980440"/>
                  </a:lnTo>
                  <a:close/>
                </a:path>
                <a:path w="396875" h="1080770">
                  <a:moveTo>
                    <a:pt x="331470" y="995680"/>
                  </a:moveTo>
                  <a:lnTo>
                    <a:pt x="303022" y="995680"/>
                  </a:lnTo>
                  <a:lnTo>
                    <a:pt x="303022" y="1003300"/>
                  </a:lnTo>
                  <a:lnTo>
                    <a:pt x="324230" y="1003300"/>
                  </a:lnTo>
                  <a:lnTo>
                    <a:pt x="324230" y="1012190"/>
                  </a:lnTo>
                  <a:lnTo>
                    <a:pt x="331470" y="1012190"/>
                  </a:lnTo>
                  <a:lnTo>
                    <a:pt x="331470" y="995680"/>
                  </a:lnTo>
                  <a:close/>
                </a:path>
                <a:path w="396875" h="1080770">
                  <a:moveTo>
                    <a:pt x="259714" y="988060"/>
                  </a:moveTo>
                  <a:lnTo>
                    <a:pt x="244982" y="988060"/>
                  </a:lnTo>
                  <a:lnTo>
                    <a:pt x="244982" y="995680"/>
                  </a:lnTo>
                  <a:lnTo>
                    <a:pt x="259714" y="995680"/>
                  </a:lnTo>
                  <a:lnTo>
                    <a:pt x="259714" y="988060"/>
                  </a:lnTo>
                  <a:close/>
                </a:path>
                <a:path w="396875" h="1080770">
                  <a:moveTo>
                    <a:pt x="324230" y="988060"/>
                  </a:moveTo>
                  <a:lnTo>
                    <a:pt x="288544" y="988060"/>
                  </a:lnTo>
                  <a:lnTo>
                    <a:pt x="288544" y="995680"/>
                  </a:lnTo>
                  <a:lnTo>
                    <a:pt x="324230" y="995680"/>
                  </a:lnTo>
                  <a:lnTo>
                    <a:pt x="324230" y="988060"/>
                  </a:lnTo>
                  <a:close/>
                </a:path>
                <a:path w="396875" h="1080770">
                  <a:moveTo>
                    <a:pt x="317119" y="980440"/>
                  </a:moveTo>
                  <a:lnTo>
                    <a:pt x="273811" y="980440"/>
                  </a:lnTo>
                  <a:lnTo>
                    <a:pt x="273811" y="988060"/>
                  </a:lnTo>
                  <a:lnTo>
                    <a:pt x="317119" y="988060"/>
                  </a:lnTo>
                  <a:lnTo>
                    <a:pt x="317119" y="980440"/>
                  </a:lnTo>
                  <a:close/>
                </a:path>
                <a:path w="396875" h="1080770">
                  <a:moveTo>
                    <a:pt x="345566" y="941070"/>
                  </a:moveTo>
                  <a:lnTo>
                    <a:pt x="130048" y="941070"/>
                  </a:lnTo>
                  <a:lnTo>
                    <a:pt x="130048" y="949960"/>
                  </a:lnTo>
                  <a:lnTo>
                    <a:pt x="137159" y="949960"/>
                  </a:lnTo>
                  <a:lnTo>
                    <a:pt x="137159" y="957580"/>
                  </a:lnTo>
                  <a:lnTo>
                    <a:pt x="144145" y="957580"/>
                  </a:lnTo>
                  <a:lnTo>
                    <a:pt x="144145" y="980440"/>
                  </a:lnTo>
                  <a:lnTo>
                    <a:pt x="331470" y="980440"/>
                  </a:lnTo>
                  <a:lnTo>
                    <a:pt x="331470" y="972820"/>
                  </a:lnTo>
                  <a:lnTo>
                    <a:pt x="338962" y="972820"/>
                  </a:lnTo>
                  <a:lnTo>
                    <a:pt x="338962" y="965200"/>
                  </a:lnTo>
                  <a:lnTo>
                    <a:pt x="345566" y="965200"/>
                  </a:lnTo>
                  <a:lnTo>
                    <a:pt x="345566" y="941070"/>
                  </a:lnTo>
                  <a:close/>
                </a:path>
                <a:path w="396875" h="1080770">
                  <a:moveTo>
                    <a:pt x="353059" y="925830"/>
                  </a:moveTo>
                  <a:lnTo>
                    <a:pt x="115315" y="925830"/>
                  </a:lnTo>
                  <a:lnTo>
                    <a:pt x="115315" y="933450"/>
                  </a:lnTo>
                  <a:lnTo>
                    <a:pt x="122554" y="933450"/>
                  </a:lnTo>
                  <a:lnTo>
                    <a:pt x="122554" y="941070"/>
                  </a:lnTo>
                  <a:lnTo>
                    <a:pt x="353059" y="941070"/>
                  </a:lnTo>
                  <a:lnTo>
                    <a:pt x="353059" y="925830"/>
                  </a:lnTo>
                  <a:close/>
                </a:path>
                <a:path w="396875" h="1080770">
                  <a:moveTo>
                    <a:pt x="360679" y="910590"/>
                  </a:moveTo>
                  <a:lnTo>
                    <a:pt x="100837" y="910590"/>
                  </a:lnTo>
                  <a:lnTo>
                    <a:pt x="100837" y="918210"/>
                  </a:lnTo>
                  <a:lnTo>
                    <a:pt x="108330" y="918210"/>
                  </a:lnTo>
                  <a:lnTo>
                    <a:pt x="108330" y="925830"/>
                  </a:lnTo>
                  <a:lnTo>
                    <a:pt x="360679" y="925830"/>
                  </a:lnTo>
                  <a:lnTo>
                    <a:pt x="360679" y="910590"/>
                  </a:lnTo>
                  <a:close/>
                </a:path>
                <a:path w="396875" h="1080770">
                  <a:moveTo>
                    <a:pt x="389127" y="910590"/>
                  </a:moveTo>
                  <a:lnTo>
                    <a:pt x="367283" y="910590"/>
                  </a:lnTo>
                  <a:lnTo>
                    <a:pt x="367283" y="918210"/>
                  </a:lnTo>
                  <a:lnTo>
                    <a:pt x="389127" y="918210"/>
                  </a:lnTo>
                  <a:lnTo>
                    <a:pt x="389127" y="910590"/>
                  </a:lnTo>
                  <a:close/>
                </a:path>
                <a:path w="396875" h="1080770">
                  <a:moveTo>
                    <a:pt x="382270" y="878840"/>
                  </a:moveTo>
                  <a:lnTo>
                    <a:pt x="86740" y="878840"/>
                  </a:lnTo>
                  <a:lnTo>
                    <a:pt x="86740" y="895350"/>
                  </a:lnTo>
                  <a:lnTo>
                    <a:pt x="93979" y="902970"/>
                  </a:lnTo>
                  <a:lnTo>
                    <a:pt x="93979" y="910590"/>
                  </a:lnTo>
                  <a:lnTo>
                    <a:pt x="353059" y="910590"/>
                  </a:lnTo>
                  <a:lnTo>
                    <a:pt x="353059" y="902970"/>
                  </a:lnTo>
                  <a:lnTo>
                    <a:pt x="396366" y="902970"/>
                  </a:lnTo>
                  <a:lnTo>
                    <a:pt x="396366" y="895350"/>
                  </a:lnTo>
                  <a:lnTo>
                    <a:pt x="389127" y="895350"/>
                  </a:lnTo>
                  <a:lnTo>
                    <a:pt x="389127" y="887730"/>
                  </a:lnTo>
                  <a:lnTo>
                    <a:pt x="382270" y="887730"/>
                  </a:lnTo>
                  <a:lnTo>
                    <a:pt x="382270" y="878840"/>
                  </a:lnTo>
                  <a:close/>
                </a:path>
                <a:path w="396875" h="1080770">
                  <a:moveTo>
                    <a:pt x="396366" y="902970"/>
                  </a:moveTo>
                  <a:lnTo>
                    <a:pt x="360679" y="902970"/>
                  </a:lnTo>
                  <a:lnTo>
                    <a:pt x="360679" y="910590"/>
                  </a:lnTo>
                  <a:lnTo>
                    <a:pt x="396366" y="910590"/>
                  </a:lnTo>
                  <a:lnTo>
                    <a:pt x="396366" y="902970"/>
                  </a:lnTo>
                  <a:close/>
                </a:path>
                <a:path w="396875" h="1080770">
                  <a:moveTo>
                    <a:pt x="374776" y="855980"/>
                  </a:moveTo>
                  <a:lnTo>
                    <a:pt x="64896" y="855980"/>
                  </a:lnTo>
                  <a:lnTo>
                    <a:pt x="64896" y="863600"/>
                  </a:lnTo>
                  <a:lnTo>
                    <a:pt x="72389" y="863600"/>
                  </a:lnTo>
                  <a:lnTo>
                    <a:pt x="72389" y="878840"/>
                  </a:lnTo>
                  <a:lnTo>
                    <a:pt x="374776" y="878840"/>
                  </a:lnTo>
                  <a:lnTo>
                    <a:pt x="374776" y="855980"/>
                  </a:lnTo>
                  <a:close/>
                </a:path>
                <a:path w="396875" h="1080770">
                  <a:moveTo>
                    <a:pt x="353059" y="848360"/>
                  </a:moveTo>
                  <a:lnTo>
                    <a:pt x="58292" y="848360"/>
                  </a:lnTo>
                  <a:lnTo>
                    <a:pt x="58292" y="855980"/>
                  </a:lnTo>
                  <a:lnTo>
                    <a:pt x="353059" y="855980"/>
                  </a:lnTo>
                  <a:lnTo>
                    <a:pt x="353059" y="848360"/>
                  </a:lnTo>
                  <a:close/>
                </a:path>
                <a:path w="396875" h="1080770">
                  <a:moveTo>
                    <a:pt x="331470" y="824230"/>
                  </a:moveTo>
                  <a:lnTo>
                    <a:pt x="324230" y="824230"/>
                  </a:lnTo>
                  <a:lnTo>
                    <a:pt x="324230" y="833120"/>
                  </a:lnTo>
                  <a:lnTo>
                    <a:pt x="50672" y="833120"/>
                  </a:lnTo>
                  <a:lnTo>
                    <a:pt x="50672" y="848360"/>
                  </a:lnTo>
                  <a:lnTo>
                    <a:pt x="338962" y="848360"/>
                  </a:lnTo>
                  <a:lnTo>
                    <a:pt x="338962" y="840740"/>
                  </a:lnTo>
                  <a:lnTo>
                    <a:pt x="331470" y="840740"/>
                  </a:lnTo>
                  <a:lnTo>
                    <a:pt x="331470" y="824230"/>
                  </a:lnTo>
                  <a:close/>
                </a:path>
                <a:path w="396875" h="1080770">
                  <a:moveTo>
                    <a:pt x="36321" y="833120"/>
                  </a:moveTo>
                  <a:lnTo>
                    <a:pt x="29082" y="833120"/>
                  </a:lnTo>
                  <a:lnTo>
                    <a:pt x="29082" y="840740"/>
                  </a:lnTo>
                  <a:lnTo>
                    <a:pt x="36321" y="840740"/>
                  </a:lnTo>
                  <a:lnTo>
                    <a:pt x="36321" y="833120"/>
                  </a:lnTo>
                  <a:close/>
                </a:path>
                <a:path w="396875" h="1080770">
                  <a:moveTo>
                    <a:pt x="266573" y="808990"/>
                  </a:moveTo>
                  <a:lnTo>
                    <a:pt x="21589" y="808990"/>
                  </a:lnTo>
                  <a:lnTo>
                    <a:pt x="21589" y="833120"/>
                  </a:lnTo>
                  <a:lnTo>
                    <a:pt x="288544" y="833120"/>
                  </a:lnTo>
                  <a:lnTo>
                    <a:pt x="288544" y="824230"/>
                  </a:lnTo>
                  <a:lnTo>
                    <a:pt x="281304" y="824230"/>
                  </a:lnTo>
                  <a:lnTo>
                    <a:pt x="281304" y="816610"/>
                  </a:lnTo>
                  <a:lnTo>
                    <a:pt x="266573" y="816610"/>
                  </a:lnTo>
                  <a:lnTo>
                    <a:pt x="266573" y="808990"/>
                  </a:lnTo>
                  <a:close/>
                </a:path>
                <a:path w="396875" h="1080770">
                  <a:moveTo>
                    <a:pt x="317119" y="824230"/>
                  </a:moveTo>
                  <a:lnTo>
                    <a:pt x="295401" y="824230"/>
                  </a:lnTo>
                  <a:lnTo>
                    <a:pt x="295401" y="833120"/>
                  </a:lnTo>
                  <a:lnTo>
                    <a:pt x="317119" y="833120"/>
                  </a:lnTo>
                  <a:lnTo>
                    <a:pt x="317119" y="824230"/>
                  </a:lnTo>
                  <a:close/>
                </a:path>
                <a:path w="396875" h="1080770">
                  <a:moveTo>
                    <a:pt x="309879" y="816610"/>
                  </a:moveTo>
                  <a:lnTo>
                    <a:pt x="303022" y="816610"/>
                  </a:lnTo>
                  <a:lnTo>
                    <a:pt x="303022" y="824230"/>
                  </a:lnTo>
                  <a:lnTo>
                    <a:pt x="309879" y="824230"/>
                  </a:lnTo>
                  <a:lnTo>
                    <a:pt x="309879" y="816610"/>
                  </a:lnTo>
                  <a:close/>
                </a:path>
                <a:path w="396875" h="1080770">
                  <a:moveTo>
                    <a:pt x="259714" y="801370"/>
                  </a:moveTo>
                  <a:lnTo>
                    <a:pt x="14731" y="801370"/>
                  </a:lnTo>
                  <a:lnTo>
                    <a:pt x="14731" y="808990"/>
                  </a:lnTo>
                  <a:lnTo>
                    <a:pt x="259714" y="808990"/>
                  </a:lnTo>
                  <a:lnTo>
                    <a:pt x="259714" y="801370"/>
                  </a:lnTo>
                  <a:close/>
                </a:path>
                <a:path w="396875" h="1080770">
                  <a:moveTo>
                    <a:pt x="238125" y="739140"/>
                  </a:moveTo>
                  <a:lnTo>
                    <a:pt x="14731" y="739140"/>
                  </a:lnTo>
                  <a:lnTo>
                    <a:pt x="7492" y="746760"/>
                  </a:lnTo>
                  <a:lnTo>
                    <a:pt x="0" y="746760"/>
                  </a:lnTo>
                  <a:lnTo>
                    <a:pt x="0" y="786130"/>
                  </a:lnTo>
                  <a:lnTo>
                    <a:pt x="7492" y="786130"/>
                  </a:lnTo>
                  <a:lnTo>
                    <a:pt x="7492" y="801370"/>
                  </a:lnTo>
                  <a:lnTo>
                    <a:pt x="266573" y="801370"/>
                  </a:lnTo>
                  <a:lnTo>
                    <a:pt x="266573" y="793750"/>
                  </a:lnTo>
                  <a:lnTo>
                    <a:pt x="259714" y="793750"/>
                  </a:lnTo>
                  <a:lnTo>
                    <a:pt x="259714" y="770890"/>
                  </a:lnTo>
                  <a:lnTo>
                    <a:pt x="238125" y="770890"/>
                  </a:lnTo>
                  <a:lnTo>
                    <a:pt x="238125" y="739140"/>
                  </a:lnTo>
                  <a:close/>
                </a:path>
                <a:path w="396875" h="1080770">
                  <a:moveTo>
                    <a:pt x="230885" y="731520"/>
                  </a:moveTo>
                  <a:lnTo>
                    <a:pt x="7492" y="731520"/>
                  </a:lnTo>
                  <a:lnTo>
                    <a:pt x="7492" y="739140"/>
                  </a:lnTo>
                  <a:lnTo>
                    <a:pt x="230885" y="739140"/>
                  </a:lnTo>
                  <a:lnTo>
                    <a:pt x="230885" y="731520"/>
                  </a:lnTo>
                  <a:close/>
                </a:path>
                <a:path w="396875" h="1080770">
                  <a:moveTo>
                    <a:pt x="238125" y="716280"/>
                  </a:moveTo>
                  <a:lnTo>
                    <a:pt x="14731" y="716280"/>
                  </a:lnTo>
                  <a:lnTo>
                    <a:pt x="14731" y="731520"/>
                  </a:lnTo>
                  <a:lnTo>
                    <a:pt x="238125" y="731520"/>
                  </a:lnTo>
                  <a:lnTo>
                    <a:pt x="238125" y="716280"/>
                  </a:lnTo>
                  <a:close/>
                </a:path>
                <a:path w="396875" h="1080770">
                  <a:moveTo>
                    <a:pt x="244982" y="699770"/>
                  </a:moveTo>
                  <a:lnTo>
                    <a:pt x="21589" y="699770"/>
                  </a:lnTo>
                  <a:lnTo>
                    <a:pt x="21589" y="716280"/>
                  </a:lnTo>
                  <a:lnTo>
                    <a:pt x="244982" y="716280"/>
                  </a:lnTo>
                  <a:lnTo>
                    <a:pt x="244982" y="699770"/>
                  </a:lnTo>
                  <a:close/>
                </a:path>
                <a:path w="396875" h="1080770">
                  <a:moveTo>
                    <a:pt x="252222" y="638810"/>
                  </a:moveTo>
                  <a:lnTo>
                    <a:pt x="36321" y="638810"/>
                  </a:lnTo>
                  <a:lnTo>
                    <a:pt x="36321" y="645160"/>
                  </a:lnTo>
                  <a:lnTo>
                    <a:pt x="43179" y="645160"/>
                  </a:lnTo>
                  <a:lnTo>
                    <a:pt x="43179" y="661670"/>
                  </a:lnTo>
                  <a:lnTo>
                    <a:pt x="50672" y="661670"/>
                  </a:lnTo>
                  <a:lnTo>
                    <a:pt x="50672" y="669290"/>
                  </a:lnTo>
                  <a:lnTo>
                    <a:pt x="36321" y="669290"/>
                  </a:lnTo>
                  <a:lnTo>
                    <a:pt x="36321" y="692150"/>
                  </a:lnTo>
                  <a:lnTo>
                    <a:pt x="29082" y="692150"/>
                  </a:lnTo>
                  <a:lnTo>
                    <a:pt x="29082" y="699770"/>
                  </a:lnTo>
                  <a:lnTo>
                    <a:pt x="238125" y="699770"/>
                  </a:lnTo>
                  <a:lnTo>
                    <a:pt x="238125" y="654050"/>
                  </a:lnTo>
                  <a:lnTo>
                    <a:pt x="252222" y="654050"/>
                  </a:lnTo>
                  <a:lnTo>
                    <a:pt x="252222" y="638810"/>
                  </a:lnTo>
                  <a:close/>
                </a:path>
                <a:path w="396875" h="1080770">
                  <a:moveTo>
                    <a:pt x="252222" y="607060"/>
                  </a:moveTo>
                  <a:lnTo>
                    <a:pt x="7492" y="607060"/>
                  </a:lnTo>
                  <a:lnTo>
                    <a:pt x="7492" y="614680"/>
                  </a:lnTo>
                  <a:lnTo>
                    <a:pt x="14731" y="614680"/>
                  </a:lnTo>
                  <a:lnTo>
                    <a:pt x="14731" y="629920"/>
                  </a:lnTo>
                  <a:lnTo>
                    <a:pt x="29082" y="629920"/>
                  </a:lnTo>
                  <a:lnTo>
                    <a:pt x="29082" y="638810"/>
                  </a:lnTo>
                  <a:lnTo>
                    <a:pt x="259714" y="638810"/>
                  </a:lnTo>
                  <a:lnTo>
                    <a:pt x="259714" y="622300"/>
                  </a:lnTo>
                  <a:lnTo>
                    <a:pt x="252222" y="622300"/>
                  </a:lnTo>
                  <a:lnTo>
                    <a:pt x="252222" y="607060"/>
                  </a:lnTo>
                  <a:close/>
                </a:path>
                <a:path w="396875" h="1080770">
                  <a:moveTo>
                    <a:pt x="238125" y="567690"/>
                  </a:moveTo>
                  <a:lnTo>
                    <a:pt x="0" y="567690"/>
                  </a:lnTo>
                  <a:lnTo>
                    <a:pt x="0" y="607060"/>
                  </a:lnTo>
                  <a:lnTo>
                    <a:pt x="244982" y="607060"/>
                  </a:lnTo>
                  <a:lnTo>
                    <a:pt x="244982" y="599440"/>
                  </a:lnTo>
                  <a:lnTo>
                    <a:pt x="252222" y="599440"/>
                  </a:lnTo>
                  <a:lnTo>
                    <a:pt x="252222" y="584200"/>
                  </a:lnTo>
                  <a:lnTo>
                    <a:pt x="238125" y="584200"/>
                  </a:lnTo>
                  <a:lnTo>
                    <a:pt x="238125" y="567690"/>
                  </a:lnTo>
                  <a:close/>
                </a:path>
                <a:path w="396875" h="1080770">
                  <a:moveTo>
                    <a:pt x="223393" y="544830"/>
                  </a:moveTo>
                  <a:lnTo>
                    <a:pt x="14731" y="544830"/>
                  </a:lnTo>
                  <a:lnTo>
                    <a:pt x="14731" y="560070"/>
                  </a:lnTo>
                  <a:lnTo>
                    <a:pt x="7492" y="560070"/>
                  </a:lnTo>
                  <a:lnTo>
                    <a:pt x="7492" y="567690"/>
                  </a:lnTo>
                  <a:lnTo>
                    <a:pt x="223393" y="567690"/>
                  </a:lnTo>
                  <a:lnTo>
                    <a:pt x="223393" y="544830"/>
                  </a:lnTo>
                  <a:close/>
                </a:path>
                <a:path w="396875" h="1080770">
                  <a:moveTo>
                    <a:pt x="230885" y="537210"/>
                  </a:moveTo>
                  <a:lnTo>
                    <a:pt x="21589" y="537210"/>
                  </a:lnTo>
                  <a:lnTo>
                    <a:pt x="21589" y="544830"/>
                  </a:lnTo>
                  <a:lnTo>
                    <a:pt x="230885" y="544830"/>
                  </a:lnTo>
                  <a:lnTo>
                    <a:pt x="230885" y="537210"/>
                  </a:lnTo>
                  <a:close/>
                </a:path>
                <a:path w="396875" h="1080770">
                  <a:moveTo>
                    <a:pt x="238125" y="514350"/>
                  </a:moveTo>
                  <a:lnTo>
                    <a:pt x="14731" y="514350"/>
                  </a:lnTo>
                  <a:lnTo>
                    <a:pt x="14731" y="537210"/>
                  </a:lnTo>
                  <a:lnTo>
                    <a:pt x="238125" y="537210"/>
                  </a:lnTo>
                  <a:lnTo>
                    <a:pt x="238125" y="514350"/>
                  </a:lnTo>
                  <a:close/>
                </a:path>
                <a:path w="396875" h="1080770">
                  <a:moveTo>
                    <a:pt x="259714" y="420370"/>
                  </a:moveTo>
                  <a:lnTo>
                    <a:pt x="14731" y="420370"/>
                  </a:lnTo>
                  <a:lnTo>
                    <a:pt x="14731" y="427990"/>
                  </a:lnTo>
                  <a:lnTo>
                    <a:pt x="7492" y="427990"/>
                  </a:lnTo>
                  <a:lnTo>
                    <a:pt x="7492" y="435610"/>
                  </a:lnTo>
                  <a:lnTo>
                    <a:pt x="0" y="435610"/>
                  </a:lnTo>
                  <a:lnTo>
                    <a:pt x="0" y="443230"/>
                  </a:lnTo>
                  <a:lnTo>
                    <a:pt x="14731" y="443230"/>
                  </a:lnTo>
                  <a:lnTo>
                    <a:pt x="14731" y="474980"/>
                  </a:lnTo>
                  <a:lnTo>
                    <a:pt x="21589" y="474980"/>
                  </a:lnTo>
                  <a:lnTo>
                    <a:pt x="21589" y="514350"/>
                  </a:lnTo>
                  <a:lnTo>
                    <a:pt x="230885" y="514350"/>
                  </a:lnTo>
                  <a:lnTo>
                    <a:pt x="230885" y="467360"/>
                  </a:lnTo>
                  <a:lnTo>
                    <a:pt x="238125" y="467360"/>
                  </a:lnTo>
                  <a:lnTo>
                    <a:pt x="238125" y="459740"/>
                  </a:lnTo>
                  <a:lnTo>
                    <a:pt x="244982" y="459740"/>
                  </a:lnTo>
                  <a:lnTo>
                    <a:pt x="244982" y="452120"/>
                  </a:lnTo>
                  <a:lnTo>
                    <a:pt x="259714" y="452120"/>
                  </a:lnTo>
                  <a:lnTo>
                    <a:pt x="259714" y="420370"/>
                  </a:lnTo>
                  <a:close/>
                </a:path>
                <a:path w="396875" h="1080770">
                  <a:moveTo>
                    <a:pt x="14731" y="443230"/>
                  </a:moveTo>
                  <a:lnTo>
                    <a:pt x="7492" y="443230"/>
                  </a:lnTo>
                  <a:lnTo>
                    <a:pt x="7492" y="452120"/>
                  </a:lnTo>
                  <a:lnTo>
                    <a:pt x="14731" y="452120"/>
                  </a:lnTo>
                  <a:lnTo>
                    <a:pt x="14731" y="443230"/>
                  </a:lnTo>
                  <a:close/>
                </a:path>
                <a:path w="396875" h="1080770">
                  <a:moveTo>
                    <a:pt x="281304" y="389890"/>
                  </a:moveTo>
                  <a:lnTo>
                    <a:pt x="21589" y="389890"/>
                  </a:lnTo>
                  <a:lnTo>
                    <a:pt x="21589" y="397510"/>
                  </a:lnTo>
                  <a:lnTo>
                    <a:pt x="14731" y="397510"/>
                  </a:lnTo>
                  <a:lnTo>
                    <a:pt x="14731" y="412750"/>
                  </a:lnTo>
                  <a:lnTo>
                    <a:pt x="7492" y="412750"/>
                  </a:lnTo>
                  <a:lnTo>
                    <a:pt x="7492" y="420370"/>
                  </a:lnTo>
                  <a:lnTo>
                    <a:pt x="266573" y="420370"/>
                  </a:lnTo>
                  <a:lnTo>
                    <a:pt x="266573" y="405130"/>
                  </a:lnTo>
                  <a:lnTo>
                    <a:pt x="281304" y="405130"/>
                  </a:lnTo>
                  <a:lnTo>
                    <a:pt x="281304" y="389890"/>
                  </a:lnTo>
                  <a:close/>
                </a:path>
                <a:path w="396875" h="1080770">
                  <a:moveTo>
                    <a:pt x="281304" y="327660"/>
                  </a:moveTo>
                  <a:lnTo>
                    <a:pt x="21589" y="327660"/>
                  </a:lnTo>
                  <a:lnTo>
                    <a:pt x="21589" y="350520"/>
                  </a:lnTo>
                  <a:lnTo>
                    <a:pt x="14731" y="350520"/>
                  </a:lnTo>
                  <a:lnTo>
                    <a:pt x="14731" y="381000"/>
                  </a:lnTo>
                  <a:lnTo>
                    <a:pt x="21589" y="381000"/>
                  </a:lnTo>
                  <a:lnTo>
                    <a:pt x="29082" y="389890"/>
                  </a:lnTo>
                  <a:lnTo>
                    <a:pt x="288544" y="389890"/>
                  </a:lnTo>
                  <a:lnTo>
                    <a:pt x="288544" y="358140"/>
                  </a:lnTo>
                  <a:lnTo>
                    <a:pt x="281304" y="358140"/>
                  </a:lnTo>
                  <a:lnTo>
                    <a:pt x="281304" y="327660"/>
                  </a:lnTo>
                  <a:close/>
                </a:path>
                <a:path w="396875" h="1080770">
                  <a:moveTo>
                    <a:pt x="288544" y="288290"/>
                  </a:moveTo>
                  <a:lnTo>
                    <a:pt x="43179" y="288290"/>
                  </a:lnTo>
                  <a:lnTo>
                    <a:pt x="43179" y="295910"/>
                  </a:lnTo>
                  <a:lnTo>
                    <a:pt x="36321" y="295910"/>
                  </a:lnTo>
                  <a:lnTo>
                    <a:pt x="36321" y="303530"/>
                  </a:lnTo>
                  <a:lnTo>
                    <a:pt x="29082" y="303530"/>
                  </a:lnTo>
                  <a:lnTo>
                    <a:pt x="29082" y="327660"/>
                  </a:lnTo>
                  <a:lnTo>
                    <a:pt x="288544" y="327660"/>
                  </a:lnTo>
                  <a:lnTo>
                    <a:pt x="288544" y="288290"/>
                  </a:lnTo>
                  <a:close/>
                </a:path>
                <a:path w="396875" h="1080770">
                  <a:moveTo>
                    <a:pt x="281304" y="226060"/>
                  </a:moveTo>
                  <a:lnTo>
                    <a:pt x="58292" y="226060"/>
                  </a:lnTo>
                  <a:lnTo>
                    <a:pt x="58292" y="248920"/>
                  </a:lnTo>
                  <a:lnTo>
                    <a:pt x="50672" y="248920"/>
                  </a:lnTo>
                  <a:lnTo>
                    <a:pt x="50672" y="265430"/>
                  </a:lnTo>
                  <a:lnTo>
                    <a:pt x="36321" y="265430"/>
                  </a:lnTo>
                  <a:lnTo>
                    <a:pt x="36321" y="288290"/>
                  </a:lnTo>
                  <a:lnTo>
                    <a:pt x="295401" y="288290"/>
                  </a:lnTo>
                  <a:lnTo>
                    <a:pt x="295401" y="256540"/>
                  </a:lnTo>
                  <a:lnTo>
                    <a:pt x="288544" y="256540"/>
                  </a:lnTo>
                  <a:lnTo>
                    <a:pt x="288544" y="233680"/>
                  </a:lnTo>
                  <a:lnTo>
                    <a:pt x="281304" y="233680"/>
                  </a:lnTo>
                  <a:lnTo>
                    <a:pt x="281304" y="226060"/>
                  </a:lnTo>
                  <a:close/>
                </a:path>
                <a:path w="396875" h="1080770">
                  <a:moveTo>
                    <a:pt x="273811" y="218440"/>
                  </a:moveTo>
                  <a:lnTo>
                    <a:pt x="64896" y="218440"/>
                  </a:lnTo>
                  <a:lnTo>
                    <a:pt x="64896" y="226060"/>
                  </a:lnTo>
                  <a:lnTo>
                    <a:pt x="273811" y="226060"/>
                  </a:lnTo>
                  <a:lnTo>
                    <a:pt x="273811" y="218440"/>
                  </a:lnTo>
                  <a:close/>
                </a:path>
                <a:path w="396875" h="1080770">
                  <a:moveTo>
                    <a:pt x="259714" y="148590"/>
                  </a:moveTo>
                  <a:lnTo>
                    <a:pt x="79247" y="148590"/>
                  </a:lnTo>
                  <a:lnTo>
                    <a:pt x="79247" y="186690"/>
                  </a:lnTo>
                  <a:lnTo>
                    <a:pt x="72389" y="186690"/>
                  </a:lnTo>
                  <a:lnTo>
                    <a:pt x="72389" y="218440"/>
                  </a:lnTo>
                  <a:lnTo>
                    <a:pt x="266573" y="218440"/>
                  </a:lnTo>
                  <a:lnTo>
                    <a:pt x="266573" y="203200"/>
                  </a:lnTo>
                  <a:lnTo>
                    <a:pt x="273811" y="203200"/>
                  </a:lnTo>
                  <a:lnTo>
                    <a:pt x="273811" y="171450"/>
                  </a:lnTo>
                  <a:lnTo>
                    <a:pt x="266573" y="171450"/>
                  </a:lnTo>
                  <a:lnTo>
                    <a:pt x="266573" y="156210"/>
                  </a:lnTo>
                  <a:lnTo>
                    <a:pt x="259714" y="156210"/>
                  </a:lnTo>
                  <a:lnTo>
                    <a:pt x="259714" y="148590"/>
                  </a:lnTo>
                  <a:close/>
                </a:path>
                <a:path w="396875" h="1080770">
                  <a:moveTo>
                    <a:pt x="93979" y="101600"/>
                  </a:moveTo>
                  <a:lnTo>
                    <a:pt x="86740" y="101600"/>
                  </a:lnTo>
                  <a:lnTo>
                    <a:pt x="86740" y="148590"/>
                  </a:lnTo>
                  <a:lnTo>
                    <a:pt x="252222" y="148590"/>
                  </a:lnTo>
                  <a:lnTo>
                    <a:pt x="252222" y="139700"/>
                  </a:lnTo>
                  <a:lnTo>
                    <a:pt x="122554" y="139700"/>
                  </a:lnTo>
                  <a:lnTo>
                    <a:pt x="122554" y="133350"/>
                  </a:lnTo>
                  <a:lnTo>
                    <a:pt x="115315" y="133350"/>
                  </a:lnTo>
                  <a:lnTo>
                    <a:pt x="115315" y="109220"/>
                  </a:lnTo>
                  <a:lnTo>
                    <a:pt x="93979" y="109220"/>
                  </a:lnTo>
                  <a:lnTo>
                    <a:pt x="93979" y="101600"/>
                  </a:lnTo>
                  <a:close/>
                </a:path>
                <a:path w="396875" h="1080770">
                  <a:moveTo>
                    <a:pt x="244982" y="133350"/>
                  </a:moveTo>
                  <a:lnTo>
                    <a:pt x="122554" y="133350"/>
                  </a:lnTo>
                  <a:lnTo>
                    <a:pt x="122554" y="139700"/>
                  </a:lnTo>
                  <a:lnTo>
                    <a:pt x="244982" y="139700"/>
                  </a:lnTo>
                  <a:lnTo>
                    <a:pt x="244982" y="133350"/>
                  </a:lnTo>
                  <a:close/>
                </a:path>
                <a:path w="396875" h="1080770">
                  <a:moveTo>
                    <a:pt x="230885" y="7620"/>
                  </a:moveTo>
                  <a:lnTo>
                    <a:pt x="194563" y="7620"/>
                  </a:lnTo>
                  <a:lnTo>
                    <a:pt x="194563" y="15240"/>
                  </a:lnTo>
                  <a:lnTo>
                    <a:pt x="187705" y="15240"/>
                  </a:lnTo>
                  <a:lnTo>
                    <a:pt x="187705" y="31750"/>
                  </a:lnTo>
                  <a:lnTo>
                    <a:pt x="180466" y="31750"/>
                  </a:lnTo>
                  <a:lnTo>
                    <a:pt x="180466" y="39370"/>
                  </a:lnTo>
                  <a:lnTo>
                    <a:pt x="173227" y="39370"/>
                  </a:lnTo>
                  <a:lnTo>
                    <a:pt x="173227" y="46990"/>
                  </a:lnTo>
                  <a:lnTo>
                    <a:pt x="165734" y="46990"/>
                  </a:lnTo>
                  <a:lnTo>
                    <a:pt x="165734" y="54610"/>
                  </a:lnTo>
                  <a:lnTo>
                    <a:pt x="158876" y="54610"/>
                  </a:lnTo>
                  <a:lnTo>
                    <a:pt x="158876" y="62230"/>
                  </a:lnTo>
                  <a:lnTo>
                    <a:pt x="151637" y="62230"/>
                  </a:lnTo>
                  <a:lnTo>
                    <a:pt x="151637" y="77470"/>
                  </a:lnTo>
                  <a:lnTo>
                    <a:pt x="144145" y="77470"/>
                  </a:lnTo>
                  <a:lnTo>
                    <a:pt x="144145" y="86360"/>
                  </a:lnTo>
                  <a:lnTo>
                    <a:pt x="137159" y="86360"/>
                  </a:lnTo>
                  <a:lnTo>
                    <a:pt x="137159" y="93980"/>
                  </a:lnTo>
                  <a:lnTo>
                    <a:pt x="130048" y="93980"/>
                  </a:lnTo>
                  <a:lnTo>
                    <a:pt x="130048" y="109220"/>
                  </a:lnTo>
                  <a:lnTo>
                    <a:pt x="137159" y="109220"/>
                  </a:lnTo>
                  <a:lnTo>
                    <a:pt x="137159" y="133350"/>
                  </a:lnTo>
                  <a:lnTo>
                    <a:pt x="238125" y="133350"/>
                  </a:lnTo>
                  <a:lnTo>
                    <a:pt x="238125" y="116840"/>
                  </a:lnTo>
                  <a:lnTo>
                    <a:pt x="230885" y="116840"/>
                  </a:lnTo>
                  <a:lnTo>
                    <a:pt x="230885" y="7620"/>
                  </a:lnTo>
                  <a:close/>
                </a:path>
                <a:path w="396875" h="1080770">
                  <a:moveTo>
                    <a:pt x="223393" y="0"/>
                  </a:moveTo>
                  <a:lnTo>
                    <a:pt x="201802" y="0"/>
                  </a:lnTo>
                  <a:lnTo>
                    <a:pt x="201802" y="7620"/>
                  </a:lnTo>
                  <a:lnTo>
                    <a:pt x="223393" y="7620"/>
                  </a:lnTo>
                  <a:lnTo>
                    <a:pt x="223393" y="0"/>
                  </a:lnTo>
                  <a:close/>
                </a:path>
              </a:pathLst>
            </a:custGeom>
            <a:solidFill>
              <a:srgbClr val="FFFFFF"/>
            </a:solidFill>
          </p:spPr>
          <p:txBody>
            <a:bodyPr wrap="square" lIns="0" tIns="0" rIns="0" bIns="0" rtlCol="0"/>
            <a:lstStyle/>
            <a:p>
              <a:endParaRPr/>
            </a:p>
          </p:txBody>
        </p:sp>
        <p:sp>
          <p:nvSpPr>
            <p:cNvPr id="21" name="object 21"/>
            <p:cNvSpPr/>
            <p:nvPr/>
          </p:nvSpPr>
          <p:spPr>
            <a:xfrm>
              <a:off x="8132667" y="1739901"/>
              <a:ext cx="29209" cy="147955"/>
            </a:xfrm>
            <a:custGeom>
              <a:avLst/>
              <a:gdLst/>
              <a:ahLst/>
              <a:cxnLst/>
              <a:rect l="l" t="t" r="r" b="b"/>
              <a:pathLst>
                <a:path w="29209" h="147955">
                  <a:moveTo>
                    <a:pt x="29210" y="147700"/>
                  </a:moveTo>
                  <a:lnTo>
                    <a:pt x="29210" y="139573"/>
                  </a:lnTo>
                  <a:lnTo>
                    <a:pt x="21971" y="139573"/>
                  </a:lnTo>
                  <a:lnTo>
                    <a:pt x="21971" y="132207"/>
                  </a:lnTo>
                  <a:lnTo>
                    <a:pt x="14986" y="132207"/>
                  </a:lnTo>
                  <a:lnTo>
                    <a:pt x="14986" y="116586"/>
                  </a:lnTo>
                  <a:lnTo>
                    <a:pt x="7620" y="116586"/>
                  </a:lnTo>
                  <a:lnTo>
                    <a:pt x="7620" y="7492"/>
                  </a:lnTo>
                  <a:lnTo>
                    <a:pt x="0" y="7492"/>
                  </a:lnTo>
                  <a:lnTo>
                    <a:pt x="0" y="0"/>
                  </a:lnTo>
                </a:path>
              </a:pathLst>
            </a:custGeom>
            <a:ln w="3175">
              <a:solidFill>
                <a:srgbClr val="B1B1B1"/>
              </a:solidFill>
            </a:ln>
          </p:spPr>
          <p:txBody>
            <a:bodyPr wrap="square" lIns="0" tIns="0" rIns="0" bIns="0" rtlCol="0"/>
            <a:lstStyle/>
            <a:p>
              <a:endParaRPr/>
            </a:p>
          </p:txBody>
        </p:sp>
        <p:sp>
          <p:nvSpPr>
            <p:cNvPr id="22" name="object 22"/>
            <p:cNvSpPr/>
            <p:nvPr/>
          </p:nvSpPr>
          <p:spPr>
            <a:xfrm>
              <a:off x="8132666" y="1729486"/>
              <a:ext cx="0" cy="10795"/>
            </a:xfrm>
            <a:custGeom>
              <a:avLst/>
              <a:gdLst/>
              <a:ahLst/>
              <a:cxnLst/>
              <a:rect l="l" t="t" r="r" b="b"/>
              <a:pathLst>
                <a:path h="10794">
                  <a:moveTo>
                    <a:pt x="0" y="0"/>
                  </a:moveTo>
                  <a:lnTo>
                    <a:pt x="0" y="10413"/>
                  </a:lnTo>
                </a:path>
              </a:pathLst>
            </a:custGeom>
            <a:ln w="3175">
              <a:solidFill>
                <a:srgbClr val="B1B1B1"/>
              </a:solidFill>
            </a:ln>
          </p:spPr>
          <p:txBody>
            <a:bodyPr wrap="square" lIns="0" tIns="0" rIns="0" bIns="0" rtlCol="0"/>
            <a:lstStyle/>
            <a:p>
              <a:endParaRPr/>
            </a:p>
          </p:txBody>
        </p:sp>
        <p:sp>
          <p:nvSpPr>
            <p:cNvPr id="23" name="object 23"/>
            <p:cNvSpPr/>
            <p:nvPr/>
          </p:nvSpPr>
          <p:spPr>
            <a:xfrm>
              <a:off x="8032211" y="1739901"/>
              <a:ext cx="100965" cy="129539"/>
            </a:xfrm>
            <a:custGeom>
              <a:avLst/>
              <a:gdLst/>
              <a:ahLst/>
              <a:cxnLst/>
              <a:rect l="l" t="t" r="r" b="b"/>
              <a:pathLst>
                <a:path w="100965" h="129539">
                  <a:moveTo>
                    <a:pt x="100456" y="0"/>
                  </a:moveTo>
                  <a:lnTo>
                    <a:pt x="78994" y="0"/>
                  </a:lnTo>
                  <a:lnTo>
                    <a:pt x="78994" y="7365"/>
                  </a:lnTo>
                  <a:lnTo>
                    <a:pt x="71754" y="7365"/>
                  </a:lnTo>
                  <a:lnTo>
                    <a:pt x="71754" y="14986"/>
                  </a:lnTo>
                  <a:lnTo>
                    <a:pt x="64897" y="14986"/>
                  </a:lnTo>
                  <a:lnTo>
                    <a:pt x="64897" y="30479"/>
                  </a:lnTo>
                  <a:lnTo>
                    <a:pt x="57657" y="30479"/>
                  </a:lnTo>
                  <a:lnTo>
                    <a:pt x="57657" y="37846"/>
                  </a:lnTo>
                  <a:lnTo>
                    <a:pt x="50546" y="37846"/>
                  </a:lnTo>
                  <a:lnTo>
                    <a:pt x="50546" y="45720"/>
                  </a:lnTo>
                  <a:lnTo>
                    <a:pt x="43052" y="45720"/>
                  </a:lnTo>
                  <a:lnTo>
                    <a:pt x="43052" y="53339"/>
                  </a:lnTo>
                  <a:lnTo>
                    <a:pt x="36195" y="53339"/>
                  </a:lnTo>
                  <a:lnTo>
                    <a:pt x="36195" y="60960"/>
                  </a:lnTo>
                  <a:lnTo>
                    <a:pt x="28955" y="60960"/>
                  </a:lnTo>
                  <a:lnTo>
                    <a:pt x="28955" y="75946"/>
                  </a:lnTo>
                  <a:lnTo>
                    <a:pt x="21463" y="75946"/>
                  </a:lnTo>
                  <a:lnTo>
                    <a:pt x="21463" y="83820"/>
                  </a:lnTo>
                  <a:lnTo>
                    <a:pt x="14604" y="83820"/>
                  </a:lnTo>
                  <a:lnTo>
                    <a:pt x="14604" y="91186"/>
                  </a:lnTo>
                  <a:lnTo>
                    <a:pt x="7366" y="91186"/>
                  </a:lnTo>
                  <a:lnTo>
                    <a:pt x="7366" y="106679"/>
                  </a:lnTo>
                  <a:lnTo>
                    <a:pt x="14604" y="106679"/>
                  </a:lnTo>
                  <a:lnTo>
                    <a:pt x="14604" y="129539"/>
                  </a:lnTo>
                  <a:lnTo>
                    <a:pt x="0" y="129539"/>
                  </a:lnTo>
                </a:path>
              </a:pathLst>
            </a:custGeom>
            <a:ln w="3175">
              <a:solidFill>
                <a:srgbClr val="B1B1B1"/>
              </a:solidFill>
            </a:ln>
          </p:spPr>
          <p:txBody>
            <a:bodyPr wrap="square" lIns="0" tIns="0" rIns="0" bIns="0" rtlCol="0"/>
            <a:lstStyle/>
            <a:p>
              <a:endParaRPr/>
            </a:p>
          </p:txBody>
        </p:sp>
        <p:sp>
          <p:nvSpPr>
            <p:cNvPr id="24" name="object 24"/>
            <p:cNvSpPr/>
            <p:nvPr/>
          </p:nvSpPr>
          <p:spPr>
            <a:xfrm>
              <a:off x="8153750" y="1887601"/>
              <a:ext cx="8255" cy="0"/>
            </a:xfrm>
            <a:custGeom>
              <a:avLst/>
              <a:gdLst/>
              <a:ahLst/>
              <a:cxnLst/>
              <a:rect l="l" t="t" r="r" b="b"/>
              <a:pathLst>
                <a:path w="8254">
                  <a:moveTo>
                    <a:pt x="0" y="0"/>
                  </a:moveTo>
                  <a:lnTo>
                    <a:pt x="8127" y="0"/>
                  </a:lnTo>
                </a:path>
              </a:pathLst>
            </a:custGeom>
            <a:ln w="3175">
              <a:solidFill>
                <a:srgbClr val="B1B1B1"/>
              </a:solidFill>
            </a:ln>
          </p:spPr>
          <p:txBody>
            <a:bodyPr wrap="square" lIns="0" tIns="0" rIns="0" bIns="0" rtlCol="0"/>
            <a:lstStyle/>
            <a:p>
              <a:endParaRPr/>
            </a:p>
          </p:txBody>
        </p:sp>
        <p:sp>
          <p:nvSpPr>
            <p:cNvPr id="25" name="object 25"/>
            <p:cNvSpPr/>
            <p:nvPr/>
          </p:nvSpPr>
          <p:spPr>
            <a:xfrm>
              <a:off x="8161877" y="1887602"/>
              <a:ext cx="43815" cy="277495"/>
            </a:xfrm>
            <a:custGeom>
              <a:avLst/>
              <a:gdLst/>
              <a:ahLst/>
              <a:cxnLst/>
              <a:rect l="l" t="t" r="r" b="b"/>
              <a:pathLst>
                <a:path w="43815" h="277494">
                  <a:moveTo>
                    <a:pt x="7620" y="277368"/>
                  </a:moveTo>
                  <a:lnTo>
                    <a:pt x="7620" y="269621"/>
                  </a:lnTo>
                  <a:lnTo>
                    <a:pt x="14477" y="269621"/>
                  </a:lnTo>
                  <a:lnTo>
                    <a:pt x="14477" y="254253"/>
                  </a:lnTo>
                  <a:lnTo>
                    <a:pt x="29209" y="254253"/>
                  </a:lnTo>
                  <a:lnTo>
                    <a:pt x="29209" y="238887"/>
                  </a:lnTo>
                  <a:lnTo>
                    <a:pt x="36449" y="238887"/>
                  </a:lnTo>
                  <a:lnTo>
                    <a:pt x="36449" y="207645"/>
                  </a:lnTo>
                  <a:lnTo>
                    <a:pt x="29209" y="207645"/>
                  </a:lnTo>
                  <a:lnTo>
                    <a:pt x="29209" y="177164"/>
                  </a:lnTo>
                  <a:lnTo>
                    <a:pt x="36449" y="177164"/>
                  </a:lnTo>
                  <a:lnTo>
                    <a:pt x="36449" y="138684"/>
                  </a:lnTo>
                  <a:lnTo>
                    <a:pt x="43306" y="138684"/>
                  </a:lnTo>
                  <a:lnTo>
                    <a:pt x="43306" y="107823"/>
                  </a:lnTo>
                  <a:lnTo>
                    <a:pt x="36449" y="107823"/>
                  </a:lnTo>
                  <a:lnTo>
                    <a:pt x="36449" y="84709"/>
                  </a:lnTo>
                  <a:lnTo>
                    <a:pt x="29209" y="84709"/>
                  </a:lnTo>
                  <a:lnTo>
                    <a:pt x="29209" y="76708"/>
                  </a:lnTo>
                  <a:lnTo>
                    <a:pt x="21717" y="76708"/>
                  </a:lnTo>
                  <a:lnTo>
                    <a:pt x="21717" y="69341"/>
                  </a:lnTo>
                  <a:lnTo>
                    <a:pt x="14477" y="69341"/>
                  </a:lnTo>
                  <a:lnTo>
                    <a:pt x="14477" y="54228"/>
                  </a:lnTo>
                  <a:lnTo>
                    <a:pt x="21717" y="54228"/>
                  </a:lnTo>
                  <a:lnTo>
                    <a:pt x="21717" y="23113"/>
                  </a:lnTo>
                  <a:lnTo>
                    <a:pt x="14477" y="23113"/>
                  </a:lnTo>
                  <a:lnTo>
                    <a:pt x="14477" y="7747"/>
                  </a:lnTo>
                  <a:lnTo>
                    <a:pt x="7620" y="7747"/>
                  </a:lnTo>
                  <a:lnTo>
                    <a:pt x="7620" y="0"/>
                  </a:lnTo>
                  <a:lnTo>
                    <a:pt x="0" y="0"/>
                  </a:lnTo>
                </a:path>
              </a:pathLst>
            </a:custGeom>
            <a:ln w="3175">
              <a:solidFill>
                <a:srgbClr val="B1B1B1"/>
              </a:solidFill>
            </a:ln>
          </p:spPr>
          <p:txBody>
            <a:bodyPr wrap="square" lIns="0" tIns="0" rIns="0" bIns="0" rtlCol="0"/>
            <a:lstStyle/>
            <a:p>
              <a:endParaRPr/>
            </a:p>
          </p:txBody>
        </p:sp>
        <p:sp>
          <p:nvSpPr>
            <p:cNvPr id="26" name="object 26"/>
            <p:cNvSpPr/>
            <p:nvPr/>
          </p:nvSpPr>
          <p:spPr>
            <a:xfrm>
              <a:off x="7995889" y="1853945"/>
              <a:ext cx="6985" cy="0"/>
            </a:xfrm>
            <a:custGeom>
              <a:avLst/>
              <a:gdLst/>
              <a:ahLst/>
              <a:cxnLst/>
              <a:rect l="l" t="t" r="r" b="b"/>
              <a:pathLst>
                <a:path w="6985">
                  <a:moveTo>
                    <a:pt x="6984" y="0"/>
                  </a:moveTo>
                  <a:lnTo>
                    <a:pt x="0" y="0"/>
                  </a:lnTo>
                </a:path>
              </a:pathLst>
            </a:custGeom>
            <a:ln w="3175">
              <a:solidFill>
                <a:srgbClr val="B1B1B1"/>
              </a:solidFill>
            </a:ln>
          </p:spPr>
          <p:txBody>
            <a:bodyPr wrap="square" lIns="0" tIns="0" rIns="0" bIns="0" rtlCol="0"/>
            <a:lstStyle/>
            <a:p>
              <a:endParaRPr/>
            </a:p>
          </p:txBody>
        </p:sp>
        <p:sp>
          <p:nvSpPr>
            <p:cNvPr id="27" name="object 27"/>
            <p:cNvSpPr/>
            <p:nvPr/>
          </p:nvSpPr>
          <p:spPr>
            <a:xfrm>
              <a:off x="7995888" y="1838452"/>
              <a:ext cx="36830" cy="31115"/>
            </a:xfrm>
            <a:custGeom>
              <a:avLst/>
              <a:gdLst/>
              <a:ahLst/>
              <a:cxnLst/>
              <a:rect l="l" t="t" r="r" b="b"/>
              <a:pathLst>
                <a:path w="36829" h="31114">
                  <a:moveTo>
                    <a:pt x="36321" y="30987"/>
                  </a:moveTo>
                  <a:lnTo>
                    <a:pt x="28955" y="30987"/>
                  </a:lnTo>
                  <a:lnTo>
                    <a:pt x="28955" y="8000"/>
                  </a:lnTo>
                  <a:lnTo>
                    <a:pt x="7365" y="8000"/>
                  </a:lnTo>
                  <a:lnTo>
                    <a:pt x="7365" y="0"/>
                  </a:lnTo>
                  <a:lnTo>
                    <a:pt x="0" y="0"/>
                  </a:lnTo>
                  <a:lnTo>
                    <a:pt x="0" y="15621"/>
                  </a:lnTo>
                </a:path>
              </a:pathLst>
            </a:custGeom>
            <a:ln w="3175">
              <a:solidFill>
                <a:srgbClr val="B1B1B1"/>
              </a:solidFill>
            </a:ln>
          </p:spPr>
          <p:txBody>
            <a:bodyPr wrap="square" lIns="0" tIns="0" rIns="0" bIns="0" rtlCol="0"/>
            <a:lstStyle/>
            <a:p>
              <a:endParaRPr/>
            </a:p>
          </p:txBody>
        </p:sp>
        <p:sp>
          <p:nvSpPr>
            <p:cNvPr id="28" name="object 28"/>
            <p:cNvSpPr/>
            <p:nvPr/>
          </p:nvSpPr>
          <p:spPr>
            <a:xfrm>
              <a:off x="7966678" y="1918716"/>
              <a:ext cx="22225" cy="59690"/>
            </a:xfrm>
            <a:custGeom>
              <a:avLst/>
              <a:gdLst/>
              <a:ahLst/>
              <a:cxnLst/>
              <a:rect l="l" t="t" r="r" b="b"/>
              <a:pathLst>
                <a:path w="22225" h="59689">
                  <a:moveTo>
                    <a:pt x="22225" y="0"/>
                  </a:moveTo>
                  <a:lnTo>
                    <a:pt x="22225" y="6858"/>
                  </a:lnTo>
                  <a:lnTo>
                    <a:pt x="14858" y="6858"/>
                  </a:lnTo>
                  <a:lnTo>
                    <a:pt x="14858" y="37211"/>
                  </a:lnTo>
                  <a:lnTo>
                    <a:pt x="6985" y="37211"/>
                  </a:lnTo>
                  <a:lnTo>
                    <a:pt x="6985" y="44323"/>
                  </a:lnTo>
                  <a:lnTo>
                    <a:pt x="0" y="44323"/>
                  </a:lnTo>
                  <a:lnTo>
                    <a:pt x="0" y="59689"/>
                  </a:lnTo>
                </a:path>
              </a:pathLst>
            </a:custGeom>
            <a:ln w="3175">
              <a:solidFill>
                <a:srgbClr val="B1B1B1"/>
              </a:solidFill>
            </a:ln>
          </p:spPr>
          <p:txBody>
            <a:bodyPr wrap="square" lIns="0" tIns="0" rIns="0" bIns="0" rtlCol="0"/>
            <a:lstStyle/>
            <a:p>
              <a:endParaRPr/>
            </a:p>
          </p:txBody>
        </p:sp>
        <p:sp>
          <p:nvSpPr>
            <p:cNvPr id="29" name="object 29"/>
            <p:cNvSpPr/>
            <p:nvPr/>
          </p:nvSpPr>
          <p:spPr>
            <a:xfrm>
              <a:off x="7980648" y="1918716"/>
              <a:ext cx="8255" cy="0"/>
            </a:xfrm>
            <a:custGeom>
              <a:avLst/>
              <a:gdLst/>
              <a:ahLst/>
              <a:cxnLst/>
              <a:rect l="l" t="t" r="r" b="b"/>
              <a:pathLst>
                <a:path w="8254">
                  <a:moveTo>
                    <a:pt x="0" y="0"/>
                  </a:moveTo>
                  <a:lnTo>
                    <a:pt x="8255" y="0"/>
                  </a:lnTo>
                </a:path>
              </a:pathLst>
            </a:custGeom>
            <a:ln w="3175">
              <a:solidFill>
                <a:srgbClr val="B1B1B1"/>
              </a:solidFill>
            </a:ln>
          </p:spPr>
          <p:txBody>
            <a:bodyPr wrap="square" lIns="0" tIns="0" rIns="0" bIns="0" rtlCol="0"/>
            <a:lstStyle/>
            <a:p>
              <a:endParaRPr/>
            </a:p>
          </p:txBody>
        </p:sp>
        <p:sp>
          <p:nvSpPr>
            <p:cNvPr id="30" name="object 30"/>
            <p:cNvSpPr/>
            <p:nvPr/>
          </p:nvSpPr>
          <p:spPr>
            <a:xfrm>
              <a:off x="7988903" y="1853946"/>
              <a:ext cx="6985" cy="64769"/>
            </a:xfrm>
            <a:custGeom>
              <a:avLst/>
              <a:gdLst/>
              <a:ahLst/>
              <a:cxnLst/>
              <a:rect l="l" t="t" r="r" b="b"/>
              <a:pathLst>
                <a:path w="6985" h="64769">
                  <a:moveTo>
                    <a:pt x="6985" y="0"/>
                  </a:moveTo>
                  <a:lnTo>
                    <a:pt x="6985" y="32257"/>
                  </a:lnTo>
                  <a:lnTo>
                    <a:pt x="0" y="32257"/>
                  </a:lnTo>
                  <a:lnTo>
                    <a:pt x="0" y="64769"/>
                  </a:lnTo>
                </a:path>
              </a:pathLst>
            </a:custGeom>
            <a:ln w="3175">
              <a:solidFill>
                <a:srgbClr val="B1B1B1"/>
              </a:solidFill>
            </a:ln>
          </p:spPr>
          <p:txBody>
            <a:bodyPr wrap="square" lIns="0" tIns="0" rIns="0" bIns="0" rtlCol="0"/>
            <a:lstStyle/>
            <a:p>
              <a:endParaRPr/>
            </a:p>
          </p:txBody>
        </p:sp>
        <p:sp>
          <p:nvSpPr>
            <p:cNvPr id="31" name="object 31"/>
            <p:cNvSpPr/>
            <p:nvPr/>
          </p:nvSpPr>
          <p:spPr>
            <a:xfrm>
              <a:off x="8032210" y="1869440"/>
              <a:ext cx="0" cy="8255"/>
            </a:xfrm>
            <a:custGeom>
              <a:avLst/>
              <a:gdLst/>
              <a:ahLst/>
              <a:cxnLst/>
              <a:rect l="l" t="t" r="r" b="b"/>
              <a:pathLst>
                <a:path h="8255">
                  <a:moveTo>
                    <a:pt x="0" y="7874"/>
                  </a:moveTo>
                  <a:lnTo>
                    <a:pt x="0" y="0"/>
                  </a:lnTo>
                </a:path>
              </a:pathLst>
            </a:custGeom>
            <a:ln w="3175">
              <a:solidFill>
                <a:srgbClr val="B1B1B1"/>
              </a:solidFill>
            </a:ln>
          </p:spPr>
          <p:txBody>
            <a:bodyPr wrap="square" lIns="0" tIns="0" rIns="0" bIns="0" rtlCol="0"/>
            <a:lstStyle/>
            <a:p>
              <a:endParaRPr/>
            </a:p>
          </p:txBody>
        </p:sp>
        <p:sp>
          <p:nvSpPr>
            <p:cNvPr id="32" name="object 32"/>
            <p:cNvSpPr/>
            <p:nvPr/>
          </p:nvSpPr>
          <p:spPr>
            <a:xfrm>
              <a:off x="7959693" y="1978405"/>
              <a:ext cx="6985" cy="0"/>
            </a:xfrm>
            <a:custGeom>
              <a:avLst/>
              <a:gdLst/>
              <a:ahLst/>
              <a:cxnLst/>
              <a:rect l="l" t="t" r="r" b="b"/>
              <a:pathLst>
                <a:path w="6985">
                  <a:moveTo>
                    <a:pt x="0" y="0"/>
                  </a:moveTo>
                  <a:lnTo>
                    <a:pt x="6985" y="0"/>
                  </a:lnTo>
                </a:path>
              </a:pathLst>
            </a:custGeom>
            <a:ln w="3175">
              <a:solidFill>
                <a:srgbClr val="B1B1B1"/>
              </a:solidFill>
            </a:ln>
          </p:spPr>
          <p:txBody>
            <a:bodyPr wrap="square" lIns="0" tIns="0" rIns="0" bIns="0" rtlCol="0"/>
            <a:lstStyle/>
            <a:p>
              <a:endParaRPr/>
            </a:p>
          </p:txBody>
        </p:sp>
        <p:sp>
          <p:nvSpPr>
            <p:cNvPr id="33" name="object 33"/>
            <p:cNvSpPr/>
            <p:nvPr/>
          </p:nvSpPr>
          <p:spPr>
            <a:xfrm>
              <a:off x="7959693" y="1993900"/>
              <a:ext cx="6985" cy="0"/>
            </a:xfrm>
            <a:custGeom>
              <a:avLst/>
              <a:gdLst/>
              <a:ahLst/>
              <a:cxnLst/>
              <a:rect l="l" t="t" r="r" b="b"/>
              <a:pathLst>
                <a:path w="6985">
                  <a:moveTo>
                    <a:pt x="6985" y="0"/>
                  </a:moveTo>
                  <a:lnTo>
                    <a:pt x="0" y="0"/>
                  </a:lnTo>
                </a:path>
              </a:pathLst>
            </a:custGeom>
            <a:ln w="3175">
              <a:solidFill>
                <a:srgbClr val="B1B1B1"/>
              </a:solidFill>
            </a:ln>
          </p:spPr>
          <p:txBody>
            <a:bodyPr wrap="square" lIns="0" tIns="0" rIns="0" bIns="0" rtlCol="0"/>
            <a:lstStyle/>
            <a:p>
              <a:endParaRPr/>
            </a:p>
          </p:txBody>
        </p:sp>
        <p:sp>
          <p:nvSpPr>
            <p:cNvPr id="34" name="object 34"/>
            <p:cNvSpPr/>
            <p:nvPr/>
          </p:nvSpPr>
          <p:spPr>
            <a:xfrm>
              <a:off x="7930484" y="1993901"/>
              <a:ext cx="29209" cy="85725"/>
            </a:xfrm>
            <a:custGeom>
              <a:avLst/>
              <a:gdLst/>
              <a:ahLst/>
              <a:cxnLst/>
              <a:rect l="l" t="t" r="r" b="b"/>
              <a:pathLst>
                <a:path w="29210" h="85725">
                  <a:moveTo>
                    <a:pt x="29210" y="0"/>
                  </a:moveTo>
                  <a:lnTo>
                    <a:pt x="29210" y="8127"/>
                  </a:lnTo>
                  <a:lnTo>
                    <a:pt x="14732" y="8127"/>
                  </a:lnTo>
                  <a:lnTo>
                    <a:pt x="14732" y="31114"/>
                  </a:lnTo>
                  <a:lnTo>
                    <a:pt x="21589" y="31114"/>
                  </a:lnTo>
                  <a:lnTo>
                    <a:pt x="21589" y="38608"/>
                  </a:lnTo>
                  <a:lnTo>
                    <a:pt x="14732" y="38608"/>
                  </a:lnTo>
                  <a:lnTo>
                    <a:pt x="14732" y="46609"/>
                  </a:lnTo>
                  <a:lnTo>
                    <a:pt x="7493" y="46609"/>
                  </a:lnTo>
                  <a:lnTo>
                    <a:pt x="7493" y="69976"/>
                  </a:lnTo>
                  <a:lnTo>
                    <a:pt x="0" y="69976"/>
                  </a:lnTo>
                  <a:lnTo>
                    <a:pt x="0" y="85471"/>
                  </a:lnTo>
                </a:path>
              </a:pathLst>
            </a:custGeom>
            <a:ln w="3175">
              <a:solidFill>
                <a:srgbClr val="B1B1B1"/>
              </a:solidFill>
            </a:ln>
          </p:spPr>
          <p:txBody>
            <a:bodyPr wrap="square" lIns="0" tIns="0" rIns="0" bIns="0" rtlCol="0"/>
            <a:lstStyle/>
            <a:p>
              <a:endParaRPr/>
            </a:p>
          </p:txBody>
        </p:sp>
        <p:sp>
          <p:nvSpPr>
            <p:cNvPr id="35" name="object 35"/>
            <p:cNvSpPr/>
            <p:nvPr/>
          </p:nvSpPr>
          <p:spPr>
            <a:xfrm>
              <a:off x="7959693" y="1978406"/>
              <a:ext cx="6985" cy="15875"/>
            </a:xfrm>
            <a:custGeom>
              <a:avLst/>
              <a:gdLst/>
              <a:ahLst/>
              <a:cxnLst/>
              <a:rect l="l" t="t" r="r" b="b"/>
              <a:pathLst>
                <a:path w="6985" h="15875">
                  <a:moveTo>
                    <a:pt x="6985" y="0"/>
                  </a:moveTo>
                  <a:lnTo>
                    <a:pt x="6985" y="7366"/>
                  </a:lnTo>
                  <a:lnTo>
                    <a:pt x="0" y="7366"/>
                  </a:lnTo>
                  <a:lnTo>
                    <a:pt x="0" y="15494"/>
                  </a:lnTo>
                </a:path>
              </a:pathLst>
            </a:custGeom>
            <a:ln w="3175">
              <a:solidFill>
                <a:srgbClr val="B1B1B1"/>
              </a:solidFill>
            </a:ln>
          </p:spPr>
          <p:txBody>
            <a:bodyPr wrap="square" lIns="0" tIns="0" rIns="0" bIns="0" rtlCol="0"/>
            <a:lstStyle/>
            <a:p>
              <a:endParaRPr/>
            </a:p>
          </p:txBody>
        </p:sp>
        <p:sp>
          <p:nvSpPr>
            <p:cNvPr id="36" name="object 36"/>
            <p:cNvSpPr/>
            <p:nvPr/>
          </p:nvSpPr>
          <p:spPr>
            <a:xfrm>
              <a:off x="7923371" y="2079370"/>
              <a:ext cx="7620" cy="39370"/>
            </a:xfrm>
            <a:custGeom>
              <a:avLst/>
              <a:gdLst/>
              <a:ahLst/>
              <a:cxnLst/>
              <a:rect l="l" t="t" r="r" b="b"/>
              <a:pathLst>
                <a:path w="7620" h="39369">
                  <a:moveTo>
                    <a:pt x="7112" y="0"/>
                  </a:moveTo>
                  <a:lnTo>
                    <a:pt x="7112" y="7874"/>
                  </a:lnTo>
                  <a:lnTo>
                    <a:pt x="0" y="7874"/>
                  </a:lnTo>
                  <a:lnTo>
                    <a:pt x="0" y="38988"/>
                  </a:lnTo>
                  <a:lnTo>
                    <a:pt x="7112" y="38988"/>
                  </a:lnTo>
                </a:path>
              </a:pathLst>
            </a:custGeom>
            <a:ln w="3175">
              <a:solidFill>
                <a:srgbClr val="B1B1B1"/>
              </a:solidFill>
            </a:ln>
          </p:spPr>
          <p:txBody>
            <a:bodyPr wrap="square" lIns="0" tIns="0" rIns="0" bIns="0" rtlCol="0"/>
            <a:lstStyle/>
            <a:p>
              <a:endParaRPr/>
            </a:p>
          </p:txBody>
        </p:sp>
        <p:sp>
          <p:nvSpPr>
            <p:cNvPr id="37" name="object 37"/>
            <p:cNvSpPr/>
            <p:nvPr/>
          </p:nvSpPr>
          <p:spPr>
            <a:xfrm>
              <a:off x="7930484" y="2079370"/>
              <a:ext cx="6985" cy="0"/>
            </a:xfrm>
            <a:custGeom>
              <a:avLst/>
              <a:gdLst/>
              <a:ahLst/>
              <a:cxnLst/>
              <a:rect l="l" t="t" r="r" b="b"/>
              <a:pathLst>
                <a:path w="6985">
                  <a:moveTo>
                    <a:pt x="6985" y="0"/>
                  </a:moveTo>
                  <a:lnTo>
                    <a:pt x="0" y="0"/>
                  </a:lnTo>
                </a:path>
              </a:pathLst>
            </a:custGeom>
            <a:ln w="3175">
              <a:solidFill>
                <a:srgbClr val="B1B1B1"/>
              </a:solidFill>
            </a:ln>
          </p:spPr>
          <p:txBody>
            <a:bodyPr wrap="square" lIns="0" tIns="0" rIns="0" bIns="0" rtlCol="0"/>
            <a:lstStyle/>
            <a:p>
              <a:endParaRPr/>
            </a:p>
          </p:txBody>
        </p:sp>
        <p:sp>
          <p:nvSpPr>
            <p:cNvPr id="38" name="object 38"/>
            <p:cNvSpPr/>
            <p:nvPr/>
          </p:nvSpPr>
          <p:spPr>
            <a:xfrm>
              <a:off x="7909401" y="2126107"/>
              <a:ext cx="21590" cy="62230"/>
            </a:xfrm>
            <a:custGeom>
              <a:avLst/>
              <a:gdLst/>
              <a:ahLst/>
              <a:cxnLst/>
              <a:rect l="l" t="t" r="r" b="b"/>
              <a:pathLst>
                <a:path w="21589" h="62230">
                  <a:moveTo>
                    <a:pt x="21081" y="0"/>
                  </a:moveTo>
                  <a:lnTo>
                    <a:pt x="21081" y="7746"/>
                  </a:lnTo>
                  <a:lnTo>
                    <a:pt x="14350" y="7746"/>
                  </a:lnTo>
                  <a:lnTo>
                    <a:pt x="14350" y="22987"/>
                  </a:lnTo>
                  <a:lnTo>
                    <a:pt x="7238" y="22987"/>
                  </a:lnTo>
                  <a:lnTo>
                    <a:pt x="7238" y="31114"/>
                  </a:lnTo>
                  <a:lnTo>
                    <a:pt x="14350" y="31114"/>
                  </a:lnTo>
                  <a:lnTo>
                    <a:pt x="14350" y="38862"/>
                  </a:lnTo>
                  <a:lnTo>
                    <a:pt x="7238" y="38862"/>
                  </a:lnTo>
                  <a:lnTo>
                    <a:pt x="7238" y="46608"/>
                  </a:lnTo>
                  <a:lnTo>
                    <a:pt x="0" y="46608"/>
                  </a:lnTo>
                  <a:lnTo>
                    <a:pt x="0" y="54355"/>
                  </a:lnTo>
                  <a:lnTo>
                    <a:pt x="7238" y="54355"/>
                  </a:lnTo>
                  <a:lnTo>
                    <a:pt x="7238" y="62229"/>
                  </a:lnTo>
                  <a:lnTo>
                    <a:pt x="14350" y="62229"/>
                  </a:lnTo>
                </a:path>
              </a:pathLst>
            </a:custGeom>
            <a:ln w="3175">
              <a:solidFill>
                <a:srgbClr val="B1B1B1"/>
              </a:solidFill>
            </a:ln>
          </p:spPr>
          <p:txBody>
            <a:bodyPr wrap="square" lIns="0" tIns="0" rIns="0" bIns="0" rtlCol="0"/>
            <a:lstStyle/>
            <a:p>
              <a:endParaRPr/>
            </a:p>
          </p:txBody>
        </p:sp>
        <p:sp>
          <p:nvSpPr>
            <p:cNvPr id="39" name="object 39"/>
            <p:cNvSpPr/>
            <p:nvPr/>
          </p:nvSpPr>
          <p:spPr>
            <a:xfrm>
              <a:off x="7930483" y="2118361"/>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40" name="object 40"/>
            <p:cNvSpPr/>
            <p:nvPr/>
          </p:nvSpPr>
          <p:spPr>
            <a:xfrm>
              <a:off x="7930484" y="2118361"/>
              <a:ext cx="6985" cy="8255"/>
            </a:xfrm>
            <a:custGeom>
              <a:avLst/>
              <a:gdLst/>
              <a:ahLst/>
              <a:cxnLst/>
              <a:rect l="l" t="t" r="r" b="b"/>
              <a:pathLst>
                <a:path w="6985" h="8255">
                  <a:moveTo>
                    <a:pt x="0" y="0"/>
                  </a:moveTo>
                  <a:lnTo>
                    <a:pt x="6985" y="7747"/>
                  </a:lnTo>
                  <a:lnTo>
                    <a:pt x="0" y="7747"/>
                  </a:lnTo>
                </a:path>
              </a:pathLst>
            </a:custGeom>
            <a:ln w="3175">
              <a:solidFill>
                <a:srgbClr val="B1B1B1"/>
              </a:solidFill>
            </a:ln>
          </p:spPr>
          <p:txBody>
            <a:bodyPr wrap="square" lIns="0" tIns="0" rIns="0" bIns="0" rtlCol="0"/>
            <a:lstStyle/>
            <a:p>
              <a:endParaRPr/>
            </a:p>
          </p:txBody>
        </p:sp>
        <p:sp>
          <p:nvSpPr>
            <p:cNvPr id="41" name="object 41"/>
            <p:cNvSpPr/>
            <p:nvPr/>
          </p:nvSpPr>
          <p:spPr>
            <a:xfrm>
              <a:off x="7923371" y="2180464"/>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42" name="object 42"/>
            <p:cNvSpPr/>
            <p:nvPr/>
          </p:nvSpPr>
          <p:spPr>
            <a:xfrm>
              <a:off x="7930484" y="2221992"/>
              <a:ext cx="6985" cy="0"/>
            </a:xfrm>
            <a:custGeom>
              <a:avLst/>
              <a:gdLst/>
              <a:ahLst/>
              <a:cxnLst/>
              <a:rect l="l" t="t" r="r" b="b"/>
              <a:pathLst>
                <a:path w="6985">
                  <a:moveTo>
                    <a:pt x="6985" y="0"/>
                  </a:moveTo>
                  <a:lnTo>
                    <a:pt x="0" y="0"/>
                  </a:lnTo>
                </a:path>
              </a:pathLst>
            </a:custGeom>
            <a:ln w="3175">
              <a:solidFill>
                <a:srgbClr val="B1B1B1"/>
              </a:solidFill>
            </a:ln>
          </p:spPr>
          <p:txBody>
            <a:bodyPr wrap="square" lIns="0" tIns="0" rIns="0" bIns="0" rtlCol="0"/>
            <a:lstStyle/>
            <a:p>
              <a:endParaRPr/>
            </a:p>
          </p:txBody>
        </p:sp>
        <p:sp>
          <p:nvSpPr>
            <p:cNvPr id="43" name="object 43"/>
            <p:cNvSpPr/>
            <p:nvPr/>
          </p:nvSpPr>
          <p:spPr>
            <a:xfrm>
              <a:off x="7923371" y="2188337"/>
              <a:ext cx="7620" cy="33655"/>
            </a:xfrm>
            <a:custGeom>
              <a:avLst/>
              <a:gdLst/>
              <a:ahLst/>
              <a:cxnLst/>
              <a:rect l="l" t="t" r="r" b="b"/>
              <a:pathLst>
                <a:path w="7620" h="33655">
                  <a:moveTo>
                    <a:pt x="0" y="0"/>
                  </a:moveTo>
                  <a:lnTo>
                    <a:pt x="0" y="24891"/>
                  </a:lnTo>
                  <a:lnTo>
                    <a:pt x="7112" y="24891"/>
                  </a:lnTo>
                  <a:lnTo>
                    <a:pt x="7112" y="33654"/>
                  </a:lnTo>
                </a:path>
              </a:pathLst>
            </a:custGeom>
            <a:ln w="3175">
              <a:solidFill>
                <a:srgbClr val="B1B1B1"/>
              </a:solidFill>
            </a:ln>
          </p:spPr>
          <p:txBody>
            <a:bodyPr wrap="square" lIns="0" tIns="0" rIns="0" bIns="0" rtlCol="0"/>
            <a:lstStyle/>
            <a:p>
              <a:endParaRPr/>
            </a:p>
          </p:txBody>
        </p:sp>
        <p:sp>
          <p:nvSpPr>
            <p:cNvPr id="44" name="object 44"/>
            <p:cNvSpPr/>
            <p:nvPr/>
          </p:nvSpPr>
          <p:spPr>
            <a:xfrm>
              <a:off x="7909401" y="2221993"/>
              <a:ext cx="21590" cy="129539"/>
            </a:xfrm>
            <a:custGeom>
              <a:avLst/>
              <a:gdLst/>
              <a:ahLst/>
              <a:cxnLst/>
              <a:rect l="l" t="t" r="r" b="b"/>
              <a:pathLst>
                <a:path w="21589" h="129539">
                  <a:moveTo>
                    <a:pt x="21081" y="0"/>
                  </a:moveTo>
                  <a:lnTo>
                    <a:pt x="21081" y="30480"/>
                  </a:lnTo>
                  <a:lnTo>
                    <a:pt x="14350" y="30480"/>
                  </a:lnTo>
                  <a:lnTo>
                    <a:pt x="14350" y="53086"/>
                  </a:lnTo>
                  <a:lnTo>
                    <a:pt x="21081" y="53086"/>
                  </a:lnTo>
                  <a:lnTo>
                    <a:pt x="21081" y="60960"/>
                  </a:lnTo>
                  <a:lnTo>
                    <a:pt x="14350" y="60960"/>
                  </a:lnTo>
                  <a:lnTo>
                    <a:pt x="14350" y="75946"/>
                  </a:lnTo>
                  <a:lnTo>
                    <a:pt x="7238" y="75946"/>
                  </a:lnTo>
                  <a:lnTo>
                    <a:pt x="7238" y="83820"/>
                  </a:lnTo>
                  <a:lnTo>
                    <a:pt x="0" y="83820"/>
                  </a:lnTo>
                  <a:lnTo>
                    <a:pt x="0" y="121920"/>
                  </a:lnTo>
                  <a:lnTo>
                    <a:pt x="7238" y="121920"/>
                  </a:lnTo>
                  <a:lnTo>
                    <a:pt x="7238" y="129540"/>
                  </a:lnTo>
                </a:path>
              </a:pathLst>
            </a:custGeom>
            <a:ln w="3175">
              <a:solidFill>
                <a:srgbClr val="B1B1B1"/>
              </a:solidFill>
            </a:ln>
          </p:spPr>
          <p:txBody>
            <a:bodyPr wrap="square" lIns="0" tIns="0" rIns="0" bIns="0" rtlCol="0"/>
            <a:lstStyle/>
            <a:p>
              <a:endParaRPr/>
            </a:p>
          </p:txBody>
        </p:sp>
        <p:sp>
          <p:nvSpPr>
            <p:cNvPr id="45" name="object 45"/>
            <p:cNvSpPr/>
            <p:nvPr/>
          </p:nvSpPr>
          <p:spPr>
            <a:xfrm>
              <a:off x="7909402" y="2351533"/>
              <a:ext cx="173355" cy="435609"/>
            </a:xfrm>
            <a:custGeom>
              <a:avLst/>
              <a:gdLst/>
              <a:ahLst/>
              <a:cxnLst/>
              <a:rect l="l" t="t" r="r" b="b"/>
              <a:pathLst>
                <a:path w="173354" h="435610">
                  <a:moveTo>
                    <a:pt x="7492" y="0"/>
                  </a:moveTo>
                  <a:lnTo>
                    <a:pt x="14731" y="0"/>
                  </a:lnTo>
                  <a:lnTo>
                    <a:pt x="14731" y="15620"/>
                  </a:lnTo>
                  <a:lnTo>
                    <a:pt x="29082" y="15620"/>
                  </a:lnTo>
                  <a:lnTo>
                    <a:pt x="29082" y="23621"/>
                  </a:lnTo>
                  <a:lnTo>
                    <a:pt x="36321" y="23621"/>
                  </a:lnTo>
                  <a:lnTo>
                    <a:pt x="36321" y="30860"/>
                  </a:lnTo>
                  <a:lnTo>
                    <a:pt x="43179" y="30860"/>
                  </a:lnTo>
                  <a:lnTo>
                    <a:pt x="43179" y="46989"/>
                  </a:lnTo>
                  <a:lnTo>
                    <a:pt x="50672" y="46989"/>
                  </a:lnTo>
                  <a:lnTo>
                    <a:pt x="50672" y="54737"/>
                  </a:lnTo>
                  <a:lnTo>
                    <a:pt x="36321" y="54737"/>
                  </a:lnTo>
                  <a:lnTo>
                    <a:pt x="36321" y="77723"/>
                  </a:lnTo>
                  <a:lnTo>
                    <a:pt x="29082" y="77723"/>
                  </a:lnTo>
                  <a:lnTo>
                    <a:pt x="29082" y="85597"/>
                  </a:lnTo>
                  <a:lnTo>
                    <a:pt x="21589" y="85597"/>
                  </a:lnTo>
                  <a:lnTo>
                    <a:pt x="21589" y="101091"/>
                  </a:lnTo>
                  <a:lnTo>
                    <a:pt x="14731" y="101091"/>
                  </a:lnTo>
                  <a:lnTo>
                    <a:pt x="14731" y="116712"/>
                  </a:lnTo>
                  <a:lnTo>
                    <a:pt x="7492" y="116712"/>
                  </a:lnTo>
                  <a:lnTo>
                    <a:pt x="7492" y="124459"/>
                  </a:lnTo>
                  <a:lnTo>
                    <a:pt x="14731" y="124459"/>
                  </a:lnTo>
                  <a:lnTo>
                    <a:pt x="7492" y="132206"/>
                  </a:lnTo>
                  <a:lnTo>
                    <a:pt x="0" y="132206"/>
                  </a:lnTo>
                  <a:lnTo>
                    <a:pt x="0" y="171450"/>
                  </a:lnTo>
                  <a:lnTo>
                    <a:pt x="7492" y="171450"/>
                  </a:lnTo>
                  <a:lnTo>
                    <a:pt x="7492" y="186943"/>
                  </a:lnTo>
                  <a:lnTo>
                    <a:pt x="14731" y="186943"/>
                  </a:lnTo>
                  <a:lnTo>
                    <a:pt x="14731" y="194437"/>
                  </a:lnTo>
                  <a:lnTo>
                    <a:pt x="21589" y="194437"/>
                  </a:lnTo>
                  <a:lnTo>
                    <a:pt x="21589" y="217804"/>
                  </a:lnTo>
                  <a:lnTo>
                    <a:pt x="29082" y="217804"/>
                  </a:lnTo>
                  <a:lnTo>
                    <a:pt x="29082" y="225805"/>
                  </a:lnTo>
                  <a:lnTo>
                    <a:pt x="36321" y="225805"/>
                  </a:lnTo>
                  <a:lnTo>
                    <a:pt x="36321" y="217804"/>
                  </a:lnTo>
                  <a:lnTo>
                    <a:pt x="50672" y="217804"/>
                  </a:lnTo>
                  <a:lnTo>
                    <a:pt x="50672" y="233298"/>
                  </a:lnTo>
                  <a:lnTo>
                    <a:pt x="58165" y="233298"/>
                  </a:lnTo>
                  <a:lnTo>
                    <a:pt x="58165" y="241045"/>
                  </a:lnTo>
                  <a:lnTo>
                    <a:pt x="64769" y="241045"/>
                  </a:lnTo>
                  <a:lnTo>
                    <a:pt x="64769" y="249173"/>
                  </a:lnTo>
                  <a:lnTo>
                    <a:pt x="72262" y="249173"/>
                  </a:lnTo>
                  <a:lnTo>
                    <a:pt x="72262" y="264413"/>
                  </a:lnTo>
                  <a:lnTo>
                    <a:pt x="86613" y="264413"/>
                  </a:lnTo>
                  <a:lnTo>
                    <a:pt x="86613" y="279907"/>
                  </a:lnTo>
                  <a:lnTo>
                    <a:pt x="93852" y="287781"/>
                  </a:lnTo>
                  <a:lnTo>
                    <a:pt x="93852" y="295782"/>
                  </a:lnTo>
                  <a:lnTo>
                    <a:pt x="100710" y="295782"/>
                  </a:lnTo>
                  <a:lnTo>
                    <a:pt x="100710" y="303275"/>
                  </a:lnTo>
                  <a:lnTo>
                    <a:pt x="108203" y="303275"/>
                  </a:lnTo>
                  <a:lnTo>
                    <a:pt x="108203" y="311403"/>
                  </a:lnTo>
                  <a:lnTo>
                    <a:pt x="115188" y="311403"/>
                  </a:lnTo>
                  <a:lnTo>
                    <a:pt x="115188" y="319150"/>
                  </a:lnTo>
                  <a:lnTo>
                    <a:pt x="122300" y="319150"/>
                  </a:lnTo>
                  <a:lnTo>
                    <a:pt x="122300" y="326643"/>
                  </a:lnTo>
                  <a:lnTo>
                    <a:pt x="129794" y="326643"/>
                  </a:lnTo>
                  <a:lnTo>
                    <a:pt x="129794" y="334644"/>
                  </a:lnTo>
                  <a:lnTo>
                    <a:pt x="137032" y="334644"/>
                  </a:lnTo>
                  <a:lnTo>
                    <a:pt x="137032" y="342772"/>
                  </a:lnTo>
                  <a:lnTo>
                    <a:pt x="143890" y="342772"/>
                  </a:lnTo>
                  <a:lnTo>
                    <a:pt x="143890" y="365505"/>
                  </a:lnTo>
                  <a:lnTo>
                    <a:pt x="151383" y="365505"/>
                  </a:lnTo>
                  <a:lnTo>
                    <a:pt x="151383" y="381380"/>
                  </a:lnTo>
                  <a:lnTo>
                    <a:pt x="158623" y="381380"/>
                  </a:lnTo>
                  <a:lnTo>
                    <a:pt x="165480" y="388746"/>
                  </a:lnTo>
                  <a:lnTo>
                    <a:pt x="165480" y="412114"/>
                  </a:lnTo>
                  <a:lnTo>
                    <a:pt x="172974" y="412114"/>
                  </a:lnTo>
                  <a:lnTo>
                    <a:pt x="172974" y="427989"/>
                  </a:lnTo>
                  <a:lnTo>
                    <a:pt x="165480" y="427989"/>
                  </a:lnTo>
                  <a:lnTo>
                    <a:pt x="165480" y="435482"/>
                  </a:lnTo>
                  <a:lnTo>
                    <a:pt x="172974" y="435482"/>
                  </a:lnTo>
                </a:path>
              </a:pathLst>
            </a:custGeom>
            <a:ln w="3175">
              <a:solidFill>
                <a:srgbClr val="B1B1B1"/>
              </a:solidFill>
            </a:ln>
          </p:spPr>
          <p:txBody>
            <a:bodyPr wrap="square" lIns="0" tIns="0" rIns="0" bIns="0" rtlCol="0"/>
            <a:lstStyle/>
            <a:p>
              <a:endParaRPr/>
            </a:p>
          </p:txBody>
        </p:sp>
        <p:sp>
          <p:nvSpPr>
            <p:cNvPr id="46" name="object 46"/>
            <p:cNvSpPr/>
            <p:nvPr/>
          </p:nvSpPr>
          <p:spPr>
            <a:xfrm>
              <a:off x="7909402" y="2351532"/>
              <a:ext cx="6985" cy="0"/>
            </a:xfrm>
            <a:custGeom>
              <a:avLst/>
              <a:gdLst/>
              <a:ahLst/>
              <a:cxnLst/>
              <a:rect l="l" t="t" r="r" b="b"/>
              <a:pathLst>
                <a:path w="6985">
                  <a:moveTo>
                    <a:pt x="0" y="0"/>
                  </a:moveTo>
                  <a:lnTo>
                    <a:pt x="6984" y="0"/>
                  </a:lnTo>
                </a:path>
              </a:pathLst>
            </a:custGeom>
            <a:ln w="3175">
              <a:solidFill>
                <a:srgbClr val="B1B1B1"/>
              </a:solidFill>
            </a:ln>
          </p:spPr>
          <p:txBody>
            <a:bodyPr wrap="square" lIns="0" tIns="0" rIns="0" bIns="0" rtlCol="0"/>
            <a:lstStyle/>
            <a:p>
              <a:endParaRPr/>
            </a:p>
          </p:txBody>
        </p:sp>
        <p:sp>
          <p:nvSpPr>
            <p:cNvPr id="47" name="object 47"/>
            <p:cNvSpPr/>
            <p:nvPr/>
          </p:nvSpPr>
          <p:spPr>
            <a:xfrm>
              <a:off x="8132666" y="2164969"/>
              <a:ext cx="36830" cy="248920"/>
            </a:xfrm>
            <a:custGeom>
              <a:avLst/>
              <a:gdLst/>
              <a:ahLst/>
              <a:cxnLst/>
              <a:rect l="l" t="t" r="r" b="b"/>
              <a:pathLst>
                <a:path w="36829" h="248919">
                  <a:moveTo>
                    <a:pt x="14732" y="248792"/>
                  </a:moveTo>
                  <a:lnTo>
                    <a:pt x="14732" y="225425"/>
                  </a:lnTo>
                  <a:lnTo>
                    <a:pt x="28829" y="225425"/>
                  </a:lnTo>
                  <a:lnTo>
                    <a:pt x="28829" y="210184"/>
                  </a:lnTo>
                  <a:lnTo>
                    <a:pt x="36322" y="210184"/>
                  </a:lnTo>
                  <a:lnTo>
                    <a:pt x="36322" y="194309"/>
                  </a:lnTo>
                  <a:lnTo>
                    <a:pt x="28829" y="194309"/>
                  </a:lnTo>
                  <a:lnTo>
                    <a:pt x="28829" y="178815"/>
                  </a:lnTo>
                  <a:lnTo>
                    <a:pt x="21590" y="178815"/>
                  </a:lnTo>
                  <a:lnTo>
                    <a:pt x="21590" y="171322"/>
                  </a:lnTo>
                  <a:lnTo>
                    <a:pt x="28829" y="171322"/>
                  </a:lnTo>
                  <a:lnTo>
                    <a:pt x="28829" y="155447"/>
                  </a:lnTo>
                  <a:lnTo>
                    <a:pt x="14732" y="155447"/>
                  </a:lnTo>
                  <a:lnTo>
                    <a:pt x="14732" y="139953"/>
                  </a:lnTo>
                  <a:lnTo>
                    <a:pt x="0" y="139953"/>
                  </a:lnTo>
                  <a:lnTo>
                    <a:pt x="0" y="116585"/>
                  </a:lnTo>
                  <a:lnTo>
                    <a:pt x="7493" y="116585"/>
                  </a:lnTo>
                  <a:lnTo>
                    <a:pt x="7493" y="108457"/>
                  </a:lnTo>
                  <a:lnTo>
                    <a:pt x="14732" y="108457"/>
                  </a:lnTo>
                  <a:lnTo>
                    <a:pt x="14732" y="85470"/>
                  </a:lnTo>
                  <a:lnTo>
                    <a:pt x="7493" y="85470"/>
                  </a:lnTo>
                  <a:lnTo>
                    <a:pt x="7493" y="39242"/>
                  </a:lnTo>
                  <a:lnTo>
                    <a:pt x="14732" y="39242"/>
                  </a:lnTo>
                  <a:lnTo>
                    <a:pt x="14732" y="31114"/>
                  </a:lnTo>
                  <a:lnTo>
                    <a:pt x="21590" y="31114"/>
                  </a:lnTo>
                  <a:lnTo>
                    <a:pt x="21590" y="23367"/>
                  </a:lnTo>
                  <a:lnTo>
                    <a:pt x="36322" y="23367"/>
                  </a:lnTo>
                  <a:lnTo>
                    <a:pt x="36322" y="0"/>
                  </a:lnTo>
                </a:path>
              </a:pathLst>
            </a:custGeom>
            <a:ln w="3175">
              <a:solidFill>
                <a:srgbClr val="B1B1B1"/>
              </a:solidFill>
            </a:ln>
          </p:spPr>
          <p:txBody>
            <a:bodyPr wrap="square" lIns="0" tIns="0" rIns="0" bIns="0" rtlCol="0"/>
            <a:lstStyle/>
            <a:p>
              <a:endParaRPr/>
            </a:p>
          </p:txBody>
        </p:sp>
        <p:sp>
          <p:nvSpPr>
            <p:cNvPr id="48" name="object 48"/>
            <p:cNvSpPr/>
            <p:nvPr/>
          </p:nvSpPr>
          <p:spPr>
            <a:xfrm>
              <a:off x="8168989" y="2164969"/>
              <a:ext cx="6985" cy="0"/>
            </a:xfrm>
            <a:custGeom>
              <a:avLst/>
              <a:gdLst/>
              <a:ahLst/>
              <a:cxnLst/>
              <a:rect l="l" t="t" r="r" b="b"/>
              <a:pathLst>
                <a:path w="6984">
                  <a:moveTo>
                    <a:pt x="6985" y="0"/>
                  </a:moveTo>
                  <a:lnTo>
                    <a:pt x="0" y="0"/>
                  </a:lnTo>
                </a:path>
              </a:pathLst>
            </a:custGeom>
            <a:ln w="3175">
              <a:solidFill>
                <a:srgbClr val="B1B1B1"/>
              </a:solidFill>
            </a:ln>
          </p:spPr>
          <p:txBody>
            <a:bodyPr wrap="square" lIns="0" tIns="0" rIns="0" bIns="0" rtlCol="0"/>
            <a:lstStyle/>
            <a:p>
              <a:endParaRPr/>
            </a:p>
          </p:txBody>
        </p:sp>
        <p:sp>
          <p:nvSpPr>
            <p:cNvPr id="49" name="object 49"/>
            <p:cNvSpPr/>
            <p:nvPr/>
          </p:nvSpPr>
          <p:spPr>
            <a:xfrm>
              <a:off x="8139779" y="2413761"/>
              <a:ext cx="6985" cy="0"/>
            </a:xfrm>
            <a:custGeom>
              <a:avLst/>
              <a:gdLst/>
              <a:ahLst/>
              <a:cxnLst/>
              <a:rect l="l" t="t" r="r" b="b"/>
              <a:pathLst>
                <a:path w="6984">
                  <a:moveTo>
                    <a:pt x="0" y="0"/>
                  </a:moveTo>
                  <a:lnTo>
                    <a:pt x="6984" y="0"/>
                  </a:lnTo>
                </a:path>
              </a:pathLst>
            </a:custGeom>
            <a:ln w="3175">
              <a:solidFill>
                <a:srgbClr val="B1B1B1"/>
              </a:solidFill>
            </a:ln>
          </p:spPr>
          <p:txBody>
            <a:bodyPr wrap="square" lIns="0" tIns="0" rIns="0" bIns="0" rtlCol="0"/>
            <a:lstStyle/>
            <a:p>
              <a:endParaRPr/>
            </a:p>
          </p:txBody>
        </p:sp>
        <p:sp>
          <p:nvSpPr>
            <p:cNvPr id="50" name="object 50"/>
            <p:cNvSpPr/>
            <p:nvPr/>
          </p:nvSpPr>
          <p:spPr>
            <a:xfrm>
              <a:off x="8139778" y="2413761"/>
              <a:ext cx="109220" cy="166370"/>
            </a:xfrm>
            <a:custGeom>
              <a:avLst/>
              <a:gdLst/>
              <a:ahLst/>
              <a:cxnLst/>
              <a:rect l="l" t="t" r="r" b="b"/>
              <a:pathLst>
                <a:path w="109220" h="166369">
                  <a:moveTo>
                    <a:pt x="108711" y="165862"/>
                  </a:moveTo>
                  <a:lnTo>
                    <a:pt x="101092" y="165862"/>
                  </a:lnTo>
                  <a:lnTo>
                    <a:pt x="101092" y="149733"/>
                  </a:lnTo>
                  <a:lnTo>
                    <a:pt x="93852" y="149733"/>
                  </a:lnTo>
                  <a:lnTo>
                    <a:pt x="93852" y="157607"/>
                  </a:lnTo>
                  <a:lnTo>
                    <a:pt x="86613" y="157607"/>
                  </a:lnTo>
                  <a:lnTo>
                    <a:pt x="86613" y="149733"/>
                  </a:lnTo>
                  <a:lnTo>
                    <a:pt x="79375" y="149733"/>
                  </a:lnTo>
                  <a:lnTo>
                    <a:pt x="79375" y="141859"/>
                  </a:lnTo>
                  <a:lnTo>
                    <a:pt x="72390" y="141859"/>
                  </a:lnTo>
                  <a:lnTo>
                    <a:pt x="72390" y="149733"/>
                  </a:lnTo>
                  <a:lnTo>
                    <a:pt x="64897" y="149733"/>
                  </a:lnTo>
                  <a:lnTo>
                    <a:pt x="64897" y="157607"/>
                  </a:lnTo>
                  <a:lnTo>
                    <a:pt x="57911" y="157607"/>
                  </a:lnTo>
                  <a:lnTo>
                    <a:pt x="57911" y="149733"/>
                  </a:lnTo>
                  <a:lnTo>
                    <a:pt x="50673" y="149733"/>
                  </a:lnTo>
                  <a:lnTo>
                    <a:pt x="50673" y="141859"/>
                  </a:lnTo>
                  <a:lnTo>
                    <a:pt x="35941" y="141859"/>
                  </a:lnTo>
                  <a:lnTo>
                    <a:pt x="35941" y="133985"/>
                  </a:lnTo>
                  <a:lnTo>
                    <a:pt x="28955" y="133985"/>
                  </a:lnTo>
                  <a:lnTo>
                    <a:pt x="28955" y="126491"/>
                  </a:lnTo>
                  <a:lnTo>
                    <a:pt x="35941" y="126491"/>
                  </a:lnTo>
                  <a:lnTo>
                    <a:pt x="35941" y="118237"/>
                  </a:lnTo>
                  <a:lnTo>
                    <a:pt x="28955" y="118237"/>
                  </a:lnTo>
                  <a:lnTo>
                    <a:pt x="28955" y="94614"/>
                  </a:lnTo>
                  <a:lnTo>
                    <a:pt x="7238" y="94614"/>
                  </a:lnTo>
                  <a:lnTo>
                    <a:pt x="7238" y="63118"/>
                  </a:lnTo>
                  <a:lnTo>
                    <a:pt x="0" y="63118"/>
                  </a:lnTo>
                  <a:lnTo>
                    <a:pt x="0" y="55245"/>
                  </a:lnTo>
                  <a:lnTo>
                    <a:pt x="7238" y="55245"/>
                  </a:lnTo>
                  <a:lnTo>
                    <a:pt x="7238" y="39370"/>
                  </a:lnTo>
                  <a:lnTo>
                    <a:pt x="14097" y="39370"/>
                  </a:lnTo>
                  <a:lnTo>
                    <a:pt x="14097" y="23622"/>
                  </a:lnTo>
                  <a:lnTo>
                    <a:pt x="7238" y="23622"/>
                  </a:lnTo>
                  <a:lnTo>
                    <a:pt x="7238" y="0"/>
                  </a:lnTo>
                </a:path>
              </a:pathLst>
            </a:custGeom>
            <a:ln w="3175">
              <a:solidFill>
                <a:srgbClr val="B1B1B1"/>
              </a:solidFill>
            </a:ln>
          </p:spPr>
          <p:txBody>
            <a:bodyPr wrap="square" lIns="0" tIns="0" rIns="0" bIns="0" rtlCol="0"/>
            <a:lstStyle/>
            <a:p>
              <a:endParaRPr/>
            </a:p>
          </p:txBody>
        </p:sp>
        <p:sp>
          <p:nvSpPr>
            <p:cNvPr id="51" name="object 51"/>
            <p:cNvSpPr/>
            <p:nvPr/>
          </p:nvSpPr>
          <p:spPr>
            <a:xfrm>
              <a:off x="8248491" y="2579624"/>
              <a:ext cx="57785" cy="78105"/>
            </a:xfrm>
            <a:custGeom>
              <a:avLst/>
              <a:gdLst/>
              <a:ahLst/>
              <a:cxnLst/>
              <a:rect l="l" t="t" r="r" b="b"/>
              <a:pathLst>
                <a:path w="57784" h="78105">
                  <a:moveTo>
                    <a:pt x="21590" y="70230"/>
                  </a:moveTo>
                  <a:lnTo>
                    <a:pt x="28194" y="70230"/>
                  </a:lnTo>
                  <a:lnTo>
                    <a:pt x="28194" y="77724"/>
                  </a:lnTo>
                  <a:lnTo>
                    <a:pt x="50038" y="77724"/>
                  </a:lnTo>
                  <a:lnTo>
                    <a:pt x="50038" y="70230"/>
                  </a:lnTo>
                  <a:lnTo>
                    <a:pt x="57276" y="70230"/>
                  </a:lnTo>
                  <a:lnTo>
                    <a:pt x="57276" y="54355"/>
                  </a:lnTo>
                  <a:lnTo>
                    <a:pt x="50038" y="54355"/>
                  </a:lnTo>
                  <a:lnTo>
                    <a:pt x="50038" y="46862"/>
                  </a:lnTo>
                  <a:lnTo>
                    <a:pt x="43180" y="46862"/>
                  </a:lnTo>
                  <a:lnTo>
                    <a:pt x="43180" y="38735"/>
                  </a:lnTo>
                  <a:lnTo>
                    <a:pt x="35687" y="38735"/>
                  </a:lnTo>
                  <a:lnTo>
                    <a:pt x="35687" y="15366"/>
                  </a:lnTo>
                  <a:lnTo>
                    <a:pt x="14097" y="15366"/>
                  </a:lnTo>
                  <a:lnTo>
                    <a:pt x="14097" y="7492"/>
                  </a:lnTo>
                  <a:lnTo>
                    <a:pt x="0" y="7492"/>
                  </a:lnTo>
                  <a:lnTo>
                    <a:pt x="0" y="0"/>
                  </a:lnTo>
                </a:path>
              </a:pathLst>
            </a:custGeom>
            <a:ln w="3175">
              <a:solidFill>
                <a:srgbClr val="B1B1B1"/>
              </a:solidFill>
            </a:ln>
          </p:spPr>
          <p:txBody>
            <a:bodyPr wrap="square" lIns="0" tIns="0" rIns="0" bIns="0" rtlCol="0"/>
            <a:lstStyle/>
            <a:p>
              <a:endParaRPr/>
            </a:p>
          </p:txBody>
        </p:sp>
        <p:sp>
          <p:nvSpPr>
            <p:cNvPr id="52" name="object 52"/>
            <p:cNvSpPr/>
            <p:nvPr/>
          </p:nvSpPr>
          <p:spPr>
            <a:xfrm>
              <a:off x="8248490" y="2571877"/>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53" name="object 53"/>
            <p:cNvSpPr/>
            <p:nvPr/>
          </p:nvSpPr>
          <p:spPr>
            <a:xfrm>
              <a:off x="8262461" y="2639235"/>
              <a:ext cx="7620" cy="10795"/>
            </a:xfrm>
            <a:custGeom>
              <a:avLst/>
              <a:gdLst/>
              <a:ahLst/>
              <a:cxnLst/>
              <a:rect l="l" t="t" r="r" b="b"/>
              <a:pathLst>
                <a:path w="7620" h="10794">
                  <a:moveTo>
                    <a:pt x="0" y="10367"/>
                  </a:moveTo>
                  <a:lnTo>
                    <a:pt x="7015" y="10367"/>
                  </a:lnTo>
                  <a:lnTo>
                    <a:pt x="7015" y="0"/>
                  </a:lnTo>
                  <a:lnTo>
                    <a:pt x="0" y="0"/>
                  </a:lnTo>
                  <a:lnTo>
                    <a:pt x="0" y="10367"/>
                  </a:lnTo>
                  <a:close/>
                </a:path>
              </a:pathLst>
            </a:custGeom>
            <a:ln w="3175">
              <a:solidFill>
                <a:srgbClr val="B1B1B1"/>
              </a:solidFill>
            </a:ln>
          </p:spPr>
          <p:txBody>
            <a:bodyPr wrap="square" lIns="0" tIns="0" rIns="0" bIns="0" rtlCol="0"/>
            <a:lstStyle/>
            <a:p>
              <a:endParaRPr/>
            </a:p>
          </p:txBody>
        </p:sp>
        <p:sp>
          <p:nvSpPr>
            <p:cNvPr id="54" name="object 54"/>
            <p:cNvSpPr/>
            <p:nvPr/>
          </p:nvSpPr>
          <p:spPr>
            <a:xfrm>
              <a:off x="8205185" y="2649601"/>
              <a:ext cx="64769" cy="101600"/>
            </a:xfrm>
            <a:custGeom>
              <a:avLst/>
              <a:gdLst/>
              <a:ahLst/>
              <a:cxnLst/>
              <a:rect l="l" t="t" r="r" b="b"/>
              <a:pathLst>
                <a:path w="64770" h="101600">
                  <a:moveTo>
                    <a:pt x="0" y="85598"/>
                  </a:moveTo>
                  <a:lnTo>
                    <a:pt x="7366" y="85598"/>
                  </a:lnTo>
                  <a:lnTo>
                    <a:pt x="7366" y="92963"/>
                  </a:lnTo>
                  <a:lnTo>
                    <a:pt x="28448" y="92963"/>
                  </a:lnTo>
                  <a:lnTo>
                    <a:pt x="28448" y="101091"/>
                  </a:lnTo>
                  <a:lnTo>
                    <a:pt x="35560" y="101091"/>
                  </a:lnTo>
                  <a:lnTo>
                    <a:pt x="35560" y="85598"/>
                  </a:lnTo>
                  <a:lnTo>
                    <a:pt x="28448" y="85598"/>
                  </a:lnTo>
                  <a:lnTo>
                    <a:pt x="28448" y="77724"/>
                  </a:lnTo>
                  <a:lnTo>
                    <a:pt x="21336" y="77724"/>
                  </a:lnTo>
                  <a:lnTo>
                    <a:pt x="21336" y="69723"/>
                  </a:lnTo>
                  <a:lnTo>
                    <a:pt x="35560" y="69723"/>
                  </a:lnTo>
                  <a:lnTo>
                    <a:pt x="35560" y="62229"/>
                  </a:lnTo>
                  <a:lnTo>
                    <a:pt x="42925" y="62229"/>
                  </a:lnTo>
                  <a:lnTo>
                    <a:pt x="42925" y="54101"/>
                  </a:lnTo>
                  <a:lnTo>
                    <a:pt x="49529" y="54101"/>
                  </a:lnTo>
                  <a:lnTo>
                    <a:pt x="49529" y="30734"/>
                  </a:lnTo>
                  <a:lnTo>
                    <a:pt x="56896" y="30734"/>
                  </a:lnTo>
                  <a:lnTo>
                    <a:pt x="56896" y="15621"/>
                  </a:lnTo>
                  <a:lnTo>
                    <a:pt x="64262" y="15621"/>
                  </a:lnTo>
                  <a:lnTo>
                    <a:pt x="64262" y="0"/>
                  </a:lnTo>
                </a:path>
              </a:pathLst>
            </a:custGeom>
            <a:ln w="3175">
              <a:solidFill>
                <a:srgbClr val="B1B1B1"/>
              </a:solidFill>
            </a:ln>
          </p:spPr>
          <p:txBody>
            <a:bodyPr wrap="square" lIns="0" tIns="0" rIns="0" bIns="0" rtlCol="0"/>
            <a:lstStyle/>
            <a:p>
              <a:endParaRPr/>
            </a:p>
          </p:txBody>
        </p:sp>
        <p:sp>
          <p:nvSpPr>
            <p:cNvPr id="55" name="object 55"/>
            <p:cNvSpPr/>
            <p:nvPr/>
          </p:nvSpPr>
          <p:spPr>
            <a:xfrm>
              <a:off x="8153750" y="2735198"/>
              <a:ext cx="8255" cy="0"/>
            </a:xfrm>
            <a:custGeom>
              <a:avLst/>
              <a:gdLst/>
              <a:ahLst/>
              <a:cxnLst/>
              <a:rect l="l" t="t" r="r" b="b"/>
              <a:pathLst>
                <a:path w="8254">
                  <a:moveTo>
                    <a:pt x="0" y="0"/>
                  </a:moveTo>
                  <a:lnTo>
                    <a:pt x="8127" y="0"/>
                  </a:lnTo>
                </a:path>
              </a:pathLst>
            </a:custGeom>
            <a:ln w="3175">
              <a:solidFill>
                <a:srgbClr val="B1B1B1"/>
              </a:solidFill>
            </a:ln>
          </p:spPr>
          <p:txBody>
            <a:bodyPr wrap="square" lIns="0" tIns="0" rIns="0" bIns="0" rtlCol="0"/>
            <a:lstStyle/>
            <a:p>
              <a:endParaRPr/>
            </a:p>
          </p:txBody>
        </p:sp>
        <p:sp>
          <p:nvSpPr>
            <p:cNvPr id="56" name="object 56"/>
            <p:cNvSpPr/>
            <p:nvPr/>
          </p:nvSpPr>
          <p:spPr>
            <a:xfrm>
              <a:off x="8153749" y="2727326"/>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57" name="object 57"/>
            <p:cNvSpPr/>
            <p:nvPr/>
          </p:nvSpPr>
          <p:spPr>
            <a:xfrm>
              <a:off x="8146764" y="2735198"/>
              <a:ext cx="6985" cy="0"/>
            </a:xfrm>
            <a:custGeom>
              <a:avLst/>
              <a:gdLst/>
              <a:ahLst/>
              <a:cxnLst/>
              <a:rect l="l" t="t" r="r" b="b"/>
              <a:pathLst>
                <a:path w="6984">
                  <a:moveTo>
                    <a:pt x="6985" y="0"/>
                  </a:moveTo>
                  <a:lnTo>
                    <a:pt x="0" y="0"/>
                  </a:lnTo>
                </a:path>
              </a:pathLst>
            </a:custGeom>
            <a:ln w="3175">
              <a:solidFill>
                <a:srgbClr val="B1B1B1"/>
              </a:solidFill>
            </a:ln>
          </p:spPr>
          <p:txBody>
            <a:bodyPr wrap="square" lIns="0" tIns="0" rIns="0" bIns="0" rtlCol="0"/>
            <a:lstStyle/>
            <a:p>
              <a:endParaRPr/>
            </a:p>
          </p:txBody>
        </p:sp>
        <p:sp>
          <p:nvSpPr>
            <p:cNvPr id="58" name="object 58"/>
            <p:cNvSpPr/>
            <p:nvPr/>
          </p:nvSpPr>
          <p:spPr>
            <a:xfrm>
              <a:off x="8161877" y="2719578"/>
              <a:ext cx="43815" cy="15875"/>
            </a:xfrm>
            <a:custGeom>
              <a:avLst/>
              <a:gdLst/>
              <a:ahLst/>
              <a:cxnLst/>
              <a:rect l="l" t="t" r="r" b="b"/>
              <a:pathLst>
                <a:path w="43815" h="15875">
                  <a:moveTo>
                    <a:pt x="0" y="15621"/>
                  </a:moveTo>
                  <a:lnTo>
                    <a:pt x="7620" y="15621"/>
                  </a:lnTo>
                  <a:lnTo>
                    <a:pt x="7620" y="8000"/>
                  </a:lnTo>
                  <a:lnTo>
                    <a:pt x="14477" y="8000"/>
                  </a:lnTo>
                  <a:lnTo>
                    <a:pt x="14477" y="0"/>
                  </a:lnTo>
                  <a:lnTo>
                    <a:pt x="21717" y="0"/>
                  </a:lnTo>
                  <a:lnTo>
                    <a:pt x="21717" y="8000"/>
                  </a:lnTo>
                  <a:lnTo>
                    <a:pt x="36449" y="8000"/>
                  </a:lnTo>
                  <a:lnTo>
                    <a:pt x="36449" y="15621"/>
                  </a:lnTo>
                  <a:lnTo>
                    <a:pt x="43306" y="15621"/>
                  </a:lnTo>
                </a:path>
              </a:pathLst>
            </a:custGeom>
            <a:ln w="3175">
              <a:solidFill>
                <a:srgbClr val="B1B1B1"/>
              </a:solidFill>
            </a:ln>
          </p:spPr>
          <p:txBody>
            <a:bodyPr wrap="square" lIns="0" tIns="0" rIns="0" bIns="0" rtlCol="0"/>
            <a:lstStyle/>
            <a:p>
              <a:endParaRPr/>
            </a:p>
          </p:txBody>
        </p:sp>
        <p:sp>
          <p:nvSpPr>
            <p:cNvPr id="59" name="object 59"/>
            <p:cNvSpPr/>
            <p:nvPr/>
          </p:nvSpPr>
          <p:spPr>
            <a:xfrm>
              <a:off x="8146763" y="2750692"/>
              <a:ext cx="15240" cy="62230"/>
            </a:xfrm>
            <a:custGeom>
              <a:avLst/>
              <a:gdLst/>
              <a:ahLst/>
              <a:cxnLst/>
              <a:rect l="l" t="t" r="r" b="b"/>
              <a:pathLst>
                <a:path w="15240" h="62230">
                  <a:moveTo>
                    <a:pt x="0" y="62230"/>
                  </a:moveTo>
                  <a:lnTo>
                    <a:pt x="7366" y="62230"/>
                  </a:lnTo>
                  <a:lnTo>
                    <a:pt x="7366" y="54483"/>
                  </a:lnTo>
                  <a:lnTo>
                    <a:pt x="15113" y="54483"/>
                  </a:lnTo>
                  <a:lnTo>
                    <a:pt x="15113" y="46609"/>
                  </a:lnTo>
                  <a:lnTo>
                    <a:pt x="7366" y="46609"/>
                  </a:lnTo>
                  <a:lnTo>
                    <a:pt x="7366" y="31115"/>
                  </a:lnTo>
                  <a:lnTo>
                    <a:pt x="0" y="31115"/>
                  </a:lnTo>
                  <a:lnTo>
                    <a:pt x="0" y="15240"/>
                  </a:lnTo>
                  <a:lnTo>
                    <a:pt x="7366" y="15240"/>
                  </a:lnTo>
                  <a:lnTo>
                    <a:pt x="7366" y="7493"/>
                  </a:lnTo>
                  <a:lnTo>
                    <a:pt x="0" y="7493"/>
                  </a:lnTo>
                  <a:lnTo>
                    <a:pt x="0" y="0"/>
                  </a:lnTo>
                </a:path>
              </a:pathLst>
            </a:custGeom>
            <a:ln w="3175">
              <a:solidFill>
                <a:srgbClr val="B1B1B1"/>
              </a:solidFill>
            </a:ln>
          </p:spPr>
          <p:txBody>
            <a:bodyPr wrap="square" lIns="0" tIns="0" rIns="0" bIns="0" rtlCol="0"/>
            <a:lstStyle/>
            <a:p>
              <a:endParaRPr/>
            </a:p>
          </p:txBody>
        </p:sp>
        <p:sp>
          <p:nvSpPr>
            <p:cNvPr id="60" name="object 60"/>
            <p:cNvSpPr/>
            <p:nvPr/>
          </p:nvSpPr>
          <p:spPr>
            <a:xfrm>
              <a:off x="8146764" y="2750692"/>
              <a:ext cx="6985" cy="0"/>
            </a:xfrm>
            <a:custGeom>
              <a:avLst/>
              <a:gdLst/>
              <a:ahLst/>
              <a:cxnLst/>
              <a:rect l="l" t="t" r="r" b="b"/>
              <a:pathLst>
                <a:path w="6984">
                  <a:moveTo>
                    <a:pt x="6985" y="0"/>
                  </a:moveTo>
                  <a:lnTo>
                    <a:pt x="0" y="0"/>
                  </a:lnTo>
                </a:path>
              </a:pathLst>
            </a:custGeom>
            <a:ln w="3175">
              <a:solidFill>
                <a:srgbClr val="B1B1B1"/>
              </a:solidFill>
            </a:ln>
          </p:spPr>
          <p:txBody>
            <a:bodyPr wrap="square" lIns="0" tIns="0" rIns="0" bIns="0" rtlCol="0"/>
            <a:lstStyle/>
            <a:p>
              <a:endParaRPr/>
            </a:p>
          </p:txBody>
        </p:sp>
        <p:sp>
          <p:nvSpPr>
            <p:cNvPr id="61" name="object 61"/>
            <p:cNvSpPr/>
            <p:nvPr/>
          </p:nvSpPr>
          <p:spPr>
            <a:xfrm>
              <a:off x="8146764" y="2735199"/>
              <a:ext cx="6985" cy="15875"/>
            </a:xfrm>
            <a:custGeom>
              <a:avLst/>
              <a:gdLst/>
              <a:ahLst/>
              <a:cxnLst/>
              <a:rect l="l" t="t" r="r" b="b"/>
              <a:pathLst>
                <a:path w="6984" h="15875">
                  <a:moveTo>
                    <a:pt x="0" y="15493"/>
                  </a:moveTo>
                  <a:lnTo>
                    <a:pt x="0" y="7365"/>
                  </a:lnTo>
                  <a:lnTo>
                    <a:pt x="6985" y="7365"/>
                  </a:lnTo>
                  <a:lnTo>
                    <a:pt x="6985" y="0"/>
                  </a:lnTo>
                </a:path>
              </a:pathLst>
            </a:custGeom>
            <a:ln w="3175">
              <a:solidFill>
                <a:srgbClr val="B1B1B1"/>
              </a:solidFill>
            </a:ln>
          </p:spPr>
          <p:txBody>
            <a:bodyPr wrap="square" lIns="0" tIns="0" rIns="0" bIns="0" rtlCol="0"/>
            <a:lstStyle/>
            <a:p>
              <a:endParaRPr/>
            </a:p>
          </p:txBody>
        </p:sp>
        <p:sp>
          <p:nvSpPr>
            <p:cNvPr id="62" name="object 62"/>
            <p:cNvSpPr/>
            <p:nvPr/>
          </p:nvSpPr>
          <p:spPr>
            <a:xfrm>
              <a:off x="8089488" y="2812924"/>
              <a:ext cx="57785" cy="8255"/>
            </a:xfrm>
            <a:custGeom>
              <a:avLst/>
              <a:gdLst/>
              <a:ahLst/>
              <a:cxnLst/>
              <a:rect l="l" t="t" r="r" b="b"/>
              <a:pathLst>
                <a:path w="57784" h="8255">
                  <a:moveTo>
                    <a:pt x="0" y="7747"/>
                  </a:moveTo>
                  <a:lnTo>
                    <a:pt x="35433" y="7747"/>
                  </a:lnTo>
                  <a:lnTo>
                    <a:pt x="35433" y="0"/>
                  </a:lnTo>
                  <a:lnTo>
                    <a:pt x="42672" y="0"/>
                  </a:lnTo>
                  <a:lnTo>
                    <a:pt x="42672" y="7747"/>
                  </a:lnTo>
                  <a:lnTo>
                    <a:pt x="50038" y="7747"/>
                  </a:lnTo>
                  <a:lnTo>
                    <a:pt x="50038" y="0"/>
                  </a:lnTo>
                  <a:lnTo>
                    <a:pt x="57276" y="0"/>
                  </a:lnTo>
                </a:path>
              </a:pathLst>
            </a:custGeom>
            <a:ln w="3175">
              <a:solidFill>
                <a:srgbClr val="B1B1B1"/>
              </a:solidFill>
            </a:ln>
          </p:spPr>
          <p:txBody>
            <a:bodyPr wrap="square" lIns="0" tIns="0" rIns="0" bIns="0" rtlCol="0"/>
            <a:lstStyle/>
            <a:p>
              <a:endParaRPr/>
            </a:p>
          </p:txBody>
        </p:sp>
        <p:sp>
          <p:nvSpPr>
            <p:cNvPr id="63" name="object 63"/>
            <p:cNvSpPr/>
            <p:nvPr/>
          </p:nvSpPr>
          <p:spPr>
            <a:xfrm>
              <a:off x="8146763" y="2812924"/>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64" name="object 64"/>
            <p:cNvSpPr/>
            <p:nvPr/>
          </p:nvSpPr>
          <p:spPr>
            <a:xfrm>
              <a:off x="8082374" y="2787014"/>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65" name="object 65"/>
            <p:cNvSpPr/>
            <p:nvPr/>
          </p:nvSpPr>
          <p:spPr>
            <a:xfrm>
              <a:off x="8082374" y="2787015"/>
              <a:ext cx="7620" cy="33655"/>
            </a:xfrm>
            <a:custGeom>
              <a:avLst/>
              <a:gdLst/>
              <a:ahLst/>
              <a:cxnLst/>
              <a:rect l="l" t="t" r="r" b="b"/>
              <a:pathLst>
                <a:path w="7620" h="33655">
                  <a:moveTo>
                    <a:pt x="0" y="0"/>
                  </a:moveTo>
                  <a:lnTo>
                    <a:pt x="0" y="8762"/>
                  </a:lnTo>
                  <a:lnTo>
                    <a:pt x="7111" y="8762"/>
                  </a:lnTo>
                  <a:lnTo>
                    <a:pt x="7111" y="17145"/>
                  </a:lnTo>
                  <a:lnTo>
                    <a:pt x="0" y="17145"/>
                  </a:lnTo>
                  <a:lnTo>
                    <a:pt x="0" y="25526"/>
                  </a:lnTo>
                  <a:lnTo>
                    <a:pt x="7111" y="25526"/>
                  </a:lnTo>
                  <a:lnTo>
                    <a:pt x="7111" y="33655"/>
                  </a:lnTo>
                </a:path>
              </a:pathLst>
            </a:custGeom>
            <a:ln w="3175">
              <a:solidFill>
                <a:srgbClr val="B1B1B1"/>
              </a:solidFill>
            </a:ln>
          </p:spPr>
          <p:txBody>
            <a:bodyPr wrap="square" lIns="0" tIns="0" rIns="0" bIns="0" rtlCol="0"/>
            <a:lstStyle/>
            <a:p>
              <a:endParaRPr/>
            </a:p>
          </p:txBody>
        </p:sp>
        <p:sp>
          <p:nvSpPr>
            <p:cNvPr id="66" name="object 66"/>
            <p:cNvSpPr/>
            <p:nvPr/>
          </p:nvSpPr>
          <p:spPr>
            <a:xfrm>
              <a:off x="8082374" y="2820670"/>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67" name="object 67"/>
            <p:cNvSpPr/>
            <p:nvPr/>
          </p:nvSpPr>
          <p:spPr>
            <a:xfrm>
              <a:off x="8161876" y="2735199"/>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68" name="object 68"/>
            <p:cNvSpPr/>
            <p:nvPr/>
          </p:nvSpPr>
          <p:spPr>
            <a:xfrm>
              <a:off x="8205184" y="2735199"/>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69" name="object 69"/>
            <p:cNvSpPr/>
            <p:nvPr/>
          </p:nvSpPr>
          <p:spPr>
            <a:xfrm>
              <a:off x="7923371" y="3116960"/>
              <a:ext cx="483234" cy="737870"/>
            </a:xfrm>
            <a:custGeom>
              <a:avLst/>
              <a:gdLst/>
              <a:ahLst/>
              <a:cxnLst/>
              <a:rect l="l" t="t" r="r" b="b"/>
              <a:pathLst>
                <a:path w="483234" h="737870">
                  <a:moveTo>
                    <a:pt x="274065" y="730250"/>
                  </a:moveTo>
                  <a:lnTo>
                    <a:pt x="259334" y="730250"/>
                  </a:lnTo>
                  <a:lnTo>
                    <a:pt x="259334" y="737869"/>
                  </a:lnTo>
                  <a:lnTo>
                    <a:pt x="266827" y="737869"/>
                  </a:lnTo>
                  <a:lnTo>
                    <a:pt x="274065" y="730250"/>
                  </a:lnTo>
                  <a:close/>
                </a:path>
                <a:path w="483234" h="737870">
                  <a:moveTo>
                    <a:pt x="324612" y="692150"/>
                  </a:moveTo>
                  <a:lnTo>
                    <a:pt x="266827" y="692150"/>
                  </a:lnTo>
                  <a:lnTo>
                    <a:pt x="266827" y="730250"/>
                  </a:lnTo>
                  <a:lnTo>
                    <a:pt x="281051" y="730250"/>
                  </a:lnTo>
                  <a:lnTo>
                    <a:pt x="281051" y="722630"/>
                  </a:lnTo>
                  <a:lnTo>
                    <a:pt x="317118" y="722630"/>
                  </a:lnTo>
                  <a:lnTo>
                    <a:pt x="317118" y="715009"/>
                  </a:lnTo>
                  <a:lnTo>
                    <a:pt x="309880" y="715009"/>
                  </a:lnTo>
                  <a:lnTo>
                    <a:pt x="317118" y="707389"/>
                  </a:lnTo>
                  <a:lnTo>
                    <a:pt x="317118" y="699769"/>
                  </a:lnTo>
                  <a:lnTo>
                    <a:pt x="324612" y="699769"/>
                  </a:lnTo>
                  <a:lnTo>
                    <a:pt x="324612" y="692150"/>
                  </a:lnTo>
                  <a:close/>
                </a:path>
                <a:path w="483234" h="737870">
                  <a:moveTo>
                    <a:pt x="295402" y="722630"/>
                  </a:moveTo>
                  <a:lnTo>
                    <a:pt x="288543" y="722630"/>
                  </a:lnTo>
                  <a:lnTo>
                    <a:pt x="288543" y="730250"/>
                  </a:lnTo>
                  <a:lnTo>
                    <a:pt x="295402" y="730250"/>
                  </a:lnTo>
                  <a:lnTo>
                    <a:pt x="295402" y="722630"/>
                  </a:lnTo>
                  <a:close/>
                </a:path>
                <a:path w="483234" h="737870">
                  <a:moveTo>
                    <a:pt x="216408" y="645159"/>
                  </a:moveTo>
                  <a:lnTo>
                    <a:pt x="165862" y="645159"/>
                  </a:lnTo>
                  <a:lnTo>
                    <a:pt x="165862" y="652780"/>
                  </a:lnTo>
                  <a:lnTo>
                    <a:pt x="173101" y="652780"/>
                  </a:lnTo>
                  <a:lnTo>
                    <a:pt x="173101" y="660400"/>
                  </a:lnTo>
                  <a:lnTo>
                    <a:pt x="180086" y="660400"/>
                  </a:lnTo>
                  <a:lnTo>
                    <a:pt x="180086" y="668019"/>
                  </a:lnTo>
                  <a:lnTo>
                    <a:pt x="187198" y="675639"/>
                  </a:lnTo>
                  <a:lnTo>
                    <a:pt x="187198" y="692150"/>
                  </a:lnTo>
                  <a:lnTo>
                    <a:pt x="194817" y="692150"/>
                  </a:lnTo>
                  <a:lnTo>
                    <a:pt x="194817" y="684530"/>
                  </a:lnTo>
                  <a:lnTo>
                    <a:pt x="216408" y="684530"/>
                  </a:lnTo>
                  <a:lnTo>
                    <a:pt x="216408" y="645159"/>
                  </a:lnTo>
                  <a:close/>
                </a:path>
                <a:path w="483234" h="737870">
                  <a:moveTo>
                    <a:pt x="367791" y="668019"/>
                  </a:moveTo>
                  <a:lnTo>
                    <a:pt x="252094" y="668019"/>
                  </a:lnTo>
                  <a:lnTo>
                    <a:pt x="252094" y="692150"/>
                  </a:lnTo>
                  <a:lnTo>
                    <a:pt x="259334" y="692150"/>
                  </a:lnTo>
                  <a:lnTo>
                    <a:pt x="259334" y="684530"/>
                  </a:lnTo>
                  <a:lnTo>
                    <a:pt x="338709" y="684530"/>
                  </a:lnTo>
                  <a:lnTo>
                    <a:pt x="338709" y="675639"/>
                  </a:lnTo>
                  <a:lnTo>
                    <a:pt x="367791" y="675639"/>
                  </a:lnTo>
                  <a:lnTo>
                    <a:pt x="367791" y="668019"/>
                  </a:lnTo>
                  <a:close/>
                </a:path>
                <a:path w="483234" h="737870">
                  <a:moveTo>
                    <a:pt x="331215" y="684530"/>
                  </a:moveTo>
                  <a:lnTo>
                    <a:pt x="266827" y="684530"/>
                  </a:lnTo>
                  <a:lnTo>
                    <a:pt x="274065" y="692150"/>
                  </a:lnTo>
                  <a:lnTo>
                    <a:pt x="331215" y="692150"/>
                  </a:lnTo>
                  <a:lnTo>
                    <a:pt x="331215" y="684530"/>
                  </a:lnTo>
                  <a:close/>
                </a:path>
                <a:path w="483234" h="737870">
                  <a:moveTo>
                    <a:pt x="237743" y="668019"/>
                  </a:moveTo>
                  <a:lnTo>
                    <a:pt x="223646" y="668019"/>
                  </a:lnTo>
                  <a:lnTo>
                    <a:pt x="223646" y="675639"/>
                  </a:lnTo>
                  <a:lnTo>
                    <a:pt x="237743" y="675639"/>
                  </a:lnTo>
                  <a:lnTo>
                    <a:pt x="237743" y="668019"/>
                  </a:lnTo>
                  <a:close/>
                </a:path>
                <a:path w="483234" h="737870">
                  <a:moveTo>
                    <a:pt x="245237" y="668019"/>
                  </a:moveTo>
                  <a:lnTo>
                    <a:pt x="237743" y="668019"/>
                  </a:lnTo>
                  <a:lnTo>
                    <a:pt x="245237" y="675639"/>
                  </a:lnTo>
                  <a:lnTo>
                    <a:pt x="245237" y="668019"/>
                  </a:lnTo>
                  <a:close/>
                </a:path>
                <a:path w="483234" h="737870">
                  <a:moveTo>
                    <a:pt x="374777" y="660400"/>
                  </a:moveTo>
                  <a:lnTo>
                    <a:pt x="230505" y="660400"/>
                  </a:lnTo>
                  <a:lnTo>
                    <a:pt x="230505" y="668019"/>
                  </a:lnTo>
                  <a:lnTo>
                    <a:pt x="374777" y="668019"/>
                  </a:lnTo>
                  <a:lnTo>
                    <a:pt x="374777" y="660400"/>
                  </a:lnTo>
                  <a:close/>
                </a:path>
                <a:path w="483234" h="737870">
                  <a:moveTo>
                    <a:pt x="374777" y="645159"/>
                  </a:moveTo>
                  <a:lnTo>
                    <a:pt x="237743" y="645159"/>
                  </a:lnTo>
                  <a:lnTo>
                    <a:pt x="237743" y="660400"/>
                  </a:lnTo>
                  <a:lnTo>
                    <a:pt x="367791" y="660400"/>
                  </a:lnTo>
                  <a:lnTo>
                    <a:pt x="367791" y="652780"/>
                  </a:lnTo>
                  <a:lnTo>
                    <a:pt x="374777" y="652780"/>
                  </a:lnTo>
                  <a:lnTo>
                    <a:pt x="374777" y="645159"/>
                  </a:lnTo>
                  <a:close/>
                </a:path>
                <a:path w="483234" h="737870">
                  <a:moveTo>
                    <a:pt x="223646" y="614680"/>
                  </a:moveTo>
                  <a:lnTo>
                    <a:pt x="151130" y="614680"/>
                  </a:lnTo>
                  <a:lnTo>
                    <a:pt x="151130" y="622300"/>
                  </a:lnTo>
                  <a:lnTo>
                    <a:pt x="158750" y="622300"/>
                  </a:lnTo>
                  <a:lnTo>
                    <a:pt x="158750" y="629919"/>
                  </a:lnTo>
                  <a:lnTo>
                    <a:pt x="165862" y="637539"/>
                  </a:lnTo>
                  <a:lnTo>
                    <a:pt x="158750" y="637539"/>
                  </a:lnTo>
                  <a:lnTo>
                    <a:pt x="158750" y="645159"/>
                  </a:lnTo>
                  <a:lnTo>
                    <a:pt x="223646" y="645159"/>
                  </a:lnTo>
                  <a:lnTo>
                    <a:pt x="223646" y="614680"/>
                  </a:lnTo>
                  <a:close/>
                </a:path>
                <a:path w="483234" h="737870">
                  <a:moveTo>
                    <a:pt x="382015" y="637539"/>
                  </a:moveTo>
                  <a:lnTo>
                    <a:pt x="245237" y="637539"/>
                  </a:lnTo>
                  <a:lnTo>
                    <a:pt x="245237" y="645159"/>
                  </a:lnTo>
                  <a:lnTo>
                    <a:pt x="382015" y="645159"/>
                  </a:lnTo>
                  <a:lnTo>
                    <a:pt x="382015" y="637539"/>
                  </a:lnTo>
                  <a:close/>
                </a:path>
                <a:path w="483234" h="737870">
                  <a:moveTo>
                    <a:pt x="389509" y="622300"/>
                  </a:moveTo>
                  <a:lnTo>
                    <a:pt x="266827" y="622300"/>
                  </a:lnTo>
                  <a:lnTo>
                    <a:pt x="266827" y="629919"/>
                  </a:lnTo>
                  <a:lnTo>
                    <a:pt x="259334" y="629919"/>
                  </a:lnTo>
                  <a:lnTo>
                    <a:pt x="259334" y="637539"/>
                  </a:lnTo>
                  <a:lnTo>
                    <a:pt x="389509" y="637539"/>
                  </a:lnTo>
                  <a:lnTo>
                    <a:pt x="389509" y="622300"/>
                  </a:lnTo>
                  <a:close/>
                </a:path>
                <a:path w="483234" h="737870">
                  <a:moveTo>
                    <a:pt x="252094" y="614680"/>
                  </a:moveTo>
                  <a:lnTo>
                    <a:pt x="245237" y="614680"/>
                  </a:lnTo>
                  <a:lnTo>
                    <a:pt x="245237" y="622300"/>
                  </a:lnTo>
                  <a:lnTo>
                    <a:pt x="252094" y="622300"/>
                  </a:lnTo>
                  <a:lnTo>
                    <a:pt x="252094" y="614680"/>
                  </a:lnTo>
                  <a:close/>
                </a:path>
                <a:path w="483234" h="737870">
                  <a:moveTo>
                    <a:pt x="396366" y="614680"/>
                  </a:moveTo>
                  <a:lnTo>
                    <a:pt x="259334" y="614680"/>
                  </a:lnTo>
                  <a:lnTo>
                    <a:pt x="259334" y="622300"/>
                  </a:lnTo>
                  <a:lnTo>
                    <a:pt x="396366" y="622300"/>
                  </a:lnTo>
                  <a:lnTo>
                    <a:pt x="396366" y="614680"/>
                  </a:lnTo>
                  <a:close/>
                </a:path>
                <a:path w="483234" h="737870">
                  <a:moveTo>
                    <a:pt x="403606" y="614680"/>
                  </a:moveTo>
                  <a:lnTo>
                    <a:pt x="396366" y="614680"/>
                  </a:lnTo>
                  <a:lnTo>
                    <a:pt x="396366" y="622300"/>
                  </a:lnTo>
                  <a:lnTo>
                    <a:pt x="403606" y="622300"/>
                  </a:lnTo>
                  <a:lnTo>
                    <a:pt x="403606" y="614680"/>
                  </a:lnTo>
                  <a:close/>
                </a:path>
                <a:path w="483234" h="737870">
                  <a:moveTo>
                    <a:pt x="439674" y="590550"/>
                  </a:moveTo>
                  <a:lnTo>
                    <a:pt x="144271" y="590550"/>
                  </a:lnTo>
                  <a:lnTo>
                    <a:pt x="144271" y="614680"/>
                  </a:lnTo>
                  <a:lnTo>
                    <a:pt x="410844" y="614680"/>
                  </a:lnTo>
                  <a:lnTo>
                    <a:pt x="410844" y="605789"/>
                  </a:lnTo>
                  <a:lnTo>
                    <a:pt x="432181" y="605789"/>
                  </a:lnTo>
                  <a:lnTo>
                    <a:pt x="432181" y="598169"/>
                  </a:lnTo>
                  <a:lnTo>
                    <a:pt x="439674" y="598169"/>
                  </a:lnTo>
                  <a:lnTo>
                    <a:pt x="439674" y="590550"/>
                  </a:lnTo>
                  <a:close/>
                </a:path>
                <a:path w="483234" h="737870">
                  <a:moveTo>
                    <a:pt x="439674" y="560069"/>
                  </a:moveTo>
                  <a:lnTo>
                    <a:pt x="122682" y="560069"/>
                  </a:lnTo>
                  <a:lnTo>
                    <a:pt x="122682" y="567689"/>
                  </a:lnTo>
                  <a:lnTo>
                    <a:pt x="129539" y="567689"/>
                  </a:lnTo>
                  <a:lnTo>
                    <a:pt x="129539" y="575309"/>
                  </a:lnTo>
                  <a:lnTo>
                    <a:pt x="137033" y="575309"/>
                  </a:lnTo>
                  <a:lnTo>
                    <a:pt x="137033" y="590550"/>
                  </a:lnTo>
                  <a:lnTo>
                    <a:pt x="432181" y="590550"/>
                  </a:lnTo>
                  <a:lnTo>
                    <a:pt x="432181" y="582930"/>
                  </a:lnTo>
                  <a:lnTo>
                    <a:pt x="439674" y="582930"/>
                  </a:lnTo>
                  <a:lnTo>
                    <a:pt x="439674" y="560069"/>
                  </a:lnTo>
                  <a:close/>
                </a:path>
                <a:path w="483234" h="737870">
                  <a:moveTo>
                    <a:pt x="447166" y="552450"/>
                  </a:moveTo>
                  <a:lnTo>
                    <a:pt x="115442" y="552450"/>
                  </a:lnTo>
                  <a:lnTo>
                    <a:pt x="115442" y="560069"/>
                  </a:lnTo>
                  <a:lnTo>
                    <a:pt x="447166" y="560069"/>
                  </a:lnTo>
                  <a:lnTo>
                    <a:pt x="447166" y="552450"/>
                  </a:lnTo>
                  <a:close/>
                </a:path>
                <a:path w="483234" h="737870">
                  <a:moveTo>
                    <a:pt x="454025" y="496569"/>
                  </a:moveTo>
                  <a:lnTo>
                    <a:pt x="107950" y="496569"/>
                  </a:lnTo>
                  <a:lnTo>
                    <a:pt x="107950" y="520700"/>
                  </a:lnTo>
                  <a:lnTo>
                    <a:pt x="115442" y="520700"/>
                  </a:lnTo>
                  <a:lnTo>
                    <a:pt x="115442" y="543559"/>
                  </a:lnTo>
                  <a:lnTo>
                    <a:pt x="122682" y="543559"/>
                  </a:lnTo>
                  <a:lnTo>
                    <a:pt x="122682" y="552450"/>
                  </a:lnTo>
                  <a:lnTo>
                    <a:pt x="461263" y="552450"/>
                  </a:lnTo>
                  <a:lnTo>
                    <a:pt x="461263" y="513080"/>
                  </a:lnTo>
                  <a:lnTo>
                    <a:pt x="454025" y="513080"/>
                  </a:lnTo>
                  <a:lnTo>
                    <a:pt x="454025" y="496569"/>
                  </a:lnTo>
                  <a:close/>
                </a:path>
                <a:path w="483234" h="737870">
                  <a:moveTo>
                    <a:pt x="447166" y="481329"/>
                  </a:moveTo>
                  <a:lnTo>
                    <a:pt x="100711" y="481329"/>
                  </a:lnTo>
                  <a:lnTo>
                    <a:pt x="100711" y="496569"/>
                  </a:lnTo>
                  <a:lnTo>
                    <a:pt x="447166" y="496569"/>
                  </a:lnTo>
                  <a:lnTo>
                    <a:pt x="447166" y="481329"/>
                  </a:lnTo>
                  <a:close/>
                </a:path>
                <a:path w="483234" h="737870">
                  <a:moveTo>
                    <a:pt x="439674" y="458469"/>
                  </a:moveTo>
                  <a:lnTo>
                    <a:pt x="100711" y="458469"/>
                  </a:lnTo>
                  <a:lnTo>
                    <a:pt x="100711" y="466089"/>
                  </a:lnTo>
                  <a:lnTo>
                    <a:pt x="107950" y="466089"/>
                  </a:lnTo>
                  <a:lnTo>
                    <a:pt x="107950" y="481329"/>
                  </a:lnTo>
                  <a:lnTo>
                    <a:pt x="439674" y="481329"/>
                  </a:lnTo>
                  <a:lnTo>
                    <a:pt x="439674" y="458469"/>
                  </a:lnTo>
                  <a:close/>
                </a:path>
                <a:path w="483234" h="737870">
                  <a:moveTo>
                    <a:pt x="418084" y="450850"/>
                  </a:moveTo>
                  <a:lnTo>
                    <a:pt x="93852" y="450850"/>
                  </a:lnTo>
                  <a:lnTo>
                    <a:pt x="93852" y="458469"/>
                  </a:lnTo>
                  <a:lnTo>
                    <a:pt x="418084" y="458469"/>
                  </a:lnTo>
                  <a:lnTo>
                    <a:pt x="418084" y="450850"/>
                  </a:lnTo>
                  <a:close/>
                </a:path>
                <a:path w="483234" h="737870">
                  <a:moveTo>
                    <a:pt x="432181" y="443229"/>
                  </a:moveTo>
                  <a:lnTo>
                    <a:pt x="425577" y="443229"/>
                  </a:lnTo>
                  <a:lnTo>
                    <a:pt x="425577" y="450850"/>
                  </a:lnTo>
                  <a:lnTo>
                    <a:pt x="418084" y="450850"/>
                  </a:lnTo>
                  <a:lnTo>
                    <a:pt x="418084" y="458469"/>
                  </a:lnTo>
                  <a:lnTo>
                    <a:pt x="432181" y="458469"/>
                  </a:lnTo>
                  <a:lnTo>
                    <a:pt x="432181" y="443229"/>
                  </a:lnTo>
                  <a:close/>
                </a:path>
                <a:path w="483234" h="737870">
                  <a:moveTo>
                    <a:pt x="410844" y="443229"/>
                  </a:moveTo>
                  <a:lnTo>
                    <a:pt x="86233" y="443229"/>
                  </a:lnTo>
                  <a:lnTo>
                    <a:pt x="86233" y="450850"/>
                  </a:lnTo>
                  <a:lnTo>
                    <a:pt x="410844" y="450850"/>
                  </a:lnTo>
                  <a:lnTo>
                    <a:pt x="410844" y="443229"/>
                  </a:lnTo>
                  <a:close/>
                </a:path>
                <a:path w="483234" h="737870">
                  <a:moveTo>
                    <a:pt x="418084" y="403860"/>
                  </a:moveTo>
                  <a:lnTo>
                    <a:pt x="72136" y="403860"/>
                  </a:lnTo>
                  <a:lnTo>
                    <a:pt x="72136" y="426719"/>
                  </a:lnTo>
                  <a:lnTo>
                    <a:pt x="79375" y="426719"/>
                  </a:lnTo>
                  <a:lnTo>
                    <a:pt x="79375" y="443229"/>
                  </a:lnTo>
                  <a:lnTo>
                    <a:pt x="403606" y="443229"/>
                  </a:lnTo>
                  <a:lnTo>
                    <a:pt x="403606" y="420369"/>
                  </a:lnTo>
                  <a:lnTo>
                    <a:pt x="418084" y="420369"/>
                  </a:lnTo>
                  <a:lnTo>
                    <a:pt x="418084" y="403860"/>
                  </a:lnTo>
                  <a:close/>
                </a:path>
                <a:path w="483234" h="737870">
                  <a:moveTo>
                    <a:pt x="439674" y="341629"/>
                  </a:moveTo>
                  <a:lnTo>
                    <a:pt x="50164" y="341629"/>
                  </a:lnTo>
                  <a:lnTo>
                    <a:pt x="50164" y="350519"/>
                  </a:lnTo>
                  <a:lnTo>
                    <a:pt x="57785" y="350519"/>
                  </a:lnTo>
                  <a:lnTo>
                    <a:pt x="57785" y="373379"/>
                  </a:lnTo>
                  <a:lnTo>
                    <a:pt x="64643" y="373379"/>
                  </a:lnTo>
                  <a:lnTo>
                    <a:pt x="64643" y="403860"/>
                  </a:lnTo>
                  <a:lnTo>
                    <a:pt x="425577" y="403860"/>
                  </a:lnTo>
                  <a:lnTo>
                    <a:pt x="425577" y="396239"/>
                  </a:lnTo>
                  <a:lnTo>
                    <a:pt x="432181" y="396239"/>
                  </a:lnTo>
                  <a:lnTo>
                    <a:pt x="432181" y="388619"/>
                  </a:lnTo>
                  <a:lnTo>
                    <a:pt x="425577" y="388619"/>
                  </a:lnTo>
                  <a:lnTo>
                    <a:pt x="425577" y="381000"/>
                  </a:lnTo>
                  <a:lnTo>
                    <a:pt x="432181" y="373379"/>
                  </a:lnTo>
                  <a:lnTo>
                    <a:pt x="432181" y="356869"/>
                  </a:lnTo>
                  <a:lnTo>
                    <a:pt x="439674" y="356869"/>
                  </a:lnTo>
                  <a:lnTo>
                    <a:pt x="439674" y="341629"/>
                  </a:lnTo>
                  <a:close/>
                </a:path>
                <a:path w="483234" h="737870">
                  <a:moveTo>
                    <a:pt x="475741" y="341629"/>
                  </a:moveTo>
                  <a:lnTo>
                    <a:pt x="468757" y="341629"/>
                  </a:lnTo>
                  <a:lnTo>
                    <a:pt x="468757" y="350519"/>
                  </a:lnTo>
                  <a:lnTo>
                    <a:pt x="475741" y="350519"/>
                  </a:lnTo>
                  <a:lnTo>
                    <a:pt x="475741" y="341629"/>
                  </a:lnTo>
                  <a:close/>
                </a:path>
                <a:path w="483234" h="737870">
                  <a:moveTo>
                    <a:pt x="482981" y="311150"/>
                  </a:moveTo>
                  <a:lnTo>
                    <a:pt x="43561" y="311150"/>
                  </a:lnTo>
                  <a:lnTo>
                    <a:pt x="43561" y="318769"/>
                  </a:lnTo>
                  <a:lnTo>
                    <a:pt x="36068" y="318769"/>
                  </a:lnTo>
                  <a:lnTo>
                    <a:pt x="36068" y="341629"/>
                  </a:lnTo>
                  <a:lnTo>
                    <a:pt x="447166" y="341629"/>
                  </a:lnTo>
                  <a:lnTo>
                    <a:pt x="447166" y="334010"/>
                  </a:lnTo>
                  <a:lnTo>
                    <a:pt x="454025" y="334010"/>
                  </a:lnTo>
                  <a:lnTo>
                    <a:pt x="454025" y="326389"/>
                  </a:lnTo>
                  <a:lnTo>
                    <a:pt x="482981" y="326389"/>
                  </a:lnTo>
                  <a:lnTo>
                    <a:pt x="482981" y="311150"/>
                  </a:lnTo>
                  <a:close/>
                </a:path>
                <a:path w="483234" h="737870">
                  <a:moveTo>
                    <a:pt x="475741" y="334010"/>
                  </a:moveTo>
                  <a:lnTo>
                    <a:pt x="461263" y="334010"/>
                  </a:lnTo>
                  <a:lnTo>
                    <a:pt x="461263" y="341629"/>
                  </a:lnTo>
                  <a:lnTo>
                    <a:pt x="482981" y="341629"/>
                  </a:lnTo>
                  <a:lnTo>
                    <a:pt x="475741" y="334010"/>
                  </a:lnTo>
                  <a:close/>
                </a:path>
                <a:path w="483234" h="737870">
                  <a:moveTo>
                    <a:pt x="482981" y="326389"/>
                  </a:moveTo>
                  <a:lnTo>
                    <a:pt x="454025" y="326389"/>
                  </a:lnTo>
                  <a:lnTo>
                    <a:pt x="454025" y="334010"/>
                  </a:lnTo>
                  <a:lnTo>
                    <a:pt x="482981" y="334010"/>
                  </a:lnTo>
                  <a:lnTo>
                    <a:pt x="482981" y="326389"/>
                  </a:lnTo>
                  <a:close/>
                </a:path>
                <a:path w="483234" h="737870">
                  <a:moveTo>
                    <a:pt x="447166" y="279400"/>
                  </a:moveTo>
                  <a:lnTo>
                    <a:pt x="21717" y="279400"/>
                  </a:lnTo>
                  <a:lnTo>
                    <a:pt x="21717" y="303529"/>
                  </a:lnTo>
                  <a:lnTo>
                    <a:pt x="36068" y="303529"/>
                  </a:lnTo>
                  <a:lnTo>
                    <a:pt x="36068" y="311150"/>
                  </a:lnTo>
                  <a:lnTo>
                    <a:pt x="475741" y="311150"/>
                  </a:lnTo>
                  <a:lnTo>
                    <a:pt x="475741" y="294639"/>
                  </a:lnTo>
                  <a:lnTo>
                    <a:pt x="468757" y="294639"/>
                  </a:lnTo>
                  <a:lnTo>
                    <a:pt x="468757" y="287019"/>
                  </a:lnTo>
                  <a:lnTo>
                    <a:pt x="447166" y="287019"/>
                  </a:lnTo>
                  <a:lnTo>
                    <a:pt x="447166" y="279400"/>
                  </a:lnTo>
                  <a:close/>
                </a:path>
                <a:path w="483234" h="737870">
                  <a:moveTo>
                    <a:pt x="439674" y="271779"/>
                  </a:moveTo>
                  <a:lnTo>
                    <a:pt x="14477" y="271779"/>
                  </a:lnTo>
                  <a:lnTo>
                    <a:pt x="14477" y="279400"/>
                  </a:lnTo>
                  <a:lnTo>
                    <a:pt x="439674" y="279400"/>
                  </a:lnTo>
                  <a:lnTo>
                    <a:pt x="439674" y="271779"/>
                  </a:lnTo>
                  <a:close/>
                </a:path>
                <a:path w="483234" h="737870">
                  <a:moveTo>
                    <a:pt x="418084" y="264160"/>
                  </a:moveTo>
                  <a:lnTo>
                    <a:pt x="0" y="264160"/>
                  </a:lnTo>
                  <a:lnTo>
                    <a:pt x="0" y="271779"/>
                  </a:lnTo>
                  <a:lnTo>
                    <a:pt x="418084" y="271779"/>
                  </a:lnTo>
                  <a:lnTo>
                    <a:pt x="418084" y="264160"/>
                  </a:lnTo>
                  <a:close/>
                </a:path>
                <a:path w="483234" h="737870">
                  <a:moveTo>
                    <a:pt x="410844" y="256539"/>
                  </a:moveTo>
                  <a:lnTo>
                    <a:pt x="6985" y="256539"/>
                  </a:lnTo>
                  <a:lnTo>
                    <a:pt x="6985" y="264160"/>
                  </a:lnTo>
                  <a:lnTo>
                    <a:pt x="410844" y="264160"/>
                  </a:lnTo>
                  <a:lnTo>
                    <a:pt x="410844" y="256539"/>
                  </a:lnTo>
                  <a:close/>
                </a:path>
                <a:path w="483234" h="737870">
                  <a:moveTo>
                    <a:pt x="403606" y="247650"/>
                  </a:moveTo>
                  <a:lnTo>
                    <a:pt x="0" y="247650"/>
                  </a:lnTo>
                  <a:lnTo>
                    <a:pt x="0" y="256539"/>
                  </a:lnTo>
                  <a:lnTo>
                    <a:pt x="403606" y="256539"/>
                  </a:lnTo>
                  <a:lnTo>
                    <a:pt x="403606" y="247650"/>
                  </a:lnTo>
                  <a:close/>
                </a:path>
                <a:path w="483234" h="737870">
                  <a:moveTo>
                    <a:pt x="389509" y="241300"/>
                  </a:moveTo>
                  <a:lnTo>
                    <a:pt x="6985" y="241300"/>
                  </a:lnTo>
                  <a:lnTo>
                    <a:pt x="6985" y="247650"/>
                  </a:lnTo>
                  <a:lnTo>
                    <a:pt x="389509" y="247650"/>
                  </a:lnTo>
                  <a:lnTo>
                    <a:pt x="389509" y="241300"/>
                  </a:lnTo>
                  <a:close/>
                </a:path>
                <a:path w="483234" h="737870">
                  <a:moveTo>
                    <a:pt x="367791" y="201929"/>
                  </a:moveTo>
                  <a:lnTo>
                    <a:pt x="14477" y="201929"/>
                  </a:lnTo>
                  <a:lnTo>
                    <a:pt x="14477" y="241300"/>
                  </a:lnTo>
                  <a:lnTo>
                    <a:pt x="382015" y="241300"/>
                  </a:lnTo>
                  <a:lnTo>
                    <a:pt x="382015" y="224789"/>
                  </a:lnTo>
                  <a:lnTo>
                    <a:pt x="374777" y="224789"/>
                  </a:lnTo>
                  <a:lnTo>
                    <a:pt x="374777" y="217169"/>
                  </a:lnTo>
                  <a:lnTo>
                    <a:pt x="367791" y="217169"/>
                  </a:lnTo>
                  <a:lnTo>
                    <a:pt x="367791" y="201929"/>
                  </a:lnTo>
                  <a:close/>
                </a:path>
                <a:path w="483234" h="737870">
                  <a:moveTo>
                    <a:pt x="360299" y="186689"/>
                  </a:moveTo>
                  <a:lnTo>
                    <a:pt x="28575" y="186689"/>
                  </a:lnTo>
                  <a:lnTo>
                    <a:pt x="28575" y="194310"/>
                  </a:lnTo>
                  <a:lnTo>
                    <a:pt x="21717" y="194310"/>
                  </a:lnTo>
                  <a:lnTo>
                    <a:pt x="21717" y="201929"/>
                  </a:lnTo>
                  <a:lnTo>
                    <a:pt x="360299" y="201929"/>
                  </a:lnTo>
                  <a:lnTo>
                    <a:pt x="360299" y="186689"/>
                  </a:lnTo>
                  <a:close/>
                </a:path>
                <a:path w="483234" h="737870">
                  <a:moveTo>
                    <a:pt x="352806" y="162560"/>
                  </a:moveTo>
                  <a:lnTo>
                    <a:pt x="72136" y="162560"/>
                  </a:lnTo>
                  <a:lnTo>
                    <a:pt x="72136" y="170179"/>
                  </a:lnTo>
                  <a:lnTo>
                    <a:pt x="64643" y="170179"/>
                  </a:lnTo>
                  <a:lnTo>
                    <a:pt x="57785" y="179069"/>
                  </a:lnTo>
                  <a:lnTo>
                    <a:pt x="50164" y="179069"/>
                  </a:lnTo>
                  <a:lnTo>
                    <a:pt x="50164" y="186689"/>
                  </a:lnTo>
                  <a:lnTo>
                    <a:pt x="352806" y="186689"/>
                  </a:lnTo>
                  <a:lnTo>
                    <a:pt x="352806" y="162560"/>
                  </a:lnTo>
                  <a:close/>
                </a:path>
                <a:path w="483234" h="737870">
                  <a:moveTo>
                    <a:pt x="346202" y="154939"/>
                  </a:moveTo>
                  <a:lnTo>
                    <a:pt x="100711" y="154939"/>
                  </a:lnTo>
                  <a:lnTo>
                    <a:pt x="100711" y="162560"/>
                  </a:lnTo>
                  <a:lnTo>
                    <a:pt x="346202" y="162560"/>
                  </a:lnTo>
                  <a:lnTo>
                    <a:pt x="346202" y="154939"/>
                  </a:lnTo>
                  <a:close/>
                </a:path>
                <a:path w="483234" h="737870">
                  <a:moveTo>
                    <a:pt x="338709" y="124460"/>
                  </a:moveTo>
                  <a:lnTo>
                    <a:pt x="107950" y="124460"/>
                  </a:lnTo>
                  <a:lnTo>
                    <a:pt x="107950" y="139700"/>
                  </a:lnTo>
                  <a:lnTo>
                    <a:pt x="115442" y="139700"/>
                  </a:lnTo>
                  <a:lnTo>
                    <a:pt x="115442" y="147319"/>
                  </a:lnTo>
                  <a:lnTo>
                    <a:pt x="107950" y="147319"/>
                  </a:lnTo>
                  <a:lnTo>
                    <a:pt x="115442" y="154939"/>
                  </a:lnTo>
                  <a:lnTo>
                    <a:pt x="338709" y="154939"/>
                  </a:lnTo>
                  <a:lnTo>
                    <a:pt x="338709" y="124460"/>
                  </a:lnTo>
                  <a:close/>
                </a:path>
                <a:path w="483234" h="737870">
                  <a:moveTo>
                    <a:pt x="324612" y="116839"/>
                  </a:moveTo>
                  <a:lnTo>
                    <a:pt x="115442" y="116839"/>
                  </a:lnTo>
                  <a:lnTo>
                    <a:pt x="115442" y="124460"/>
                  </a:lnTo>
                  <a:lnTo>
                    <a:pt x="324612" y="124460"/>
                  </a:lnTo>
                  <a:lnTo>
                    <a:pt x="324612" y="116839"/>
                  </a:lnTo>
                  <a:close/>
                </a:path>
                <a:path w="483234" h="737870">
                  <a:moveTo>
                    <a:pt x="309880" y="101600"/>
                  </a:moveTo>
                  <a:lnTo>
                    <a:pt x="122682" y="101600"/>
                  </a:lnTo>
                  <a:lnTo>
                    <a:pt x="122682" y="116839"/>
                  </a:lnTo>
                  <a:lnTo>
                    <a:pt x="309880" y="116839"/>
                  </a:lnTo>
                  <a:lnTo>
                    <a:pt x="309880" y="101600"/>
                  </a:lnTo>
                  <a:close/>
                </a:path>
                <a:path w="483234" h="737870">
                  <a:moveTo>
                    <a:pt x="302640" y="77469"/>
                  </a:moveTo>
                  <a:lnTo>
                    <a:pt x="129539" y="77469"/>
                  </a:lnTo>
                  <a:lnTo>
                    <a:pt x="129539" y="101600"/>
                  </a:lnTo>
                  <a:lnTo>
                    <a:pt x="302640" y="101600"/>
                  </a:lnTo>
                  <a:lnTo>
                    <a:pt x="302640" y="77469"/>
                  </a:lnTo>
                  <a:close/>
                </a:path>
                <a:path w="483234" h="737870">
                  <a:moveTo>
                    <a:pt x="295402" y="62229"/>
                  </a:moveTo>
                  <a:lnTo>
                    <a:pt x="137033" y="62229"/>
                  </a:lnTo>
                  <a:lnTo>
                    <a:pt x="137033" y="77469"/>
                  </a:lnTo>
                  <a:lnTo>
                    <a:pt x="295402" y="77469"/>
                  </a:lnTo>
                  <a:lnTo>
                    <a:pt x="295402" y="62229"/>
                  </a:lnTo>
                  <a:close/>
                </a:path>
                <a:path w="483234" h="737870">
                  <a:moveTo>
                    <a:pt x="288543" y="54610"/>
                  </a:moveTo>
                  <a:lnTo>
                    <a:pt x="144271" y="54610"/>
                  </a:lnTo>
                  <a:lnTo>
                    <a:pt x="144271" y="62229"/>
                  </a:lnTo>
                  <a:lnTo>
                    <a:pt x="288543" y="62229"/>
                  </a:lnTo>
                  <a:lnTo>
                    <a:pt x="288543" y="54610"/>
                  </a:lnTo>
                  <a:close/>
                </a:path>
                <a:path w="483234" h="737870">
                  <a:moveTo>
                    <a:pt x="281051" y="45719"/>
                  </a:moveTo>
                  <a:lnTo>
                    <a:pt x="151130" y="45719"/>
                  </a:lnTo>
                  <a:lnTo>
                    <a:pt x="151130" y="54610"/>
                  </a:lnTo>
                  <a:lnTo>
                    <a:pt x="281051" y="54610"/>
                  </a:lnTo>
                  <a:lnTo>
                    <a:pt x="281051" y="45719"/>
                  </a:lnTo>
                  <a:close/>
                </a:path>
                <a:path w="483234" h="737870">
                  <a:moveTo>
                    <a:pt x="266827" y="39369"/>
                  </a:moveTo>
                  <a:lnTo>
                    <a:pt x="165862" y="39369"/>
                  </a:lnTo>
                  <a:lnTo>
                    <a:pt x="165862" y="45719"/>
                  </a:lnTo>
                  <a:lnTo>
                    <a:pt x="266827" y="45719"/>
                  </a:lnTo>
                  <a:lnTo>
                    <a:pt x="266827" y="39369"/>
                  </a:lnTo>
                  <a:close/>
                </a:path>
                <a:path w="483234" h="737870">
                  <a:moveTo>
                    <a:pt x="259334" y="15239"/>
                  </a:moveTo>
                  <a:lnTo>
                    <a:pt x="180086" y="15239"/>
                  </a:lnTo>
                  <a:lnTo>
                    <a:pt x="180086" y="39369"/>
                  </a:lnTo>
                  <a:lnTo>
                    <a:pt x="274065" y="39369"/>
                  </a:lnTo>
                  <a:lnTo>
                    <a:pt x="274065" y="30479"/>
                  </a:lnTo>
                  <a:lnTo>
                    <a:pt x="266827" y="30479"/>
                  </a:lnTo>
                  <a:lnTo>
                    <a:pt x="266827" y="22860"/>
                  </a:lnTo>
                  <a:lnTo>
                    <a:pt x="259334" y="22860"/>
                  </a:lnTo>
                  <a:lnTo>
                    <a:pt x="259334" y="15239"/>
                  </a:lnTo>
                  <a:close/>
                </a:path>
                <a:path w="483234" h="737870">
                  <a:moveTo>
                    <a:pt x="201676" y="0"/>
                  </a:moveTo>
                  <a:lnTo>
                    <a:pt x="187198" y="0"/>
                  </a:lnTo>
                  <a:lnTo>
                    <a:pt x="187198" y="15239"/>
                  </a:lnTo>
                  <a:lnTo>
                    <a:pt x="252094" y="15239"/>
                  </a:lnTo>
                  <a:lnTo>
                    <a:pt x="252094" y="7619"/>
                  </a:lnTo>
                  <a:lnTo>
                    <a:pt x="201676" y="7619"/>
                  </a:lnTo>
                  <a:lnTo>
                    <a:pt x="201676" y="0"/>
                  </a:lnTo>
                  <a:close/>
                </a:path>
                <a:path w="483234" h="737870">
                  <a:moveTo>
                    <a:pt x="216408" y="0"/>
                  </a:moveTo>
                  <a:lnTo>
                    <a:pt x="208914" y="0"/>
                  </a:lnTo>
                  <a:lnTo>
                    <a:pt x="208914" y="7619"/>
                  </a:lnTo>
                  <a:lnTo>
                    <a:pt x="216408" y="7619"/>
                  </a:lnTo>
                  <a:lnTo>
                    <a:pt x="216408" y="0"/>
                  </a:lnTo>
                  <a:close/>
                </a:path>
                <a:path w="483234" h="737870">
                  <a:moveTo>
                    <a:pt x="223646" y="0"/>
                  </a:moveTo>
                  <a:lnTo>
                    <a:pt x="216408" y="7619"/>
                  </a:lnTo>
                  <a:lnTo>
                    <a:pt x="223646" y="7619"/>
                  </a:lnTo>
                  <a:lnTo>
                    <a:pt x="223646" y="0"/>
                  </a:lnTo>
                  <a:close/>
                </a:path>
                <a:path w="483234" h="737870">
                  <a:moveTo>
                    <a:pt x="259334" y="0"/>
                  </a:moveTo>
                  <a:lnTo>
                    <a:pt x="223646" y="0"/>
                  </a:lnTo>
                  <a:lnTo>
                    <a:pt x="223646" y="7619"/>
                  </a:lnTo>
                  <a:lnTo>
                    <a:pt x="259334" y="7619"/>
                  </a:lnTo>
                  <a:lnTo>
                    <a:pt x="259334" y="0"/>
                  </a:lnTo>
                  <a:close/>
                </a:path>
              </a:pathLst>
            </a:custGeom>
            <a:solidFill>
              <a:srgbClr val="FFFFFF"/>
            </a:solidFill>
          </p:spPr>
          <p:txBody>
            <a:bodyPr wrap="square" lIns="0" tIns="0" rIns="0" bIns="0" rtlCol="0"/>
            <a:lstStyle/>
            <a:p>
              <a:endParaRPr/>
            </a:p>
          </p:txBody>
        </p:sp>
        <p:sp>
          <p:nvSpPr>
            <p:cNvPr id="70" name="object 70"/>
            <p:cNvSpPr/>
            <p:nvPr/>
          </p:nvSpPr>
          <p:spPr>
            <a:xfrm>
              <a:off x="7952581" y="3442716"/>
              <a:ext cx="7620" cy="8255"/>
            </a:xfrm>
            <a:custGeom>
              <a:avLst/>
              <a:gdLst/>
              <a:ahLst/>
              <a:cxnLst/>
              <a:rect l="l" t="t" r="r" b="b"/>
              <a:pathLst>
                <a:path w="7620" h="8254">
                  <a:moveTo>
                    <a:pt x="7112" y="0"/>
                  </a:moveTo>
                  <a:lnTo>
                    <a:pt x="0" y="0"/>
                  </a:lnTo>
                  <a:lnTo>
                    <a:pt x="7112" y="7747"/>
                  </a:lnTo>
                  <a:lnTo>
                    <a:pt x="7112" y="0"/>
                  </a:lnTo>
                  <a:close/>
                </a:path>
              </a:pathLst>
            </a:custGeom>
            <a:solidFill>
              <a:srgbClr val="FFFFFF"/>
            </a:solidFill>
          </p:spPr>
          <p:txBody>
            <a:bodyPr wrap="square" lIns="0" tIns="0" rIns="0" bIns="0" rtlCol="0"/>
            <a:lstStyle/>
            <a:p>
              <a:endParaRPr/>
            </a:p>
          </p:txBody>
        </p:sp>
        <p:sp>
          <p:nvSpPr>
            <p:cNvPr id="71" name="object 71"/>
            <p:cNvSpPr/>
            <p:nvPr/>
          </p:nvSpPr>
          <p:spPr>
            <a:xfrm>
              <a:off x="7937468" y="3419320"/>
              <a:ext cx="8255" cy="8255"/>
            </a:xfrm>
            <a:custGeom>
              <a:avLst/>
              <a:gdLst/>
              <a:ahLst/>
              <a:cxnLst/>
              <a:rect l="l" t="t" r="r" b="b"/>
              <a:pathLst>
                <a:path w="8254" h="8254">
                  <a:moveTo>
                    <a:pt x="0" y="7775"/>
                  </a:moveTo>
                  <a:lnTo>
                    <a:pt x="8184" y="7775"/>
                  </a:lnTo>
                  <a:lnTo>
                    <a:pt x="8184" y="0"/>
                  </a:lnTo>
                  <a:lnTo>
                    <a:pt x="0" y="0"/>
                  </a:lnTo>
                  <a:lnTo>
                    <a:pt x="0" y="7775"/>
                  </a:lnTo>
                  <a:close/>
                </a:path>
              </a:pathLst>
            </a:custGeom>
            <a:solidFill>
              <a:srgbClr val="FFFFFF"/>
            </a:solidFill>
          </p:spPr>
          <p:txBody>
            <a:bodyPr wrap="square" lIns="0" tIns="0" rIns="0" bIns="0" rtlCol="0"/>
            <a:lstStyle/>
            <a:p>
              <a:endParaRPr/>
            </a:p>
          </p:txBody>
        </p:sp>
        <p:sp>
          <p:nvSpPr>
            <p:cNvPr id="72" name="object 72"/>
            <p:cNvSpPr/>
            <p:nvPr/>
          </p:nvSpPr>
          <p:spPr>
            <a:xfrm>
              <a:off x="8060150" y="3116199"/>
              <a:ext cx="86995" cy="70485"/>
            </a:xfrm>
            <a:custGeom>
              <a:avLst/>
              <a:gdLst/>
              <a:ahLst/>
              <a:cxnLst/>
              <a:rect l="l" t="t" r="r" b="b"/>
              <a:pathLst>
                <a:path w="86995" h="70485">
                  <a:moveTo>
                    <a:pt x="86613" y="0"/>
                  </a:moveTo>
                  <a:lnTo>
                    <a:pt x="79375" y="7747"/>
                  </a:lnTo>
                  <a:lnTo>
                    <a:pt x="79375" y="0"/>
                  </a:lnTo>
                  <a:lnTo>
                    <a:pt x="71881" y="0"/>
                  </a:lnTo>
                  <a:lnTo>
                    <a:pt x="71881" y="7747"/>
                  </a:lnTo>
                  <a:lnTo>
                    <a:pt x="64642" y="7747"/>
                  </a:lnTo>
                  <a:lnTo>
                    <a:pt x="64642" y="0"/>
                  </a:lnTo>
                  <a:lnTo>
                    <a:pt x="50291" y="0"/>
                  </a:lnTo>
                  <a:lnTo>
                    <a:pt x="50291" y="15875"/>
                  </a:lnTo>
                  <a:lnTo>
                    <a:pt x="43052" y="15875"/>
                  </a:lnTo>
                  <a:lnTo>
                    <a:pt x="43052" y="39115"/>
                  </a:lnTo>
                  <a:lnTo>
                    <a:pt x="28955" y="39115"/>
                  </a:lnTo>
                  <a:lnTo>
                    <a:pt x="28955" y="46227"/>
                  </a:lnTo>
                  <a:lnTo>
                    <a:pt x="14224" y="46227"/>
                  </a:lnTo>
                  <a:lnTo>
                    <a:pt x="14224" y="54355"/>
                  </a:lnTo>
                  <a:lnTo>
                    <a:pt x="7238" y="54355"/>
                  </a:lnTo>
                  <a:lnTo>
                    <a:pt x="7238" y="62102"/>
                  </a:lnTo>
                  <a:lnTo>
                    <a:pt x="0" y="62102"/>
                  </a:lnTo>
                  <a:lnTo>
                    <a:pt x="0" y="69976"/>
                  </a:lnTo>
                </a:path>
              </a:pathLst>
            </a:custGeom>
            <a:ln w="3175">
              <a:solidFill>
                <a:srgbClr val="B1B1B1"/>
              </a:solidFill>
            </a:ln>
          </p:spPr>
          <p:txBody>
            <a:bodyPr wrap="square" lIns="0" tIns="0" rIns="0" bIns="0" rtlCol="0"/>
            <a:lstStyle/>
            <a:p>
              <a:endParaRPr/>
            </a:p>
          </p:txBody>
        </p:sp>
        <p:sp>
          <p:nvSpPr>
            <p:cNvPr id="73" name="object 73"/>
            <p:cNvSpPr/>
            <p:nvPr/>
          </p:nvSpPr>
          <p:spPr>
            <a:xfrm>
              <a:off x="8053165" y="3186176"/>
              <a:ext cx="6985" cy="0"/>
            </a:xfrm>
            <a:custGeom>
              <a:avLst/>
              <a:gdLst/>
              <a:ahLst/>
              <a:cxnLst/>
              <a:rect l="l" t="t" r="r" b="b"/>
              <a:pathLst>
                <a:path w="6984">
                  <a:moveTo>
                    <a:pt x="0" y="0"/>
                  </a:moveTo>
                  <a:lnTo>
                    <a:pt x="6985" y="0"/>
                  </a:lnTo>
                </a:path>
              </a:pathLst>
            </a:custGeom>
            <a:ln w="3175">
              <a:solidFill>
                <a:srgbClr val="B1B1B1"/>
              </a:solidFill>
            </a:ln>
          </p:spPr>
          <p:txBody>
            <a:bodyPr wrap="square" lIns="0" tIns="0" rIns="0" bIns="0" rtlCol="0"/>
            <a:lstStyle/>
            <a:p>
              <a:endParaRPr/>
            </a:p>
          </p:txBody>
        </p:sp>
        <p:sp>
          <p:nvSpPr>
            <p:cNvPr id="74" name="object 74"/>
            <p:cNvSpPr/>
            <p:nvPr/>
          </p:nvSpPr>
          <p:spPr>
            <a:xfrm>
              <a:off x="7923371" y="3186177"/>
              <a:ext cx="137160" cy="202565"/>
            </a:xfrm>
            <a:custGeom>
              <a:avLst/>
              <a:gdLst/>
              <a:ahLst/>
              <a:cxnLst/>
              <a:rect l="l" t="t" r="r" b="b"/>
              <a:pathLst>
                <a:path w="137159" h="202564">
                  <a:moveTo>
                    <a:pt x="136779" y="0"/>
                  </a:moveTo>
                  <a:lnTo>
                    <a:pt x="136779" y="7747"/>
                  </a:lnTo>
                  <a:lnTo>
                    <a:pt x="129286" y="7747"/>
                  </a:lnTo>
                  <a:lnTo>
                    <a:pt x="129286" y="31369"/>
                  </a:lnTo>
                  <a:lnTo>
                    <a:pt x="122428" y="31369"/>
                  </a:lnTo>
                  <a:lnTo>
                    <a:pt x="122428" y="46609"/>
                  </a:lnTo>
                  <a:lnTo>
                    <a:pt x="115188" y="46609"/>
                  </a:lnTo>
                  <a:lnTo>
                    <a:pt x="115188" y="54356"/>
                  </a:lnTo>
                  <a:lnTo>
                    <a:pt x="107695" y="54356"/>
                  </a:lnTo>
                  <a:lnTo>
                    <a:pt x="107695" y="69976"/>
                  </a:lnTo>
                  <a:lnTo>
                    <a:pt x="115188" y="69976"/>
                  </a:lnTo>
                  <a:lnTo>
                    <a:pt x="115188" y="77724"/>
                  </a:lnTo>
                  <a:lnTo>
                    <a:pt x="107695" y="77724"/>
                  </a:lnTo>
                  <a:lnTo>
                    <a:pt x="115188" y="85851"/>
                  </a:lnTo>
                  <a:lnTo>
                    <a:pt x="100584" y="85851"/>
                  </a:lnTo>
                  <a:lnTo>
                    <a:pt x="100584" y="92963"/>
                  </a:lnTo>
                  <a:lnTo>
                    <a:pt x="72009" y="92963"/>
                  </a:lnTo>
                  <a:lnTo>
                    <a:pt x="72009" y="100964"/>
                  </a:lnTo>
                  <a:lnTo>
                    <a:pt x="64515" y="100964"/>
                  </a:lnTo>
                  <a:lnTo>
                    <a:pt x="57658" y="109093"/>
                  </a:lnTo>
                  <a:lnTo>
                    <a:pt x="50164" y="109093"/>
                  </a:lnTo>
                  <a:lnTo>
                    <a:pt x="50164" y="116586"/>
                  </a:lnTo>
                  <a:lnTo>
                    <a:pt x="28575" y="116586"/>
                  </a:lnTo>
                  <a:lnTo>
                    <a:pt x="28575" y="124333"/>
                  </a:lnTo>
                  <a:lnTo>
                    <a:pt x="21589" y="124333"/>
                  </a:lnTo>
                  <a:lnTo>
                    <a:pt x="21589" y="132079"/>
                  </a:lnTo>
                  <a:lnTo>
                    <a:pt x="14477" y="132079"/>
                  </a:lnTo>
                  <a:lnTo>
                    <a:pt x="14477" y="171323"/>
                  </a:lnTo>
                  <a:lnTo>
                    <a:pt x="6985" y="171323"/>
                  </a:lnTo>
                  <a:lnTo>
                    <a:pt x="6985" y="178435"/>
                  </a:lnTo>
                  <a:lnTo>
                    <a:pt x="0" y="178435"/>
                  </a:lnTo>
                  <a:lnTo>
                    <a:pt x="0" y="186562"/>
                  </a:lnTo>
                  <a:lnTo>
                    <a:pt x="6985" y="186562"/>
                  </a:lnTo>
                  <a:lnTo>
                    <a:pt x="6985" y="194690"/>
                  </a:lnTo>
                  <a:lnTo>
                    <a:pt x="0" y="194690"/>
                  </a:lnTo>
                  <a:lnTo>
                    <a:pt x="0" y="202057"/>
                  </a:lnTo>
                  <a:lnTo>
                    <a:pt x="6985" y="202057"/>
                  </a:lnTo>
                </a:path>
              </a:pathLst>
            </a:custGeom>
            <a:ln w="3175">
              <a:solidFill>
                <a:srgbClr val="B1B1B1"/>
              </a:solidFill>
            </a:ln>
          </p:spPr>
          <p:txBody>
            <a:bodyPr wrap="square" lIns="0" tIns="0" rIns="0" bIns="0" rtlCol="0"/>
            <a:lstStyle/>
            <a:p>
              <a:endParaRPr/>
            </a:p>
          </p:txBody>
        </p:sp>
        <p:sp>
          <p:nvSpPr>
            <p:cNvPr id="75" name="object 75"/>
            <p:cNvSpPr/>
            <p:nvPr/>
          </p:nvSpPr>
          <p:spPr>
            <a:xfrm>
              <a:off x="8146763" y="3116199"/>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76" name="object 76"/>
            <p:cNvSpPr/>
            <p:nvPr/>
          </p:nvSpPr>
          <p:spPr>
            <a:xfrm>
              <a:off x="8146764" y="3116198"/>
              <a:ext cx="86995" cy="109220"/>
            </a:xfrm>
            <a:custGeom>
              <a:avLst/>
              <a:gdLst/>
              <a:ahLst/>
              <a:cxnLst/>
              <a:rect l="l" t="t" r="r" b="b"/>
              <a:pathLst>
                <a:path w="86995" h="109219">
                  <a:moveTo>
                    <a:pt x="86487" y="108838"/>
                  </a:moveTo>
                  <a:lnTo>
                    <a:pt x="86487" y="101346"/>
                  </a:lnTo>
                  <a:lnTo>
                    <a:pt x="79248" y="101346"/>
                  </a:lnTo>
                  <a:lnTo>
                    <a:pt x="79248" y="77724"/>
                  </a:lnTo>
                  <a:lnTo>
                    <a:pt x="72009" y="77724"/>
                  </a:lnTo>
                  <a:lnTo>
                    <a:pt x="72009" y="62102"/>
                  </a:lnTo>
                  <a:lnTo>
                    <a:pt x="65150" y="62102"/>
                  </a:lnTo>
                  <a:lnTo>
                    <a:pt x="65150" y="54355"/>
                  </a:lnTo>
                  <a:lnTo>
                    <a:pt x="57531" y="54355"/>
                  </a:lnTo>
                  <a:lnTo>
                    <a:pt x="57531" y="46227"/>
                  </a:lnTo>
                  <a:lnTo>
                    <a:pt x="43434" y="46227"/>
                  </a:lnTo>
                  <a:lnTo>
                    <a:pt x="43434" y="39115"/>
                  </a:lnTo>
                  <a:lnTo>
                    <a:pt x="50673" y="39115"/>
                  </a:lnTo>
                  <a:lnTo>
                    <a:pt x="50673" y="30987"/>
                  </a:lnTo>
                  <a:lnTo>
                    <a:pt x="43434" y="30987"/>
                  </a:lnTo>
                  <a:lnTo>
                    <a:pt x="43434" y="23240"/>
                  </a:lnTo>
                  <a:lnTo>
                    <a:pt x="35814" y="23240"/>
                  </a:lnTo>
                  <a:lnTo>
                    <a:pt x="35814" y="15875"/>
                  </a:lnTo>
                  <a:lnTo>
                    <a:pt x="28575" y="15875"/>
                  </a:lnTo>
                  <a:lnTo>
                    <a:pt x="28575" y="7747"/>
                  </a:lnTo>
                  <a:lnTo>
                    <a:pt x="35814" y="7747"/>
                  </a:lnTo>
                  <a:lnTo>
                    <a:pt x="35814" y="0"/>
                  </a:lnTo>
                  <a:lnTo>
                    <a:pt x="0" y="0"/>
                  </a:lnTo>
                </a:path>
              </a:pathLst>
            </a:custGeom>
            <a:ln w="3175">
              <a:solidFill>
                <a:srgbClr val="B1B1B1"/>
              </a:solidFill>
            </a:ln>
          </p:spPr>
          <p:txBody>
            <a:bodyPr wrap="square" lIns="0" tIns="0" rIns="0" bIns="0" rtlCol="0"/>
            <a:lstStyle/>
            <a:p>
              <a:endParaRPr/>
            </a:p>
          </p:txBody>
        </p:sp>
        <p:sp>
          <p:nvSpPr>
            <p:cNvPr id="77" name="object 77"/>
            <p:cNvSpPr/>
            <p:nvPr/>
          </p:nvSpPr>
          <p:spPr>
            <a:xfrm>
              <a:off x="8255476" y="3248279"/>
              <a:ext cx="6985" cy="0"/>
            </a:xfrm>
            <a:custGeom>
              <a:avLst/>
              <a:gdLst/>
              <a:ahLst/>
              <a:cxnLst/>
              <a:rect l="l" t="t" r="r" b="b"/>
              <a:pathLst>
                <a:path w="6984">
                  <a:moveTo>
                    <a:pt x="0" y="0"/>
                  </a:moveTo>
                  <a:lnTo>
                    <a:pt x="6984" y="0"/>
                  </a:lnTo>
                </a:path>
              </a:pathLst>
            </a:custGeom>
            <a:ln w="3175">
              <a:solidFill>
                <a:srgbClr val="B1B1B1"/>
              </a:solidFill>
            </a:ln>
          </p:spPr>
          <p:txBody>
            <a:bodyPr wrap="square" lIns="0" tIns="0" rIns="0" bIns="0" rtlCol="0"/>
            <a:lstStyle/>
            <a:p>
              <a:endParaRPr/>
            </a:p>
          </p:txBody>
        </p:sp>
        <p:sp>
          <p:nvSpPr>
            <p:cNvPr id="78" name="object 78"/>
            <p:cNvSpPr/>
            <p:nvPr/>
          </p:nvSpPr>
          <p:spPr>
            <a:xfrm>
              <a:off x="8233251" y="3225039"/>
              <a:ext cx="29209" cy="23495"/>
            </a:xfrm>
            <a:custGeom>
              <a:avLst/>
              <a:gdLst/>
              <a:ahLst/>
              <a:cxnLst/>
              <a:rect l="l" t="t" r="r" b="b"/>
              <a:pathLst>
                <a:path w="29209" h="23494">
                  <a:moveTo>
                    <a:pt x="29209" y="23240"/>
                  </a:moveTo>
                  <a:lnTo>
                    <a:pt x="29209" y="15239"/>
                  </a:lnTo>
                  <a:lnTo>
                    <a:pt x="14985" y="15239"/>
                  </a:lnTo>
                  <a:lnTo>
                    <a:pt x="14985" y="7620"/>
                  </a:lnTo>
                  <a:lnTo>
                    <a:pt x="0" y="7620"/>
                  </a:lnTo>
                  <a:lnTo>
                    <a:pt x="0" y="0"/>
                  </a:lnTo>
                </a:path>
              </a:pathLst>
            </a:custGeom>
            <a:ln w="3175">
              <a:solidFill>
                <a:srgbClr val="B1B1B1"/>
              </a:solidFill>
            </a:ln>
          </p:spPr>
          <p:txBody>
            <a:bodyPr wrap="square" lIns="0" tIns="0" rIns="0" bIns="0" rtlCol="0"/>
            <a:lstStyle/>
            <a:p>
              <a:endParaRPr/>
            </a:p>
          </p:txBody>
        </p:sp>
        <p:sp>
          <p:nvSpPr>
            <p:cNvPr id="79" name="object 79"/>
            <p:cNvSpPr/>
            <p:nvPr/>
          </p:nvSpPr>
          <p:spPr>
            <a:xfrm>
              <a:off x="8262462" y="3248279"/>
              <a:ext cx="144145" cy="217804"/>
            </a:xfrm>
            <a:custGeom>
              <a:avLst/>
              <a:gdLst/>
              <a:ahLst/>
              <a:cxnLst/>
              <a:rect l="l" t="t" r="r" b="b"/>
              <a:pathLst>
                <a:path w="144145" h="217804">
                  <a:moveTo>
                    <a:pt x="136651" y="217805"/>
                  </a:moveTo>
                  <a:lnTo>
                    <a:pt x="136651" y="209676"/>
                  </a:lnTo>
                  <a:lnTo>
                    <a:pt x="143891" y="209676"/>
                  </a:lnTo>
                  <a:lnTo>
                    <a:pt x="136651" y="202184"/>
                  </a:lnTo>
                  <a:lnTo>
                    <a:pt x="143891" y="202184"/>
                  </a:lnTo>
                  <a:lnTo>
                    <a:pt x="143891" y="178562"/>
                  </a:lnTo>
                  <a:lnTo>
                    <a:pt x="136651" y="178562"/>
                  </a:lnTo>
                  <a:lnTo>
                    <a:pt x="136651" y="162941"/>
                  </a:lnTo>
                  <a:lnTo>
                    <a:pt x="129794" y="162941"/>
                  </a:lnTo>
                  <a:lnTo>
                    <a:pt x="129794" y="155575"/>
                  </a:lnTo>
                  <a:lnTo>
                    <a:pt x="108203" y="155575"/>
                  </a:lnTo>
                  <a:lnTo>
                    <a:pt x="108203" y="147447"/>
                  </a:lnTo>
                  <a:lnTo>
                    <a:pt x="100711" y="147447"/>
                  </a:lnTo>
                  <a:lnTo>
                    <a:pt x="100711" y="139700"/>
                  </a:lnTo>
                  <a:lnTo>
                    <a:pt x="79121" y="139700"/>
                  </a:lnTo>
                  <a:lnTo>
                    <a:pt x="79121" y="132207"/>
                  </a:lnTo>
                  <a:lnTo>
                    <a:pt x="71881" y="132207"/>
                  </a:lnTo>
                  <a:lnTo>
                    <a:pt x="71881" y="124079"/>
                  </a:lnTo>
                  <a:lnTo>
                    <a:pt x="64770" y="124079"/>
                  </a:lnTo>
                  <a:lnTo>
                    <a:pt x="64770" y="116078"/>
                  </a:lnTo>
                  <a:lnTo>
                    <a:pt x="50673" y="116078"/>
                  </a:lnTo>
                  <a:lnTo>
                    <a:pt x="50673" y="108838"/>
                  </a:lnTo>
                  <a:lnTo>
                    <a:pt x="43179" y="108838"/>
                  </a:lnTo>
                  <a:lnTo>
                    <a:pt x="43179" y="92710"/>
                  </a:lnTo>
                  <a:lnTo>
                    <a:pt x="35941" y="92710"/>
                  </a:lnTo>
                  <a:lnTo>
                    <a:pt x="35941" y="85598"/>
                  </a:lnTo>
                  <a:lnTo>
                    <a:pt x="29083" y="85598"/>
                  </a:lnTo>
                  <a:lnTo>
                    <a:pt x="29083" y="69723"/>
                  </a:lnTo>
                  <a:lnTo>
                    <a:pt x="21590" y="69723"/>
                  </a:lnTo>
                  <a:lnTo>
                    <a:pt x="21590" y="54101"/>
                  </a:lnTo>
                  <a:lnTo>
                    <a:pt x="14097" y="54101"/>
                  </a:lnTo>
                  <a:lnTo>
                    <a:pt x="14097" y="30480"/>
                  </a:lnTo>
                  <a:lnTo>
                    <a:pt x="7493" y="30480"/>
                  </a:lnTo>
                  <a:lnTo>
                    <a:pt x="7493" y="23368"/>
                  </a:lnTo>
                  <a:lnTo>
                    <a:pt x="0" y="23368"/>
                  </a:lnTo>
                  <a:lnTo>
                    <a:pt x="0" y="0"/>
                  </a:lnTo>
                </a:path>
              </a:pathLst>
            </a:custGeom>
            <a:ln w="3175">
              <a:solidFill>
                <a:srgbClr val="B1B1B1"/>
              </a:solidFill>
            </a:ln>
          </p:spPr>
          <p:txBody>
            <a:bodyPr wrap="square" lIns="0" tIns="0" rIns="0" bIns="0" rtlCol="0"/>
            <a:lstStyle/>
            <a:p>
              <a:endParaRPr/>
            </a:p>
          </p:txBody>
        </p:sp>
        <p:sp>
          <p:nvSpPr>
            <p:cNvPr id="80" name="object 80"/>
            <p:cNvSpPr/>
            <p:nvPr/>
          </p:nvSpPr>
          <p:spPr>
            <a:xfrm>
              <a:off x="8233251" y="3225038"/>
              <a:ext cx="6985" cy="0"/>
            </a:xfrm>
            <a:custGeom>
              <a:avLst/>
              <a:gdLst/>
              <a:ahLst/>
              <a:cxnLst/>
              <a:rect l="l" t="t" r="r" b="b"/>
              <a:pathLst>
                <a:path w="6984">
                  <a:moveTo>
                    <a:pt x="6984" y="0"/>
                  </a:moveTo>
                  <a:lnTo>
                    <a:pt x="0" y="0"/>
                  </a:lnTo>
                </a:path>
              </a:pathLst>
            </a:custGeom>
            <a:ln w="3175">
              <a:solidFill>
                <a:srgbClr val="B1B1B1"/>
              </a:solidFill>
            </a:ln>
          </p:spPr>
          <p:txBody>
            <a:bodyPr wrap="square" lIns="0" tIns="0" rIns="0" bIns="0" rtlCol="0"/>
            <a:lstStyle/>
            <a:p>
              <a:endParaRPr/>
            </a:p>
          </p:txBody>
        </p:sp>
        <p:sp>
          <p:nvSpPr>
            <p:cNvPr id="81" name="object 81"/>
            <p:cNvSpPr/>
            <p:nvPr/>
          </p:nvSpPr>
          <p:spPr>
            <a:xfrm>
              <a:off x="8326850" y="3450464"/>
              <a:ext cx="51435" cy="116839"/>
            </a:xfrm>
            <a:custGeom>
              <a:avLst/>
              <a:gdLst/>
              <a:ahLst/>
              <a:cxnLst/>
              <a:rect l="l" t="t" r="r" b="b"/>
              <a:pathLst>
                <a:path w="51434" h="116839">
                  <a:moveTo>
                    <a:pt x="14604" y="116712"/>
                  </a:moveTo>
                  <a:lnTo>
                    <a:pt x="7238" y="116712"/>
                  </a:lnTo>
                  <a:lnTo>
                    <a:pt x="7238" y="109220"/>
                  </a:lnTo>
                  <a:lnTo>
                    <a:pt x="0" y="109220"/>
                  </a:lnTo>
                  <a:lnTo>
                    <a:pt x="0" y="85725"/>
                  </a:lnTo>
                  <a:lnTo>
                    <a:pt x="14604" y="85725"/>
                  </a:lnTo>
                  <a:lnTo>
                    <a:pt x="14604" y="69850"/>
                  </a:lnTo>
                  <a:lnTo>
                    <a:pt x="22351" y="69850"/>
                  </a:lnTo>
                  <a:lnTo>
                    <a:pt x="22351" y="62102"/>
                  </a:lnTo>
                  <a:lnTo>
                    <a:pt x="29082" y="62102"/>
                  </a:lnTo>
                  <a:lnTo>
                    <a:pt x="29082" y="54610"/>
                  </a:lnTo>
                  <a:lnTo>
                    <a:pt x="22351" y="54610"/>
                  </a:lnTo>
                  <a:lnTo>
                    <a:pt x="22351" y="46482"/>
                  </a:lnTo>
                  <a:lnTo>
                    <a:pt x="29082" y="38735"/>
                  </a:lnTo>
                  <a:lnTo>
                    <a:pt x="29082" y="23113"/>
                  </a:lnTo>
                  <a:lnTo>
                    <a:pt x="36702" y="23113"/>
                  </a:lnTo>
                  <a:lnTo>
                    <a:pt x="36702" y="7492"/>
                  </a:lnTo>
                  <a:lnTo>
                    <a:pt x="44323" y="7492"/>
                  </a:lnTo>
                  <a:lnTo>
                    <a:pt x="44323" y="0"/>
                  </a:lnTo>
                  <a:lnTo>
                    <a:pt x="51434" y="0"/>
                  </a:lnTo>
                </a:path>
              </a:pathLst>
            </a:custGeom>
            <a:ln w="3175">
              <a:solidFill>
                <a:srgbClr val="B1B1B1"/>
              </a:solidFill>
            </a:ln>
          </p:spPr>
          <p:txBody>
            <a:bodyPr wrap="square" lIns="0" tIns="0" rIns="0" bIns="0" rtlCol="0"/>
            <a:lstStyle/>
            <a:p>
              <a:endParaRPr/>
            </a:p>
          </p:txBody>
        </p:sp>
        <p:sp>
          <p:nvSpPr>
            <p:cNvPr id="82" name="object 82"/>
            <p:cNvSpPr/>
            <p:nvPr/>
          </p:nvSpPr>
          <p:spPr>
            <a:xfrm>
              <a:off x="8378286" y="3450464"/>
              <a:ext cx="20955" cy="15875"/>
            </a:xfrm>
            <a:custGeom>
              <a:avLst/>
              <a:gdLst/>
              <a:ahLst/>
              <a:cxnLst/>
              <a:rect l="l" t="t" r="r" b="b"/>
              <a:pathLst>
                <a:path w="20954" h="15875">
                  <a:moveTo>
                    <a:pt x="0" y="0"/>
                  </a:moveTo>
                  <a:lnTo>
                    <a:pt x="6985" y="0"/>
                  </a:lnTo>
                  <a:lnTo>
                    <a:pt x="6985" y="7492"/>
                  </a:lnTo>
                  <a:lnTo>
                    <a:pt x="14224" y="7492"/>
                  </a:lnTo>
                  <a:lnTo>
                    <a:pt x="14224" y="15621"/>
                  </a:lnTo>
                  <a:lnTo>
                    <a:pt x="20954" y="15621"/>
                  </a:lnTo>
                </a:path>
              </a:pathLst>
            </a:custGeom>
            <a:ln w="3175">
              <a:solidFill>
                <a:srgbClr val="B1B1B1"/>
              </a:solidFill>
            </a:ln>
          </p:spPr>
          <p:txBody>
            <a:bodyPr wrap="square" lIns="0" tIns="0" rIns="0" bIns="0" rtlCol="0"/>
            <a:lstStyle/>
            <a:p>
              <a:endParaRPr/>
            </a:p>
          </p:txBody>
        </p:sp>
        <p:sp>
          <p:nvSpPr>
            <p:cNvPr id="83" name="object 83"/>
            <p:cNvSpPr/>
            <p:nvPr/>
          </p:nvSpPr>
          <p:spPr>
            <a:xfrm>
              <a:off x="8378285" y="344271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84" name="object 84"/>
            <p:cNvSpPr/>
            <p:nvPr/>
          </p:nvSpPr>
          <p:spPr>
            <a:xfrm>
              <a:off x="8399239" y="3466085"/>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85" name="object 85"/>
            <p:cNvSpPr/>
            <p:nvPr/>
          </p:nvSpPr>
          <p:spPr>
            <a:xfrm>
              <a:off x="8341963" y="3559303"/>
              <a:ext cx="43815" cy="116839"/>
            </a:xfrm>
            <a:custGeom>
              <a:avLst/>
              <a:gdLst/>
              <a:ahLst/>
              <a:cxnLst/>
              <a:rect l="l" t="t" r="r" b="b"/>
              <a:pathLst>
                <a:path w="43815" h="116839">
                  <a:moveTo>
                    <a:pt x="21717" y="116712"/>
                  </a:moveTo>
                  <a:lnTo>
                    <a:pt x="29210" y="116712"/>
                  </a:lnTo>
                  <a:lnTo>
                    <a:pt x="29210" y="108839"/>
                  </a:lnTo>
                  <a:lnTo>
                    <a:pt x="43307" y="108839"/>
                  </a:lnTo>
                  <a:lnTo>
                    <a:pt x="43307" y="69723"/>
                  </a:lnTo>
                  <a:lnTo>
                    <a:pt x="36068" y="69723"/>
                  </a:lnTo>
                  <a:lnTo>
                    <a:pt x="36068" y="54102"/>
                  </a:lnTo>
                  <a:lnTo>
                    <a:pt x="29210" y="54102"/>
                  </a:lnTo>
                  <a:lnTo>
                    <a:pt x="29210" y="38608"/>
                  </a:lnTo>
                  <a:lnTo>
                    <a:pt x="21717" y="38608"/>
                  </a:lnTo>
                  <a:lnTo>
                    <a:pt x="21717" y="15239"/>
                  </a:lnTo>
                  <a:lnTo>
                    <a:pt x="14097" y="15239"/>
                  </a:lnTo>
                  <a:lnTo>
                    <a:pt x="14097" y="0"/>
                  </a:lnTo>
                  <a:lnTo>
                    <a:pt x="7493" y="0"/>
                  </a:lnTo>
                  <a:lnTo>
                    <a:pt x="7493" y="7493"/>
                  </a:lnTo>
                  <a:lnTo>
                    <a:pt x="0" y="7493"/>
                  </a:lnTo>
                </a:path>
              </a:pathLst>
            </a:custGeom>
            <a:ln w="3175">
              <a:solidFill>
                <a:srgbClr val="B1B1B1"/>
              </a:solidFill>
            </a:ln>
          </p:spPr>
          <p:txBody>
            <a:bodyPr wrap="square" lIns="0" tIns="0" rIns="0" bIns="0" rtlCol="0"/>
            <a:lstStyle/>
            <a:p>
              <a:endParaRPr/>
            </a:p>
          </p:txBody>
        </p:sp>
        <p:sp>
          <p:nvSpPr>
            <p:cNvPr id="86" name="object 86"/>
            <p:cNvSpPr/>
            <p:nvPr/>
          </p:nvSpPr>
          <p:spPr>
            <a:xfrm>
              <a:off x="8319738" y="3676015"/>
              <a:ext cx="43815" cy="62230"/>
            </a:xfrm>
            <a:custGeom>
              <a:avLst/>
              <a:gdLst/>
              <a:ahLst/>
              <a:cxnLst/>
              <a:rect l="l" t="t" r="r" b="b"/>
              <a:pathLst>
                <a:path w="43815" h="62229">
                  <a:moveTo>
                    <a:pt x="0" y="62103"/>
                  </a:moveTo>
                  <a:lnTo>
                    <a:pt x="7239" y="62103"/>
                  </a:lnTo>
                  <a:lnTo>
                    <a:pt x="7239" y="54102"/>
                  </a:lnTo>
                  <a:lnTo>
                    <a:pt x="14477" y="54102"/>
                  </a:lnTo>
                  <a:lnTo>
                    <a:pt x="14477" y="46101"/>
                  </a:lnTo>
                  <a:lnTo>
                    <a:pt x="35814" y="46101"/>
                  </a:lnTo>
                  <a:lnTo>
                    <a:pt x="35814" y="38608"/>
                  </a:lnTo>
                  <a:lnTo>
                    <a:pt x="43307" y="38608"/>
                  </a:lnTo>
                  <a:lnTo>
                    <a:pt x="43307" y="30861"/>
                  </a:lnTo>
                  <a:lnTo>
                    <a:pt x="35814" y="30861"/>
                  </a:lnTo>
                  <a:lnTo>
                    <a:pt x="35814" y="22860"/>
                  </a:lnTo>
                  <a:lnTo>
                    <a:pt x="43307" y="22860"/>
                  </a:lnTo>
                  <a:lnTo>
                    <a:pt x="43307" y="0"/>
                  </a:lnTo>
                </a:path>
              </a:pathLst>
            </a:custGeom>
            <a:ln w="3175">
              <a:solidFill>
                <a:srgbClr val="B1B1B1"/>
              </a:solidFill>
            </a:ln>
          </p:spPr>
          <p:txBody>
            <a:bodyPr wrap="square" lIns="0" tIns="0" rIns="0" bIns="0" rtlCol="0"/>
            <a:lstStyle/>
            <a:p>
              <a:endParaRPr/>
            </a:p>
          </p:txBody>
        </p:sp>
        <p:sp>
          <p:nvSpPr>
            <p:cNvPr id="87" name="object 87"/>
            <p:cNvSpPr/>
            <p:nvPr/>
          </p:nvSpPr>
          <p:spPr>
            <a:xfrm>
              <a:off x="8341962" y="3567177"/>
              <a:ext cx="7620" cy="8255"/>
            </a:xfrm>
            <a:custGeom>
              <a:avLst/>
              <a:gdLst/>
              <a:ahLst/>
              <a:cxnLst/>
              <a:rect l="l" t="t" r="r" b="b"/>
              <a:pathLst>
                <a:path w="7620" h="8254">
                  <a:moveTo>
                    <a:pt x="7112" y="7747"/>
                  </a:moveTo>
                  <a:lnTo>
                    <a:pt x="0" y="7747"/>
                  </a:lnTo>
                  <a:lnTo>
                    <a:pt x="0" y="0"/>
                  </a:lnTo>
                </a:path>
              </a:pathLst>
            </a:custGeom>
            <a:ln w="3175">
              <a:solidFill>
                <a:srgbClr val="B1B1B1"/>
              </a:solidFill>
            </a:ln>
          </p:spPr>
          <p:txBody>
            <a:bodyPr wrap="square" lIns="0" tIns="0" rIns="0" bIns="0" rtlCol="0"/>
            <a:lstStyle/>
            <a:p>
              <a:endParaRPr/>
            </a:p>
          </p:txBody>
        </p:sp>
        <p:sp>
          <p:nvSpPr>
            <p:cNvPr id="88" name="object 88"/>
            <p:cNvSpPr/>
            <p:nvPr/>
          </p:nvSpPr>
          <p:spPr>
            <a:xfrm>
              <a:off x="7930483" y="3388234"/>
              <a:ext cx="15240" cy="31115"/>
            </a:xfrm>
            <a:custGeom>
              <a:avLst/>
              <a:gdLst/>
              <a:ahLst/>
              <a:cxnLst/>
              <a:rect l="l" t="t" r="r" b="b"/>
              <a:pathLst>
                <a:path w="15239" h="31114">
                  <a:moveTo>
                    <a:pt x="0" y="0"/>
                  </a:moveTo>
                  <a:lnTo>
                    <a:pt x="7747" y="0"/>
                  </a:lnTo>
                  <a:lnTo>
                    <a:pt x="7747" y="7746"/>
                  </a:lnTo>
                  <a:lnTo>
                    <a:pt x="15112" y="7746"/>
                  </a:lnTo>
                  <a:lnTo>
                    <a:pt x="15112" y="31114"/>
                  </a:lnTo>
                </a:path>
              </a:pathLst>
            </a:custGeom>
            <a:ln w="3175">
              <a:solidFill>
                <a:srgbClr val="B1B1B1"/>
              </a:solidFill>
            </a:ln>
          </p:spPr>
          <p:txBody>
            <a:bodyPr wrap="square" lIns="0" tIns="0" rIns="0" bIns="0" rtlCol="0"/>
            <a:lstStyle/>
            <a:p>
              <a:endParaRPr/>
            </a:p>
          </p:txBody>
        </p:sp>
        <p:sp>
          <p:nvSpPr>
            <p:cNvPr id="89" name="object 89"/>
            <p:cNvSpPr/>
            <p:nvPr/>
          </p:nvSpPr>
          <p:spPr>
            <a:xfrm>
              <a:off x="7930483" y="3388234"/>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90" name="object 90"/>
            <p:cNvSpPr/>
            <p:nvPr/>
          </p:nvSpPr>
          <p:spPr>
            <a:xfrm>
              <a:off x="7945596" y="3419348"/>
              <a:ext cx="21590" cy="23495"/>
            </a:xfrm>
            <a:custGeom>
              <a:avLst/>
              <a:gdLst/>
              <a:ahLst/>
              <a:cxnLst/>
              <a:rect l="l" t="t" r="r" b="b"/>
              <a:pathLst>
                <a:path w="21589" h="23495">
                  <a:moveTo>
                    <a:pt x="0" y="0"/>
                  </a:moveTo>
                  <a:lnTo>
                    <a:pt x="13843" y="0"/>
                  </a:lnTo>
                  <a:lnTo>
                    <a:pt x="13843" y="7492"/>
                  </a:lnTo>
                  <a:lnTo>
                    <a:pt x="21082" y="7492"/>
                  </a:lnTo>
                  <a:lnTo>
                    <a:pt x="21082" y="15239"/>
                  </a:lnTo>
                  <a:lnTo>
                    <a:pt x="13843" y="15239"/>
                  </a:lnTo>
                  <a:lnTo>
                    <a:pt x="13843" y="23367"/>
                  </a:lnTo>
                </a:path>
              </a:pathLst>
            </a:custGeom>
            <a:ln w="3175">
              <a:solidFill>
                <a:srgbClr val="B1B1B1"/>
              </a:solidFill>
            </a:ln>
          </p:spPr>
          <p:txBody>
            <a:bodyPr wrap="square" lIns="0" tIns="0" rIns="0" bIns="0" rtlCol="0"/>
            <a:lstStyle/>
            <a:p>
              <a:endParaRPr/>
            </a:p>
          </p:txBody>
        </p:sp>
        <p:sp>
          <p:nvSpPr>
            <p:cNvPr id="91" name="object 91"/>
            <p:cNvSpPr/>
            <p:nvPr/>
          </p:nvSpPr>
          <p:spPr>
            <a:xfrm>
              <a:off x="7959693" y="3450464"/>
              <a:ext cx="20955" cy="23495"/>
            </a:xfrm>
            <a:custGeom>
              <a:avLst/>
              <a:gdLst/>
              <a:ahLst/>
              <a:cxnLst/>
              <a:rect l="l" t="t" r="r" b="b"/>
              <a:pathLst>
                <a:path w="20954" h="23495">
                  <a:moveTo>
                    <a:pt x="0" y="0"/>
                  </a:moveTo>
                  <a:lnTo>
                    <a:pt x="0" y="7620"/>
                  </a:lnTo>
                  <a:lnTo>
                    <a:pt x="13715" y="7620"/>
                  </a:lnTo>
                  <a:lnTo>
                    <a:pt x="13715" y="15748"/>
                  </a:lnTo>
                  <a:lnTo>
                    <a:pt x="20954" y="15748"/>
                  </a:lnTo>
                  <a:lnTo>
                    <a:pt x="20954" y="23367"/>
                  </a:lnTo>
                </a:path>
              </a:pathLst>
            </a:custGeom>
            <a:ln w="3175">
              <a:solidFill>
                <a:srgbClr val="B1B1B1"/>
              </a:solidFill>
            </a:ln>
          </p:spPr>
          <p:txBody>
            <a:bodyPr wrap="square" lIns="0" tIns="0" rIns="0" bIns="0" rtlCol="0"/>
            <a:lstStyle/>
            <a:p>
              <a:endParaRPr/>
            </a:p>
          </p:txBody>
        </p:sp>
        <p:sp>
          <p:nvSpPr>
            <p:cNvPr id="92" name="object 92"/>
            <p:cNvSpPr/>
            <p:nvPr/>
          </p:nvSpPr>
          <p:spPr>
            <a:xfrm>
              <a:off x="7959692" y="344271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93" name="object 93"/>
            <p:cNvSpPr/>
            <p:nvPr/>
          </p:nvSpPr>
          <p:spPr>
            <a:xfrm>
              <a:off x="7937468" y="3419348"/>
              <a:ext cx="8255" cy="8255"/>
            </a:xfrm>
            <a:custGeom>
              <a:avLst/>
              <a:gdLst/>
              <a:ahLst/>
              <a:cxnLst/>
              <a:rect l="l" t="t" r="r" b="b"/>
              <a:pathLst>
                <a:path w="8254" h="8254">
                  <a:moveTo>
                    <a:pt x="0" y="0"/>
                  </a:moveTo>
                  <a:lnTo>
                    <a:pt x="0" y="7747"/>
                  </a:lnTo>
                  <a:lnTo>
                    <a:pt x="8127" y="7747"/>
                  </a:lnTo>
                </a:path>
              </a:pathLst>
            </a:custGeom>
            <a:ln w="3175">
              <a:solidFill>
                <a:srgbClr val="B1B1B1"/>
              </a:solidFill>
            </a:ln>
          </p:spPr>
          <p:txBody>
            <a:bodyPr wrap="square" lIns="0" tIns="0" rIns="0" bIns="0" rtlCol="0"/>
            <a:lstStyle/>
            <a:p>
              <a:endParaRPr/>
            </a:p>
          </p:txBody>
        </p:sp>
        <p:sp>
          <p:nvSpPr>
            <p:cNvPr id="94" name="object 94"/>
            <p:cNvSpPr/>
            <p:nvPr/>
          </p:nvSpPr>
          <p:spPr>
            <a:xfrm>
              <a:off x="7930484" y="3411602"/>
              <a:ext cx="6985" cy="8255"/>
            </a:xfrm>
            <a:custGeom>
              <a:avLst/>
              <a:gdLst/>
              <a:ahLst/>
              <a:cxnLst/>
              <a:rect l="l" t="t" r="r" b="b"/>
              <a:pathLst>
                <a:path w="6985" h="8254">
                  <a:moveTo>
                    <a:pt x="0" y="0"/>
                  </a:moveTo>
                  <a:lnTo>
                    <a:pt x="0" y="7747"/>
                  </a:lnTo>
                  <a:lnTo>
                    <a:pt x="6985" y="7747"/>
                  </a:lnTo>
                </a:path>
              </a:pathLst>
            </a:custGeom>
            <a:ln w="3175">
              <a:solidFill>
                <a:srgbClr val="B1B1B1"/>
              </a:solidFill>
            </a:ln>
          </p:spPr>
          <p:txBody>
            <a:bodyPr wrap="square" lIns="0" tIns="0" rIns="0" bIns="0" rtlCol="0"/>
            <a:lstStyle/>
            <a:p>
              <a:endParaRPr/>
            </a:p>
          </p:txBody>
        </p:sp>
        <p:sp>
          <p:nvSpPr>
            <p:cNvPr id="95" name="object 95"/>
            <p:cNvSpPr/>
            <p:nvPr/>
          </p:nvSpPr>
          <p:spPr>
            <a:xfrm>
              <a:off x="7945596" y="3427096"/>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96" name="object 96"/>
            <p:cNvSpPr/>
            <p:nvPr/>
          </p:nvSpPr>
          <p:spPr>
            <a:xfrm>
              <a:off x="7945850" y="3419348"/>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97" name="object 97"/>
            <p:cNvSpPr/>
            <p:nvPr/>
          </p:nvSpPr>
          <p:spPr>
            <a:xfrm>
              <a:off x="7938610" y="341934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98" name="object 98"/>
            <p:cNvSpPr/>
            <p:nvPr/>
          </p:nvSpPr>
          <p:spPr>
            <a:xfrm>
              <a:off x="7981790" y="3497071"/>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99" name="object 99"/>
            <p:cNvSpPr/>
            <p:nvPr/>
          </p:nvSpPr>
          <p:spPr>
            <a:xfrm>
              <a:off x="7974678" y="3473830"/>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00" name="object 100"/>
            <p:cNvSpPr/>
            <p:nvPr/>
          </p:nvSpPr>
          <p:spPr>
            <a:xfrm>
              <a:off x="7981790" y="3473831"/>
              <a:ext cx="7620" cy="23495"/>
            </a:xfrm>
            <a:custGeom>
              <a:avLst/>
              <a:gdLst/>
              <a:ahLst/>
              <a:cxnLst/>
              <a:rect l="l" t="t" r="r" b="b"/>
              <a:pathLst>
                <a:path w="7620" h="23495">
                  <a:moveTo>
                    <a:pt x="0" y="0"/>
                  </a:moveTo>
                  <a:lnTo>
                    <a:pt x="0" y="15494"/>
                  </a:lnTo>
                  <a:lnTo>
                    <a:pt x="7238" y="15494"/>
                  </a:lnTo>
                  <a:lnTo>
                    <a:pt x="7238" y="23241"/>
                  </a:lnTo>
                </a:path>
              </a:pathLst>
            </a:custGeom>
            <a:ln w="3175">
              <a:solidFill>
                <a:srgbClr val="B1B1B1"/>
              </a:solidFill>
            </a:ln>
          </p:spPr>
          <p:txBody>
            <a:bodyPr wrap="square" lIns="0" tIns="0" rIns="0" bIns="0" rtlCol="0"/>
            <a:lstStyle/>
            <a:p>
              <a:endParaRPr/>
            </a:p>
          </p:txBody>
        </p:sp>
        <p:sp>
          <p:nvSpPr>
            <p:cNvPr id="101" name="object 101"/>
            <p:cNvSpPr/>
            <p:nvPr/>
          </p:nvSpPr>
          <p:spPr>
            <a:xfrm>
              <a:off x="7953089" y="3442716"/>
              <a:ext cx="7620" cy="8255"/>
            </a:xfrm>
            <a:custGeom>
              <a:avLst/>
              <a:gdLst/>
              <a:ahLst/>
              <a:cxnLst/>
              <a:rect l="l" t="t" r="r" b="b"/>
              <a:pathLst>
                <a:path w="7620" h="8254">
                  <a:moveTo>
                    <a:pt x="7112" y="0"/>
                  </a:moveTo>
                  <a:lnTo>
                    <a:pt x="0" y="0"/>
                  </a:lnTo>
                  <a:lnTo>
                    <a:pt x="7112" y="7747"/>
                  </a:lnTo>
                </a:path>
              </a:pathLst>
            </a:custGeom>
            <a:ln w="3175">
              <a:solidFill>
                <a:srgbClr val="B1B1B1"/>
              </a:solidFill>
            </a:ln>
          </p:spPr>
          <p:txBody>
            <a:bodyPr wrap="square" lIns="0" tIns="0" rIns="0" bIns="0" rtlCol="0"/>
            <a:lstStyle/>
            <a:p>
              <a:endParaRPr/>
            </a:p>
          </p:txBody>
        </p:sp>
        <p:sp>
          <p:nvSpPr>
            <p:cNvPr id="102" name="object 102"/>
            <p:cNvSpPr/>
            <p:nvPr/>
          </p:nvSpPr>
          <p:spPr>
            <a:xfrm>
              <a:off x="7938610" y="3411602"/>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03" name="object 103"/>
            <p:cNvSpPr/>
            <p:nvPr/>
          </p:nvSpPr>
          <p:spPr>
            <a:xfrm>
              <a:off x="7989029" y="3497072"/>
              <a:ext cx="21590" cy="70485"/>
            </a:xfrm>
            <a:custGeom>
              <a:avLst/>
              <a:gdLst/>
              <a:ahLst/>
              <a:cxnLst/>
              <a:rect l="l" t="t" r="r" b="b"/>
              <a:pathLst>
                <a:path w="21589" h="70485">
                  <a:moveTo>
                    <a:pt x="0" y="0"/>
                  </a:moveTo>
                  <a:lnTo>
                    <a:pt x="0" y="23367"/>
                  </a:lnTo>
                  <a:lnTo>
                    <a:pt x="7492" y="23367"/>
                  </a:lnTo>
                  <a:lnTo>
                    <a:pt x="7492" y="46736"/>
                  </a:lnTo>
                  <a:lnTo>
                    <a:pt x="14731" y="46736"/>
                  </a:lnTo>
                  <a:lnTo>
                    <a:pt x="14731" y="62611"/>
                  </a:lnTo>
                  <a:lnTo>
                    <a:pt x="21589" y="62611"/>
                  </a:lnTo>
                  <a:lnTo>
                    <a:pt x="21589" y="70103"/>
                  </a:lnTo>
                </a:path>
              </a:pathLst>
            </a:custGeom>
            <a:ln w="3175">
              <a:solidFill>
                <a:srgbClr val="B1B1B1"/>
              </a:solidFill>
            </a:ln>
          </p:spPr>
          <p:txBody>
            <a:bodyPr wrap="square" lIns="0" tIns="0" rIns="0" bIns="0" rtlCol="0"/>
            <a:lstStyle/>
            <a:p>
              <a:endParaRPr/>
            </a:p>
          </p:txBody>
        </p:sp>
        <p:sp>
          <p:nvSpPr>
            <p:cNvPr id="104" name="object 104"/>
            <p:cNvSpPr/>
            <p:nvPr/>
          </p:nvSpPr>
          <p:spPr>
            <a:xfrm>
              <a:off x="8010620" y="3567177"/>
              <a:ext cx="7620" cy="8255"/>
            </a:xfrm>
            <a:custGeom>
              <a:avLst/>
              <a:gdLst/>
              <a:ahLst/>
              <a:cxnLst/>
              <a:rect l="l" t="t" r="r" b="b"/>
              <a:pathLst>
                <a:path w="7620" h="8254">
                  <a:moveTo>
                    <a:pt x="7238" y="7747"/>
                  </a:moveTo>
                  <a:lnTo>
                    <a:pt x="7238" y="0"/>
                  </a:lnTo>
                  <a:lnTo>
                    <a:pt x="0" y="0"/>
                  </a:lnTo>
                </a:path>
              </a:pathLst>
            </a:custGeom>
            <a:ln w="3175">
              <a:solidFill>
                <a:srgbClr val="B1B1B1"/>
              </a:solidFill>
            </a:ln>
          </p:spPr>
          <p:txBody>
            <a:bodyPr wrap="square" lIns="0" tIns="0" rIns="0" bIns="0" rtlCol="0"/>
            <a:lstStyle/>
            <a:p>
              <a:endParaRPr/>
            </a:p>
          </p:txBody>
        </p:sp>
        <p:sp>
          <p:nvSpPr>
            <p:cNvPr id="105" name="object 105"/>
            <p:cNvSpPr/>
            <p:nvPr/>
          </p:nvSpPr>
          <p:spPr>
            <a:xfrm>
              <a:off x="8010620" y="3567177"/>
              <a:ext cx="7620" cy="8255"/>
            </a:xfrm>
            <a:custGeom>
              <a:avLst/>
              <a:gdLst/>
              <a:ahLst/>
              <a:cxnLst/>
              <a:rect l="l" t="t" r="r" b="b"/>
              <a:pathLst>
                <a:path w="7620" h="8254">
                  <a:moveTo>
                    <a:pt x="0" y="0"/>
                  </a:moveTo>
                  <a:lnTo>
                    <a:pt x="0" y="7747"/>
                  </a:lnTo>
                  <a:lnTo>
                    <a:pt x="7238" y="7747"/>
                  </a:lnTo>
                </a:path>
              </a:pathLst>
            </a:custGeom>
            <a:ln w="3175">
              <a:solidFill>
                <a:srgbClr val="B1B1B1"/>
              </a:solidFill>
            </a:ln>
          </p:spPr>
          <p:txBody>
            <a:bodyPr wrap="square" lIns="0" tIns="0" rIns="0" bIns="0" rtlCol="0"/>
            <a:lstStyle/>
            <a:p>
              <a:endParaRPr/>
            </a:p>
          </p:txBody>
        </p:sp>
        <p:sp>
          <p:nvSpPr>
            <p:cNvPr id="106" name="object 106"/>
            <p:cNvSpPr/>
            <p:nvPr/>
          </p:nvSpPr>
          <p:spPr>
            <a:xfrm>
              <a:off x="8017859" y="3574922"/>
              <a:ext cx="14604" cy="46990"/>
            </a:xfrm>
            <a:custGeom>
              <a:avLst/>
              <a:gdLst/>
              <a:ahLst/>
              <a:cxnLst/>
              <a:rect l="l" t="t" r="r" b="b"/>
              <a:pathLst>
                <a:path w="14604" h="46989">
                  <a:moveTo>
                    <a:pt x="0" y="0"/>
                  </a:moveTo>
                  <a:lnTo>
                    <a:pt x="7112" y="0"/>
                  </a:lnTo>
                  <a:lnTo>
                    <a:pt x="7112" y="8000"/>
                  </a:lnTo>
                  <a:lnTo>
                    <a:pt x="14477" y="8000"/>
                  </a:lnTo>
                  <a:lnTo>
                    <a:pt x="14477" y="23113"/>
                  </a:lnTo>
                  <a:lnTo>
                    <a:pt x="7112" y="23113"/>
                  </a:lnTo>
                  <a:lnTo>
                    <a:pt x="7112" y="38607"/>
                  </a:lnTo>
                  <a:lnTo>
                    <a:pt x="14477" y="38607"/>
                  </a:lnTo>
                  <a:lnTo>
                    <a:pt x="14477" y="46608"/>
                  </a:lnTo>
                </a:path>
              </a:pathLst>
            </a:custGeom>
            <a:ln w="3175">
              <a:solidFill>
                <a:srgbClr val="B1B1B1"/>
              </a:solidFill>
            </a:ln>
          </p:spPr>
          <p:txBody>
            <a:bodyPr wrap="square" lIns="0" tIns="0" rIns="0" bIns="0" rtlCol="0"/>
            <a:lstStyle/>
            <a:p>
              <a:endParaRPr/>
            </a:p>
          </p:txBody>
        </p:sp>
        <p:sp>
          <p:nvSpPr>
            <p:cNvPr id="107" name="object 107"/>
            <p:cNvSpPr/>
            <p:nvPr/>
          </p:nvSpPr>
          <p:spPr>
            <a:xfrm>
              <a:off x="8032337" y="3621533"/>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08" name="object 108"/>
            <p:cNvSpPr/>
            <p:nvPr/>
          </p:nvSpPr>
          <p:spPr>
            <a:xfrm>
              <a:off x="8032338" y="3629279"/>
              <a:ext cx="36195" cy="85725"/>
            </a:xfrm>
            <a:custGeom>
              <a:avLst/>
              <a:gdLst/>
              <a:ahLst/>
              <a:cxnLst/>
              <a:rect l="l" t="t" r="r" b="b"/>
              <a:pathLst>
                <a:path w="36195" h="85725">
                  <a:moveTo>
                    <a:pt x="0" y="0"/>
                  </a:moveTo>
                  <a:lnTo>
                    <a:pt x="0" y="7747"/>
                  </a:lnTo>
                  <a:lnTo>
                    <a:pt x="7366" y="7747"/>
                  </a:lnTo>
                  <a:lnTo>
                    <a:pt x="7366" y="30988"/>
                  </a:lnTo>
                  <a:lnTo>
                    <a:pt x="14604" y="30988"/>
                  </a:lnTo>
                  <a:lnTo>
                    <a:pt x="14604" y="39116"/>
                  </a:lnTo>
                  <a:lnTo>
                    <a:pt x="7366" y="39116"/>
                  </a:lnTo>
                  <a:lnTo>
                    <a:pt x="7366" y="46863"/>
                  </a:lnTo>
                  <a:lnTo>
                    <a:pt x="14604" y="46863"/>
                  </a:lnTo>
                  <a:lnTo>
                    <a:pt x="14604" y="54229"/>
                  </a:lnTo>
                  <a:lnTo>
                    <a:pt x="21463" y="54229"/>
                  </a:lnTo>
                  <a:lnTo>
                    <a:pt x="21463" y="62357"/>
                  </a:lnTo>
                  <a:lnTo>
                    <a:pt x="28828" y="62357"/>
                  </a:lnTo>
                  <a:lnTo>
                    <a:pt x="28828" y="77851"/>
                  </a:lnTo>
                  <a:lnTo>
                    <a:pt x="35941" y="77851"/>
                  </a:lnTo>
                  <a:lnTo>
                    <a:pt x="35941" y="85598"/>
                  </a:lnTo>
                </a:path>
              </a:pathLst>
            </a:custGeom>
            <a:ln w="3175">
              <a:solidFill>
                <a:srgbClr val="B1B1B1"/>
              </a:solidFill>
            </a:ln>
          </p:spPr>
          <p:txBody>
            <a:bodyPr wrap="square" lIns="0" tIns="0" rIns="0" bIns="0" rtlCol="0"/>
            <a:lstStyle/>
            <a:p>
              <a:endParaRPr/>
            </a:p>
          </p:txBody>
        </p:sp>
        <p:sp>
          <p:nvSpPr>
            <p:cNvPr id="109" name="object 109"/>
            <p:cNvSpPr/>
            <p:nvPr/>
          </p:nvSpPr>
          <p:spPr>
            <a:xfrm>
              <a:off x="8025097" y="3621532"/>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10" name="object 110"/>
            <p:cNvSpPr/>
            <p:nvPr/>
          </p:nvSpPr>
          <p:spPr>
            <a:xfrm>
              <a:off x="8025097" y="362927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11" name="object 111"/>
            <p:cNvSpPr/>
            <p:nvPr/>
          </p:nvSpPr>
          <p:spPr>
            <a:xfrm>
              <a:off x="8320626" y="3730372"/>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12" name="object 112"/>
            <p:cNvSpPr/>
            <p:nvPr/>
          </p:nvSpPr>
          <p:spPr>
            <a:xfrm>
              <a:off x="8154764" y="3738118"/>
              <a:ext cx="166370" cy="116839"/>
            </a:xfrm>
            <a:custGeom>
              <a:avLst/>
              <a:gdLst/>
              <a:ahLst/>
              <a:cxnLst/>
              <a:rect l="l" t="t" r="r" b="b"/>
              <a:pathLst>
                <a:path w="166370" h="116839">
                  <a:moveTo>
                    <a:pt x="0" y="54355"/>
                  </a:moveTo>
                  <a:lnTo>
                    <a:pt x="7239" y="54355"/>
                  </a:lnTo>
                  <a:lnTo>
                    <a:pt x="7239" y="46227"/>
                  </a:lnTo>
                  <a:lnTo>
                    <a:pt x="14732" y="54355"/>
                  </a:lnTo>
                  <a:lnTo>
                    <a:pt x="14732" y="46227"/>
                  </a:lnTo>
                  <a:lnTo>
                    <a:pt x="21717" y="46227"/>
                  </a:lnTo>
                  <a:lnTo>
                    <a:pt x="21717" y="69595"/>
                  </a:lnTo>
                  <a:lnTo>
                    <a:pt x="28829" y="69595"/>
                  </a:lnTo>
                  <a:lnTo>
                    <a:pt x="28829" y="62102"/>
                  </a:lnTo>
                  <a:lnTo>
                    <a:pt x="36449" y="62102"/>
                  </a:lnTo>
                  <a:lnTo>
                    <a:pt x="43561" y="69595"/>
                  </a:lnTo>
                  <a:lnTo>
                    <a:pt x="36449" y="69595"/>
                  </a:lnTo>
                  <a:lnTo>
                    <a:pt x="36449" y="108838"/>
                  </a:lnTo>
                  <a:lnTo>
                    <a:pt x="28829" y="108838"/>
                  </a:lnTo>
                  <a:lnTo>
                    <a:pt x="28829" y="116712"/>
                  </a:lnTo>
                  <a:lnTo>
                    <a:pt x="36449" y="116712"/>
                  </a:lnTo>
                  <a:lnTo>
                    <a:pt x="43561" y="108838"/>
                  </a:lnTo>
                  <a:lnTo>
                    <a:pt x="50546" y="108838"/>
                  </a:lnTo>
                  <a:lnTo>
                    <a:pt x="50546" y="101091"/>
                  </a:lnTo>
                  <a:lnTo>
                    <a:pt x="58039" y="101091"/>
                  </a:lnTo>
                  <a:lnTo>
                    <a:pt x="58039" y="108838"/>
                  </a:lnTo>
                  <a:lnTo>
                    <a:pt x="64897" y="108838"/>
                  </a:lnTo>
                  <a:lnTo>
                    <a:pt x="64897" y="101091"/>
                  </a:lnTo>
                  <a:lnTo>
                    <a:pt x="86487" y="101091"/>
                  </a:lnTo>
                  <a:lnTo>
                    <a:pt x="86487" y="92963"/>
                  </a:lnTo>
                  <a:lnTo>
                    <a:pt x="79375" y="92963"/>
                  </a:lnTo>
                  <a:lnTo>
                    <a:pt x="86487" y="85851"/>
                  </a:lnTo>
                  <a:lnTo>
                    <a:pt x="86487" y="77723"/>
                  </a:lnTo>
                  <a:lnTo>
                    <a:pt x="94107" y="77723"/>
                  </a:lnTo>
                  <a:lnTo>
                    <a:pt x="94107" y="69595"/>
                  </a:lnTo>
                  <a:lnTo>
                    <a:pt x="100711" y="69595"/>
                  </a:lnTo>
                  <a:lnTo>
                    <a:pt x="100711" y="62102"/>
                  </a:lnTo>
                  <a:lnTo>
                    <a:pt x="108204" y="62102"/>
                  </a:lnTo>
                  <a:lnTo>
                    <a:pt x="108204" y="54355"/>
                  </a:lnTo>
                  <a:lnTo>
                    <a:pt x="137287" y="54355"/>
                  </a:lnTo>
                  <a:lnTo>
                    <a:pt x="137287" y="46227"/>
                  </a:lnTo>
                  <a:lnTo>
                    <a:pt x="144145" y="46227"/>
                  </a:lnTo>
                  <a:lnTo>
                    <a:pt x="144145" y="38734"/>
                  </a:lnTo>
                  <a:lnTo>
                    <a:pt x="137287" y="38734"/>
                  </a:lnTo>
                  <a:lnTo>
                    <a:pt x="137287" y="30606"/>
                  </a:lnTo>
                  <a:lnTo>
                    <a:pt x="144145" y="30606"/>
                  </a:lnTo>
                  <a:lnTo>
                    <a:pt x="144145" y="23494"/>
                  </a:lnTo>
                  <a:lnTo>
                    <a:pt x="151384" y="23494"/>
                  </a:lnTo>
                  <a:lnTo>
                    <a:pt x="151384" y="15366"/>
                  </a:lnTo>
                  <a:lnTo>
                    <a:pt x="158876" y="15366"/>
                  </a:lnTo>
                  <a:lnTo>
                    <a:pt x="158876" y="0"/>
                  </a:lnTo>
                  <a:lnTo>
                    <a:pt x="165862" y="0"/>
                  </a:lnTo>
                </a:path>
              </a:pathLst>
            </a:custGeom>
            <a:ln w="3175">
              <a:solidFill>
                <a:srgbClr val="B1B1B1"/>
              </a:solidFill>
            </a:ln>
          </p:spPr>
          <p:txBody>
            <a:bodyPr wrap="square" lIns="0" tIns="0" rIns="0" bIns="0" rtlCol="0"/>
            <a:lstStyle/>
            <a:p>
              <a:endParaRPr/>
            </a:p>
          </p:txBody>
        </p:sp>
        <p:sp>
          <p:nvSpPr>
            <p:cNvPr id="113" name="object 113"/>
            <p:cNvSpPr/>
            <p:nvPr/>
          </p:nvSpPr>
          <p:spPr>
            <a:xfrm>
              <a:off x="8140413" y="3730371"/>
              <a:ext cx="50800" cy="54610"/>
            </a:xfrm>
            <a:custGeom>
              <a:avLst/>
              <a:gdLst/>
              <a:ahLst/>
              <a:cxnLst/>
              <a:rect l="l" t="t" r="r" b="b"/>
              <a:pathLst>
                <a:path w="50800" h="54610">
                  <a:moveTo>
                    <a:pt x="7239" y="54482"/>
                  </a:moveTo>
                  <a:lnTo>
                    <a:pt x="14097" y="54482"/>
                  </a:lnTo>
                  <a:lnTo>
                    <a:pt x="14097" y="46989"/>
                  </a:lnTo>
                  <a:lnTo>
                    <a:pt x="21336" y="46989"/>
                  </a:lnTo>
                  <a:lnTo>
                    <a:pt x="21336" y="31622"/>
                  </a:lnTo>
                  <a:lnTo>
                    <a:pt x="28828" y="31622"/>
                  </a:lnTo>
                  <a:lnTo>
                    <a:pt x="28828" y="23494"/>
                  </a:lnTo>
                  <a:lnTo>
                    <a:pt x="42925" y="23494"/>
                  </a:lnTo>
                  <a:lnTo>
                    <a:pt x="42925" y="15366"/>
                  </a:lnTo>
                  <a:lnTo>
                    <a:pt x="50419" y="15366"/>
                  </a:lnTo>
                  <a:lnTo>
                    <a:pt x="50419" y="8127"/>
                  </a:lnTo>
                  <a:lnTo>
                    <a:pt x="42925" y="8127"/>
                  </a:lnTo>
                  <a:lnTo>
                    <a:pt x="42925" y="0"/>
                  </a:lnTo>
                  <a:lnTo>
                    <a:pt x="35687" y="0"/>
                  </a:lnTo>
                  <a:lnTo>
                    <a:pt x="35687" y="8127"/>
                  </a:lnTo>
                  <a:lnTo>
                    <a:pt x="28828" y="8127"/>
                  </a:lnTo>
                  <a:lnTo>
                    <a:pt x="28828" y="0"/>
                  </a:lnTo>
                  <a:lnTo>
                    <a:pt x="7239" y="0"/>
                  </a:lnTo>
                  <a:lnTo>
                    <a:pt x="7239" y="31622"/>
                  </a:lnTo>
                  <a:lnTo>
                    <a:pt x="0" y="31622"/>
                  </a:lnTo>
                  <a:lnTo>
                    <a:pt x="0" y="54482"/>
                  </a:lnTo>
                </a:path>
              </a:pathLst>
            </a:custGeom>
            <a:ln w="3175">
              <a:solidFill>
                <a:srgbClr val="B1B1B1"/>
              </a:solidFill>
            </a:ln>
          </p:spPr>
          <p:txBody>
            <a:bodyPr wrap="square" lIns="0" tIns="0" rIns="0" bIns="0" rtlCol="0"/>
            <a:lstStyle/>
            <a:p>
              <a:endParaRPr/>
            </a:p>
          </p:txBody>
        </p:sp>
        <p:sp>
          <p:nvSpPr>
            <p:cNvPr id="114" name="object 114"/>
            <p:cNvSpPr/>
            <p:nvPr/>
          </p:nvSpPr>
          <p:spPr>
            <a:xfrm>
              <a:off x="8147652" y="3784854"/>
              <a:ext cx="7620" cy="8255"/>
            </a:xfrm>
            <a:custGeom>
              <a:avLst/>
              <a:gdLst/>
              <a:ahLst/>
              <a:cxnLst/>
              <a:rect l="l" t="t" r="r" b="b"/>
              <a:pathLst>
                <a:path w="7620" h="8254">
                  <a:moveTo>
                    <a:pt x="7111" y="7747"/>
                  </a:moveTo>
                  <a:lnTo>
                    <a:pt x="0" y="7747"/>
                  </a:lnTo>
                  <a:lnTo>
                    <a:pt x="0" y="0"/>
                  </a:lnTo>
                </a:path>
              </a:pathLst>
            </a:custGeom>
            <a:ln w="3175">
              <a:solidFill>
                <a:srgbClr val="B1B1B1"/>
              </a:solidFill>
            </a:ln>
          </p:spPr>
          <p:txBody>
            <a:bodyPr wrap="square" lIns="0" tIns="0" rIns="0" bIns="0" rtlCol="0"/>
            <a:lstStyle/>
            <a:p>
              <a:endParaRPr/>
            </a:p>
          </p:txBody>
        </p:sp>
        <p:sp>
          <p:nvSpPr>
            <p:cNvPr id="115" name="object 115"/>
            <p:cNvSpPr/>
            <p:nvPr/>
          </p:nvSpPr>
          <p:spPr>
            <a:xfrm>
              <a:off x="8154764" y="3792602"/>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6" name="object 116"/>
            <p:cNvSpPr/>
            <p:nvPr/>
          </p:nvSpPr>
          <p:spPr>
            <a:xfrm>
              <a:off x="8140413" y="3784854"/>
              <a:ext cx="0" cy="15875"/>
            </a:xfrm>
            <a:custGeom>
              <a:avLst/>
              <a:gdLst/>
              <a:ahLst/>
              <a:cxnLst/>
              <a:rect l="l" t="t" r="r" b="b"/>
              <a:pathLst>
                <a:path h="15875">
                  <a:moveTo>
                    <a:pt x="0" y="0"/>
                  </a:moveTo>
                  <a:lnTo>
                    <a:pt x="0" y="15494"/>
                  </a:lnTo>
                </a:path>
              </a:pathLst>
            </a:custGeom>
            <a:ln w="3175">
              <a:solidFill>
                <a:srgbClr val="B1B1B1"/>
              </a:solidFill>
            </a:ln>
          </p:spPr>
          <p:txBody>
            <a:bodyPr wrap="square" lIns="0" tIns="0" rIns="0" bIns="0" rtlCol="0"/>
            <a:lstStyle/>
            <a:p>
              <a:endParaRPr/>
            </a:p>
          </p:txBody>
        </p:sp>
        <p:sp>
          <p:nvSpPr>
            <p:cNvPr id="117" name="object 117"/>
            <p:cNvSpPr/>
            <p:nvPr/>
          </p:nvSpPr>
          <p:spPr>
            <a:xfrm>
              <a:off x="8068277" y="3722624"/>
              <a:ext cx="72390" cy="85725"/>
            </a:xfrm>
            <a:custGeom>
              <a:avLst/>
              <a:gdLst/>
              <a:ahLst/>
              <a:cxnLst/>
              <a:rect l="l" t="t" r="r" b="b"/>
              <a:pathLst>
                <a:path w="72390" h="85725">
                  <a:moveTo>
                    <a:pt x="72135" y="78105"/>
                  </a:moveTo>
                  <a:lnTo>
                    <a:pt x="50546" y="78105"/>
                  </a:lnTo>
                  <a:lnTo>
                    <a:pt x="50546" y="85470"/>
                  </a:lnTo>
                  <a:lnTo>
                    <a:pt x="43052" y="85470"/>
                  </a:lnTo>
                  <a:lnTo>
                    <a:pt x="43052" y="70357"/>
                  </a:lnTo>
                  <a:lnTo>
                    <a:pt x="35813" y="62230"/>
                  </a:lnTo>
                  <a:lnTo>
                    <a:pt x="35813" y="54737"/>
                  </a:lnTo>
                  <a:lnTo>
                    <a:pt x="28828" y="54737"/>
                  </a:lnTo>
                  <a:lnTo>
                    <a:pt x="28828" y="46608"/>
                  </a:lnTo>
                  <a:lnTo>
                    <a:pt x="21717" y="46608"/>
                  </a:lnTo>
                  <a:lnTo>
                    <a:pt x="21717" y="39496"/>
                  </a:lnTo>
                  <a:lnTo>
                    <a:pt x="14477" y="39496"/>
                  </a:lnTo>
                  <a:lnTo>
                    <a:pt x="14477" y="31368"/>
                  </a:lnTo>
                  <a:lnTo>
                    <a:pt x="21717" y="31368"/>
                  </a:lnTo>
                  <a:lnTo>
                    <a:pt x="14477" y="23368"/>
                  </a:lnTo>
                  <a:lnTo>
                    <a:pt x="14477" y="16256"/>
                  </a:lnTo>
                  <a:lnTo>
                    <a:pt x="6984" y="16256"/>
                  </a:lnTo>
                  <a:lnTo>
                    <a:pt x="6984" y="8127"/>
                  </a:lnTo>
                  <a:lnTo>
                    <a:pt x="0" y="8127"/>
                  </a:lnTo>
                  <a:lnTo>
                    <a:pt x="0" y="0"/>
                  </a:lnTo>
                </a:path>
              </a:pathLst>
            </a:custGeom>
            <a:ln w="3175">
              <a:solidFill>
                <a:srgbClr val="B1B1B1"/>
              </a:solidFill>
            </a:ln>
          </p:spPr>
          <p:txBody>
            <a:bodyPr wrap="square" lIns="0" tIns="0" rIns="0" bIns="0" rtlCol="0"/>
            <a:lstStyle/>
            <a:p>
              <a:endParaRPr/>
            </a:p>
          </p:txBody>
        </p:sp>
        <p:sp>
          <p:nvSpPr>
            <p:cNvPr id="118" name="object 118"/>
            <p:cNvSpPr/>
            <p:nvPr/>
          </p:nvSpPr>
          <p:spPr>
            <a:xfrm>
              <a:off x="8068277" y="3714878"/>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19" name="object 119"/>
            <p:cNvSpPr/>
            <p:nvPr/>
          </p:nvSpPr>
          <p:spPr>
            <a:xfrm>
              <a:off x="8068277" y="3722623"/>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20" name="object 120"/>
            <p:cNvSpPr/>
            <p:nvPr/>
          </p:nvSpPr>
          <p:spPr>
            <a:xfrm>
              <a:off x="8061165" y="3714877"/>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21" name="object 121"/>
            <p:cNvSpPr/>
            <p:nvPr/>
          </p:nvSpPr>
          <p:spPr>
            <a:xfrm>
              <a:off x="8356567" y="3676015"/>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22" name="object 122"/>
            <p:cNvSpPr/>
            <p:nvPr/>
          </p:nvSpPr>
          <p:spPr>
            <a:xfrm>
              <a:off x="9134951" y="4507991"/>
              <a:ext cx="452755" cy="450850"/>
            </a:xfrm>
            <a:custGeom>
              <a:avLst/>
              <a:gdLst/>
              <a:ahLst/>
              <a:cxnLst/>
              <a:rect l="l" t="t" r="r" b="b"/>
              <a:pathLst>
                <a:path w="452754" h="450850">
                  <a:moveTo>
                    <a:pt x="85598" y="443483"/>
                  </a:moveTo>
                  <a:lnTo>
                    <a:pt x="79121" y="443483"/>
                  </a:lnTo>
                  <a:lnTo>
                    <a:pt x="79121" y="450849"/>
                  </a:lnTo>
                  <a:lnTo>
                    <a:pt x="85598" y="450849"/>
                  </a:lnTo>
                  <a:lnTo>
                    <a:pt x="85598" y="443483"/>
                  </a:lnTo>
                  <a:close/>
                </a:path>
                <a:path w="452754" h="450850">
                  <a:moveTo>
                    <a:pt x="93090" y="443483"/>
                  </a:moveTo>
                  <a:lnTo>
                    <a:pt x="85598" y="443483"/>
                  </a:lnTo>
                  <a:lnTo>
                    <a:pt x="85598" y="450849"/>
                  </a:lnTo>
                  <a:lnTo>
                    <a:pt x="93090" y="450849"/>
                  </a:lnTo>
                  <a:lnTo>
                    <a:pt x="93090" y="443483"/>
                  </a:lnTo>
                  <a:close/>
                </a:path>
                <a:path w="452754" h="450850">
                  <a:moveTo>
                    <a:pt x="107569" y="419861"/>
                  </a:moveTo>
                  <a:lnTo>
                    <a:pt x="71627" y="419861"/>
                  </a:lnTo>
                  <a:lnTo>
                    <a:pt x="71627" y="443483"/>
                  </a:lnTo>
                  <a:lnTo>
                    <a:pt x="100583" y="443483"/>
                  </a:lnTo>
                  <a:lnTo>
                    <a:pt x="100583" y="435355"/>
                  </a:lnTo>
                  <a:lnTo>
                    <a:pt x="107569" y="435355"/>
                  </a:lnTo>
                  <a:lnTo>
                    <a:pt x="107569" y="419861"/>
                  </a:lnTo>
                  <a:close/>
                </a:path>
                <a:path w="452754" h="450850">
                  <a:moveTo>
                    <a:pt x="251332" y="411987"/>
                  </a:moveTo>
                  <a:lnTo>
                    <a:pt x="244094" y="411987"/>
                  </a:lnTo>
                  <a:lnTo>
                    <a:pt x="244094" y="427608"/>
                  </a:lnTo>
                  <a:lnTo>
                    <a:pt x="251332" y="427608"/>
                  </a:lnTo>
                  <a:lnTo>
                    <a:pt x="251332" y="411987"/>
                  </a:lnTo>
                  <a:close/>
                </a:path>
                <a:path w="452754" h="450850">
                  <a:moveTo>
                    <a:pt x="122174" y="404240"/>
                  </a:moveTo>
                  <a:lnTo>
                    <a:pt x="71627" y="404240"/>
                  </a:lnTo>
                  <a:lnTo>
                    <a:pt x="71627" y="411987"/>
                  </a:lnTo>
                  <a:lnTo>
                    <a:pt x="64388" y="411987"/>
                  </a:lnTo>
                  <a:lnTo>
                    <a:pt x="64388" y="419861"/>
                  </a:lnTo>
                  <a:lnTo>
                    <a:pt x="114680" y="419861"/>
                  </a:lnTo>
                  <a:lnTo>
                    <a:pt x="114680" y="411987"/>
                  </a:lnTo>
                  <a:lnTo>
                    <a:pt x="122174" y="404240"/>
                  </a:lnTo>
                  <a:close/>
                </a:path>
                <a:path w="452754" h="450850">
                  <a:moveTo>
                    <a:pt x="143128" y="411987"/>
                  </a:moveTo>
                  <a:lnTo>
                    <a:pt x="129031" y="411987"/>
                  </a:lnTo>
                  <a:lnTo>
                    <a:pt x="129031" y="419861"/>
                  </a:lnTo>
                  <a:lnTo>
                    <a:pt x="143128" y="419861"/>
                  </a:lnTo>
                  <a:lnTo>
                    <a:pt x="143128" y="411987"/>
                  </a:lnTo>
                  <a:close/>
                </a:path>
                <a:path w="452754" h="450850">
                  <a:moveTo>
                    <a:pt x="172211" y="404240"/>
                  </a:moveTo>
                  <a:lnTo>
                    <a:pt x="122174" y="404240"/>
                  </a:lnTo>
                  <a:lnTo>
                    <a:pt x="122174" y="411987"/>
                  </a:lnTo>
                  <a:lnTo>
                    <a:pt x="164719" y="411987"/>
                  </a:lnTo>
                  <a:lnTo>
                    <a:pt x="172211" y="404240"/>
                  </a:lnTo>
                  <a:close/>
                </a:path>
                <a:path w="452754" h="450850">
                  <a:moveTo>
                    <a:pt x="186308" y="396493"/>
                  </a:moveTo>
                  <a:lnTo>
                    <a:pt x="85598" y="396493"/>
                  </a:lnTo>
                  <a:lnTo>
                    <a:pt x="85598" y="404240"/>
                  </a:lnTo>
                  <a:lnTo>
                    <a:pt x="179704" y="404240"/>
                  </a:lnTo>
                  <a:lnTo>
                    <a:pt x="179704" y="411987"/>
                  </a:lnTo>
                  <a:lnTo>
                    <a:pt x="186308" y="411987"/>
                  </a:lnTo>
                  <a:lnTo>
                    <a:pt x="186308" y="396493"/>
                  </a:lnTo>
                  <a:close/>
                </a:path>
                <a:path w="452754" h="450850">
                  <a:moveTo>
                    <a:pt x="258825" y="404240"/>
                  </a:moveTo>
                  <a:lnTo>
                    <a:pt x="222884" y="404240"/>
                  </a:lnTo>
                  <a:lnTo>
                    <a:pt x="222884" y="411987"/>
                  </a:lnTo>
                  <a:lnTo>
                    <a:pt x="258825" y="411987"/>
                  </a:lnTo>
                  <a:lnTo>
                    <a:pt x="258825" y="404240"/>
                  </a:lnTo>
                  <a:close/>
                </a:path>
                <a:path w="452754" h="450850">
                  <a:moveTo>
                    <a:pt x="315975" y="404240"/>
                  </a:moveTo>
                  <a:lnTo>
                    <a:pt x="308736" y="404240"/>
                  </a:lnTo>
                  <a:lnTo>
                    <a:pt x="308736" y="411987"/>
                  </a:lnTo>
                  <a:lnTo>
                    <a:pt x="315975" y="411987"/>
                  </a:lnTo>
                  <a:lnTo>
                    <a:pt x="315975" y="404240"/>
                  </a:lnTo>
                  <a:close/>
                </a:path>
                <a:path w="452754" h="450850">
                  <a:moveTo>
                    <a:pt x="344677" y="357885"/>
                  </a:moveTo>
                  <a:lnTo>
                    <a:pt x="79121" y="357885"/>
                  </a:lnTo>
                  <a:lnTo>
                    <a:pt x="79121" y="364997"/>
                  </a:lnTo>
                  <a:lnTo>
                    <a:pt x="85598" y="373125"/>
                  </a:lnTo>
                  <a:lnTo>
                    <a:pt x="79121" y="373125"/>
                  </a:lnTo>
                  <a:lnTo>
                    <a:pt x="79121" y="396493"/>
                  </a:lnTo>
                  <a:lnTo>
                    <a:pt x="186308" y="396493"/>
                  </a:lnTo>
                  <a:lnTo>
                    <a:pt x="186308" y="404240"/>
                  </a:lnTo>
                  <a:lnTo>
                    <a:pt x="201295" y="404240"/>
                  </a:lnTo>
                  <a:lnTo>
                    <a:pt x="201295" y="388365"/>
                  </a:lnTo>
                  <a:lnTo>
                    <a:pt x="344677" y="388365"/>
                  </a:lnTo>
                  <a:lnTo>
                    <a:pt x="344677" y="381253"/>
                  </a:lnTo>
                  <a:lnTo>
                    <a:pt x="337184" y="381253"/>
                  </a:lnTo>
                  <a:lnTo>
                    <a:pt x="337184" y="364997"/>
                  </a:lnTo>
                  <a:lnTo>
                    <a:pt x="344677" y="364997"/>
                  </a:lnTo>
                  <a:lnTo>
                    <a:pt x="344677" y="357885"/>
                  </a:lnTo>
                  <a:close/>
                </a:path>
                <a:path w="452754" h="450850">
                  <a:moveTo>
                    <a:pt x="265302" y="396493"/>
                  </a:moveTo>
                  <a:lnTo>
                    <a:pt x="215391" y="396493"/>
                  </a:lnTo>
                  <a:lnTo>
                    <a:pt x="215391" y="404240"/>
                  </a:lnTo>
                  <a:lnTo>
                    <a:pt x="265302" y="404240"/>
                  </a:lnTo>
                  <a:lnTo>
                    <a:pt x="265302" y="396493"/>
                  </a:lnTo>
                  <a:close/>
                </a:path>
                <a:path w="452754" h="450850">
                  <a:moveTo>
                    <a:pt x="272796" y="396493"/>
                  </a:moveTo>
                  <a:lnTo>
                    <a:pt x="265302" y="396493"/>
                  </a:lnTo>
                  <a:lnTo>
                    <a:pt x="265302" y="404240"/>
                  </a:lnTo>
                  <a:lnTo>
                    <a:pt x="272796" y="404240"/>
                  </a:lnTo>
                  <a:lnTo>
                    <a:pt x="272796" y="396493"/>
                  </a:lnTo>
                  <a:close/>
                </a:path>
                <a:path w="452754" h="450850">
                  <a:moveTo>
                    <a:pt x="344677" y="388365"/>
                  </a:moveTo>
                  <a:lnTo>
                    <a:pt x="201295" y="388365"/>
                  </a:lnTo>
                  <a:lnTo>
                    <a:pt x="201295" y="396493"/>
                  </a:lnTo>
                  <a:lnTo>
                    <a:pt x="280288" y="396493"/>
                  </a:lnTo>
                  <a:lnTo>
                    <a:pt x="280288" y="404240"/>
                  </a:lnTo>
                  <a:lnTo>
                    <a:pt x="344677" y="404240"/>
                  </a:lnTo>
                  <a:lnTo>
                    <a:pt x="344677" y="388365"/>
                  </a:lnTo>
                  <a:close/>
                </a:path>
                <a:path w="452754" h="450850">
                  <a:moveTo>
                    <a:pt x="351916" y="349884"/>
                  </a:moveTo>
                  <a:lnTo>
                    <a:pt x="71627" y="349884"/>
                  </a:lnTo>
                  <a:lnTo>
                    <a:pt x="71627" y="357885"/>
                  </a:lnTo>
                  <a:lnTo>
                    <a:pt x="351916" y="357885"/>
                  </a:lnTo>
                  <a:lnTo>
                    <a:pt x="351916" y="349884"/>
                  </a:lnTo>
                  <a:close/>
                </a:path>
                <a:path w="452754" h="450850">
                  <a:moveTo>
                    <a:pt x="366268" y="349884"/>
                  </a:moveTo>
                  <a:lnTo>
                    <a:pt x="359155" y="349884"/>
                  </a:lnTo>
                  <a:lnTo>
                    <a:pt x="359155" y="357885"/>
                  </a:lnTo>
                  <a:lnTo>
                    <a:pt x="366268" y="357885"/>
                  </a:lnTo>
                  <a:lnTo>
                    <a:pt x="366268" y="349884"/>
                  </a:lnTo>
                  <a:close/>
                </a:path>
                <a:path w="452754" h="450850">
                  <a:moveTo>
                    <a:pt x="387857" y="334263"/>
                  </a:moveTo>
                  <a:lnTo>
                    <a:pt x="64388" y="334263"/>
                  </a:lnTo>
                  <a:lnTo>
                    <a:pt x="64388" y="349884"/>
                  </a:lnTo>
                  <a:lnTo>
                    <a:pt x="373506" y="349884"/>
                  </a:lnTo>
                  <a:lnTo>
                    <a:pt x="373506" y="341756"/>
                  </a:lnTo>
                  <a:lnTo>
                    <a:pt x="387857" y="341756"/>
                  </a:lnTo>
                  <a:lnTo>
                    <a:pt x="387857" y="334263"/>
                  </a:lnTo>
                  <a:close/>
                </a:path>
                <a:path w="452754" h="450850">
                  <a:moveTo>
                    <a:pt x="402208" y="318388"/>
                  </a:moveTo>
                  <a:lnTo>
                    <a:pt x="71627" y="318388"/>
                  </a:lnTo>
                  <a:lnTo>
                    <a:pt x="71627" y="334263"/>
                  </a:lnTo>
                  <a:lnTo>
                    <a:pt x="402208" y="334263"/>
                  </a:lnTo>
                  <a:lnTo>
                    <a:pt x="402208" y="318388"/>
                  </a:lnTo>
                  <a:close/>
                </a:path>
                <a:path w="452754" h="450850">
                  <a:moveTo>
                    <a:pt x="438150" y="279526"/>
                  </a:moveTo>
                  <a:lnTo>
                    <a:pt x="79121" y="279526"/>
                  </a:lnTo>
                  <a:lnTo>
                    <a:pt x="79121" y="318388"/>
                  </a:lnTo>
                  <a:lnTo>
                    <a:pt x="409701" y="318388"/>
                  </a:lnTo>
                  <a:lnTo>
                    <a:pt x="409701" y="310895"/>
                  </a:lnTo>
                  <a:lnTo>
                    <a:pt x="416305" y="310895"/>
                  </a:lnTo>
                  <a:lnTo>
                    <a:pt x="416305" y="295782"/>
                  </a:lnTo>
                  <a:lnTo>
                    <a:pt x="430910" y="295782"/>
                  </a:lnTo>
                  <a:lnTo>
                    <a:pt x="430910" y="287654"/>
                  </a:lnTo>
                  <a:lnTo>
                    <a:pt x="438150" y="287654"/>
                  </a:lnTo>
                  <a:lnTo>
                    <a:pt x="438150" y="279526"/>
                  </a:lnTo>
                  <a:close/>
                </a:path>
                <a:path w="452754" h="450850">
                  <a:moveTo>
                    <a:pt x="438150" y="264286"/>
                  </a:moveTo>
                  <a:lnTo>
                    <a:pt x="71627" y="264286"/>
                  </a:lnTo>
                  <a:lnTo>
                    <a:pt x="71627" y="279526"/>
                  </a:lnTo>
                  <a:lnTo>
                    <a:pt x="445388" y="279526"/>
                  </a:lnTo>
                  <a:lnTo>
                    <a:pt x="438150" y="272033"/>
                  </a:lnTo>
                  <a:lnTo>
                    <a:pt x="438150" y="264286"/>
                  </a:lnTo>
                  <a:close/>
                </a:path>
                <a:path w="452754" h="450850">
                  <a:moveTo>
                    <a:pt x="438150" y="178815"/>
                  </a:moveTo>
                  <a:lnTo>
                    <a:pt x="35686" y="178815"/>
                  </a:lnTo>
                  <a:lnTo>
                    <a:pt x="35686" y="194055"/>
                  </a:lnTo>
                  <a:lnTo>
                    <a:pt x="42799" y="202056"/>
                  </a:lnTo>
                  <a:lnTo>
                    <a:pt x="42799" y="209930"/>
                  </a:lnTo>
                  <a:lnTo>
                    <a:pt x="50037" y="209930"/>
                  </a:lnTo>
                  <a:lnTo>
                    <a:pt x="50037" y="217296"/>
                  </a:lnTo>
                  <a:lnTo>
                    <a:pt x="57530" y="217296"/>
                  </a:lnTo>
                  <a:lnTo>
                    <a:pt x="57530" y="248792"/>
                  </a:lnTo>
                  <a:lnTo>
                    <a:pt x="64388" y="248792"/>
                  </a:lnTo>
                  <a:lnTo>
                    <a:pt x="64388" y="264286"/>
                  </a:lnTo>
                  <a:lnTo>
                    <a:pt x="445388" y="264286"/>
                  </a:lnTo>
                  <a:lnTo>
                    <a:pt x="445388" y="233171"/>
                  </a:lnTo>
                  <a:lnTo>
                    <a:pt x="452247" y="233171"/>
                  </a:lnTo>
                  <a:lnTo>
                    <a:pt x="452247" y="225424"/>
                  </a:lnTo>
                  <a:lnTo>
                    <a:pt x="445388" y="225424"/>
                  </a:lnTo>
                  <a:lnTo>
                    <a:pt x="445388" y="194055"/>
                  </a:lnTo>
                  <a:lnTo>
                    <a:pt x="438150" y="194055"/>
                  </a:lnTo>
                  <a:lnTo>
                    <a:pt x="438150" y="178815"/>
                  </a:lnTo>
                  <a:close/>
                </a:path>
                <a:path w="452754" h="450850">
                  <a:moveTo>
                    <a:pt x="430910" y="162940"/>
                  </a:moveTo>
                  <a:lnTo>
                    <a:pt x="28701" y="162940"/>
                  </a:lnTo>
                  <a:lnTo>
                    <a:pt x="28701" y="178815"/>
                  </a:lnTo>
                  <a:lnTo>
                    <a:pt x="430910" y="178815"/>
                  </a:lnTo>
                  <a:lnTo>
                    <a:pt x="430910" y="162940"/>
                  </a:lnTo>
                  <a:close/>
                </a:path>
                <a:path w="452754" h="450850">
                  <a:moveTo>
                    <a:pt x="423799" y="155447"/>
                  </a:moveTo>
                  <a:lnTo>
                    <a:pt x="21208" y="155447"/>
                  </a:lnTo>
                  <a:lnTo>
                    <a:pt x="21208" y="162940"/>
                  </a:lnTo>
                  <a:lnTo>
                    <a:pt x="423799" y="162940"/>
                  </a:lnTo>
                  <a:lnTo>
                    <a:pt x="423799" y="155447"/>
                  </a:lnTo>
                  <a:close/>
                </a:path>
                <a:path w="452754" h="450850">
                  <a:moveTo>
                    <a:pt x="35686" y="147700"/>
                  </a:moveTo>
                  <a:lnTo>
                    <a:pt x="35686" y="155447"/>
                  </a:lnTo>
                  <a:lnTo>
                    <a:pt x="42799" y="155447"/>
                  </a:lnTo>
                  <a:lnTo>
                    <a:pt x="35686" y="147700"/>
                  </a:lnTo>
                  <a:close/>
                </a:path>
                <a:path w="452754" h="450850">
                  <a:moveTo>
                    <a:pt x="416305" y="147700"/>
                  </a:moveTo>
                  <a:lnTo>
                    <a:pt x="42799" y="147700"/>
                  </a:lnTo>
                  <a:lnTo>
                    <a:pt x="42799" y="155447"/>
                  </a:lnTo>
                  <a:lnTo>
                    <a:pt x="416305" y="155447"/>
                  </a:lnTo>
                  <a:lnTo>
                    <a:pt x="416305" y="147700"/>
                  </a:lnTo>
                  <a:close/>
                </a:path>
                <a:path w="452754" h="450850">
                  <a:moveTo>
                    <a:pt x="402208" y="139953"/>
                  </a:moveTo>
                  <a:lnTo>
                    <a:pt x="35686" y="139953"/>
                  </a:lnTo>
                  <a:lnTo>
                    <a:pt x="35686" y="147700"/>
                  </a:lnTo>
                  <a:lnTo>
                    <a:pt x="402208" y="147700"/>
                  </a:lnTo>
                  <a:lnTo>
                    <a:pt x="402208" y="139953"/>
                  </a:lnTo>
                  <a:close/>
                </a:path>
                <a:path w="452754" h="450850">
                  <a:moveTo>
                    <a:pt x="373506" y="131825"/>
                  </a:moveTo>
                  <a:lnTo>
                    <a:pt x="28701" y="131825"/>
                  </a:lnTo>
                  <a:lnTo>
                    <a:pt x="28701" y="139953"/>
                  </a:lnTo>
                  <a:lnTo>
                    <a:pt x="373506" y="139953"/>
                  </a:lnTo>
                  <a:lnTo>
                    <a:pt x="373506" y="131825"/>
                  </a:lnTo>
                  <a:close/>
                </a:path>
                <a:path w="452754" h="450850">
                  <a:moveTo>
                    <a:pt x="359155" y="116585"/>
                  </a:moveTo>
                  <a:lnTo>
                    <a:pt x="6857" y="116585"/>
                  </a:lnTo>
                  <a:lnTo>
                    <a:pt x="6857" y="124332"/>
                  </a:lnTo>
                  <a:lnTo>
                    <a:pt x="21208" y="124332"/>
                  </a:lnTo>
                  <a:lnTo>
                    <a:pt x="21208" y="131825"/>
                  </a:lnTo>
                  <a:lnTo>
                    <a:pt x="359155" y="131825"/>
                  </a:lnTo>
                  <a:lnTo>
                    <a:pt x="359155" y="116585"/>
                  </a:lnTo>
                  <a:close/>
                </a:path>
                <a:path w="452754" h="450850">
                  <a:moveTo>
                    <a:pt x="64388" y="38861"/>
                  </a:moveTo>
                  <a:lnTo>
                    <a:pt x="0" y="38861"/>
                  </a:lnTo>
                  <a:lnTo>
                    <a:pt x="0" y="77342"/>
                  </a:lnTo>
                  <a:lnTo>
                    <a:pt x="6857" y="85470"/>
                  </a:lnTo>
                  <a:lnTo>
                    <a:pt x="6857" y="108457"/>
                  </a:lnTo>
                  <a:lnTo>
                    <a:pt x="14097" y="116585"/>
                  </a:lnTo>
                  <a:lnTo>
                    <a:pt x="344677" y="116585"/>
                  </a:lnTo>
                  <a:lnTo>
                    <a:pt x="344677" y="108457"/>
                  </a:lnTo>
                  <a:lnTo>
                    <a:pt x="330326" y="108457"/>
                  </a:lnTo>
                  <a:lnTo>
                    <a:pt x="330326" y="100710"/>
                  </a:lnTo>
                  <a:lnTo>
                    <a:pt x="301625" y="100710"/>
                  </a:lnTo>
                  <a:lnTo>
                    <a:pt x="301625" y="93217"/>
                  </a:lnTo>
                  <a:lnTo>
                    <a:pt x="286893" y="93217"/>
                  </a:lnTo>
                  <a:lnTo>
                    <a:pt x="286893" y="85470"/>
                  </a:lnTo>
                  <a:lnTo>
                    <a:pt x="272796" y="85470"/>
                  </a:lnTo>
                  <a:lnTo>
                    <a:pt x="272796" y="77342"/>
                  </a:lnTo>
                  <a:lnTo>
                    <a:pt x="129031" y="77342"/>
                  </a:lnTo>
                  <a:lnTo>
                    <a:pt x="129031" y="69595"/>
                  </a:lnTo>
                  <a:lnTo>
                    <a:pt x="85598" y="69595"/>
                  </a:lnTo>
                  <a:lnTo>
                    <a:pt x="85598" y="54101"/>
                  </a:lnTo>
                  <a:lnTo>
                    <a:pt x="71627" y="54101"/>
                  </a:lnTo>
                  <a:lnTo>
                    <a:pt x="71627" y="46227"/>
                  </a:lnTo>
                  <a:lnTo>
                    <a:pt x="64388" y="46227"/>
                  </a:lnTo>
                  <a:lnTo>
                    <a:pt x="64388" y="38861"/>
                  </a:lnTo>
                  <a:close/>
                </a:path>
                <a:path w="452754" h="450850">
                  <a:moveTo>
                    <a:pt x="301625" y="93217"/>
                  </a:moveTo>
                  <a:lnTo>
                    <a:pt x="301625" y="100710"/>
                  </a:lnTo>
                  <a:lnTo>
                    <a:pt x="308736" y="100710"/>
                  </a:lnTo>
                  <a:lnTo>
                    <a:pt x="301625" y="93217"/>
                  </a:lnTo>
                  <a:close/>
                </a:path>
                <a:path w="452754" h="450850">
                  <a:moveTo>
                    <a:pt x="136271" y="69595"/>
                  </a:moveTo>
                  <a:lnTo>
                    <a:pt x="129031" y="69595"/>
                  </a:lnTo>
                  <a:lnTo>
                    <a:pt x="129031" y="77342"/>
                  </a:lnTo>
                  <a:lnTo>
                    <a:pt x="136271" y="77342"/>
                  </a:lnTo>
                  <a:lnTo>
                    <a:pt x="136271" y="69595"/>
                  </a:lnTo>
                  <a:close/>
                </a:path>
                <a:path w="452754" h="450850">
                  <a:moveTo>
                    <a:pt x="164719" y="62102"/>
                  </a:moveTo>
                  <a:lnTo>
                    <a:pt x="158114" y="62102"/>
                  </a:lnTo>
                  <a:lnTo>
                    <a:pt x="158114" y="77342"/>
                  </a:lnTo>
                  <a:lnTo>
                    <a:pt x="265302" y="77342"/>
                  </a:lnTo>
                  <a:lnTo>
                    <a:pt x="258825" y="69595"/>
                  </a:lnTo>
                  <a:lnTo>
                    <a:pt x="164719" y="69595"/>
                  </a:lnTo>
                  <a:lnTo>
                    <a:pt x="164719" y="62102"/>
                  </a:lnTo>
                  <a:close/>
                </a:path>
                <a:path w="452754" h="450850">
                  <a:moveTo>
                    <a:pt x="172211" y="62102"/>
                  </a:moveTo>
                  <a:lnTo>
                    <a:pt x="172211" y="69595"/>
                  </a:lnTo>
                  <a:lnTo>
                    <a:pt x="179704" y="69595"/>
                  </a:lnTo>
                  <a:lnTo>
                    <a:pt x="172211" y="62102"/>
                  </a:lnTo>
                  <a:close/>
                </a:path>
                <a:path w="452754" h="450850">
                  <a:moveTo>
                    <a:pt x="208152" y="62102"/>
                  </a:moveTo>
                  <a:lnTo>
                    <a:pt x="201295" y="62102"/>
                  </a:lnTo>
                  <a:lnTo>
                    <a:pt x="201295" y="69595"/>
                  </a:lnTo>
                  <a:lnTo>
                    <a:pt x="208152" y="69595"/>
                  </a:lnTo>
                  <a:lnTo>
                    <a:pt x="208152" y="62102"/>
                  </a:lnTo>
                  <a:close/>
                </a:path>
                <a:path w="452754" h="450850">
                  <a:moveTo>
                    <a:pt x="251332" y="62102"/>
                  </a:moveTo>
                  <a:lnTo>
                    <a:pt x="208152" y="62102"/>
                  </a:lnTo>
                  <a:lnTo>
                    <a:pt x="208152" y="69595"/>
                  </a:lnTo>
                  <a:lnTo>
                    <a:pt x="251332" y="69595"/>
                  </a:lnTo>
                  <a:lnTo>
                    <a:pt x="251332" y="62102"/>
                  </a:lnTo>
                  <a:close/>
                </a:path>
                <a:path w="452754" h="450850">
                  <a:moveTo>
                    <a:pt x="258825" y="62102"/>
                  </a:moveTo>
                  <a:lnTo>
                    <a:pt x="251332" y="62102"/>
                  </a:lnTo>
                  <a:lnTo>
                    <a:pt x="251332" y="69595"/>
                  </a:lnTo>
                  <a:lnTo>
                    <a:pt x="258825" y="69595"/>
                  </a:lnTo>
                  <a:lnTo>
                    <a:pt x="258825" y="62102"/>
                  </a:lnTo>
                  <a:close/>
                </a:path>
                <a:path w="452754" h="450850">
                  <a:moveTo>
                    <a:pt x="236854" y="54101"/>
                  </a:moveTo>
                  <a:lnTo>
                    <a:pt x="215391" y="54101"/>
                  </a:lnTo>
                  <a:lnTo>
                    <a:pt x="215391" y="62102"/>
                  </a:lnTo>
                  <a:lnTo>
                    <a:pt x="236854" y="62102"/>
                  </a:lnTo>
                  <a:lnTo>
                    <a:pt x="236854" y="54101"/>
                  </a:lnTo>
                  <a:close/>
                </a:path>
                <a:path w="452754" h="450850">
                  <a:moveTo>
                    <a:pt x="28701" y="0"/>
                  </a:moveTo>
                  <a:lnTo>
                    <a:pt x="14097" y="0"/>
                  </a:lnTo>
                  <a:lnTo>
                    <a:pt x="14097" y="7746"/>
                  </a:lnTo>
                  <a:lnTo>
                    <a:pt x="6857" y="7746"/>
                  </a:lnTo>
                  <a:lnTo>
                    <a:pt x="6857" y="38861"/>
                  </a:lnTo>
                  <a:lnTo>
                    <a:pt x="50037" y="38861"/>
                  </a:lnTo>
                  <a:lnTo>
                    <a:pt x="50037" y="30733"/>
                  </a:lnTo>
                  <a:lnTo>
                    <a:pt x="35686" y="30733"/>
                  </a:lnTo>
                  <a:lnTo>
                    <a:pt x="35686" y="23240"/>
                  </a:lnTo>
                  <a:lnTo>
                    <a:pt x="28701" y="23240"/>
                  </a:lnTo>
                  <a:lnTo>
                    <a:pt x="28701" y="0"/>
                  </a:lnTo>
                  <a:close/>
                </a:path>
                <a:path w="452754" h="450850">
                  <a:moveTo>
                    <a:pt x="42799" y="23240"/>
                  </a:moveTo>
                  <a:lnTo>
                    <a:pt x="35686" y="30733"/>
                  </a:lnTo>
                  <a:lnTo>
                    <a:pt x="42799" y="30733"/>
                  </a:lnTo>
                  <a:lnTo>
                    <a:pt x="42799" y="23240"/>
                  </a:lnTo>
                  <a:close/>
                </a:path>
              </a:pathLst>
            </a:custGeom>
            <a:solidFill>
              <a:srgbClr val="FFFFFF"/>
            </a:solidFill>
          </p:spPr>
          <p:txBody>
            <a:bodyPr wrap="square" lIns="0" tIns="0" rIns="0" bIns="0" rtlCol="0"/>
            <a:lstStyle/>
            <a:p>
              <a:endParaRPr/>
            </a:p>
          </p:txBody>
        </p:sp>
        <p:sp>
          <p:nvSpPr>
            <p:cNvPr id="123" name="object 123"/>
            <p:cNvSpPr/>
            <p:nvPr/>
          </p:nvSpPr>
          <p:spPr>
            <a:xfrm>
              <a:off x="9394413" y="4570194"/>
              <a:ext cx="5715" cy="8255"/>
            </a:xfrm>
            <a:custGeom>
              <a:avLst/>
              <a:gdLst/>
              <a:ahLst/>
              <a:cxnLst/>
              <a:rect l="l" t="t" r="r" b="b"/>
              <a:pathLst>
                <a:path w="5715" h="8254">
                  <a:moveTo>
                    <a:pt x="0" y="7775"/>
                  </a:moveTo>
                  <a:lnTo>
                    <a:pt x="5405" y="7775"/>
                  </a:lnTo>
                  <a:lnTo>
                    <a:pt x="5405" y="0"/>
                  </a:lnTo>
                  <a:lnTo>
                    <a:pt x="0" y="0"/>
                  </a:lnTo>
                  <a:lnTo>
                    <a:pt x="0" y="7775"/>
                  </a:lnTo>
                  <a:close/>
                </a:path>
              </a:pathLst>
            </a:custGeom>
            <a:solidFill>
              <a:srgbClr val="FFFFFF"/>
            </a:solidFill>
          </p:spPr>
          <p:txBody>
            <a:bodyPr wrap="square" lIns="0" tIns="0" rIns="0" bIns="0" rtlCol="0"/>
            <a:lstStyle/>
            <a:p>
              <a:endParaRPr/>
            </a:p>
          </p:txBody>
        </p:sp>
        <p:sp>
          <p:nvSpPr>
            <p:cNvPr id="124" name="object 124"/>
            <p:cNvSpPr/>
            <p:nvPr/>
          </p:nvSpPr>
          <p:spPr>
            <a:xfrm>
              <a:off x="9134063" y="4507104"/>
              <a:ext cx="131445" cy="452627"/>
            </a:xfrm>
            <a:prstGeom prst="rect">
              <a:avLst/>
            </a:prstGeom>
            <a:blipFill>
              <a:blip r:embed="rId4" cstate="print"/>
              <a:stretch>
                <a:fillRect/>
              </a:stretch>
            </a:blipFill>
          </p:spPr>
          <p:txBody>
            <a:bodyPr wrap="square" lIns="0" tIns="0" rIns="0" bIns="0" rtlCol="0"/>
            <a:lstStyle/>
            <a:p>
              <a:endParaRPr/>
            </a:p>
          </p:txBody>
        </p:sp>
        <p:sp>
          <p:nvSpPr>
            <p:cNvPr id="125" name="object 125"/>
            <p:cNvSpPr/>
            <p:nvPr/>
          </p:nvSpPr>
          <p:spPr>
            <a:xfrm>
              <a:off x="9394413" y="4570096"/>
              <a:ext cx="5715" cy="8255"/>
            </a:xfrm>
            <a:custGeom>
              <a:avLst/>
              <a:gdLst/>
              <a:ahLst/>
              <a:cxnLst/>
              <a:rect l="l" t="t" r="r" b="b"/>
              <a:pathLst>
                <a:path w="5715" h="8254">
                  <a:moveTo>
                    <a:pt x="5334" y="7873"/>
                  </a:moveTo>
                  <a:lnTo>
                    <a:pt x="5334" y="0"/>
                  </a:lnTo>
                  <a:lnTo>
                    <a:pt x="0" y="0"/>
                  </a:lnTo>
                </a:path>
              </a:pathLst>
            </a:custGeom>
            <a:ln w="3175">
              <a:solidFill>
                <a:srgbClr val="B1B1B1"/>
              </a:solidFill>
            </a:ln>
          </p:spPr>
          <p:txBody>
            <a:bodyPr wrap="square" lIns="0" tIns="0" rIns="0" bIns="0" rtlCol="0"/>
            <a:lstStyle/>
            <a:p>
              <a:endParaRPr/>
            </a:p>
          </p:txBody>
        </p:sp>
        <p:sp>
          <p:nvSpPr>
            <p:cNvPr id="126" name="object 126"/>
            <p:cNvSpPr/>
            <p:nvPr/>
          </p:nvSpPr>
          <p:spPr>
            <a:xfrm>
              <a:off x="9399746" y="4577970"/>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27" name="object 127"/>
            <p:cNvSpPr/>
            <p:nvPr/>
          </p:nvSpPr>
          <p:spPr>
            <a:xfrm>
              <a:off x="9399746" y="4585716"/>
              <a:ext cx="38100" cy="15875"/>
            </a:xfrm>
            <a:custGeom>
              <a:avLst/>
              <a:gdLst/>
              <a:ahLst/>
              <a:cxnLst/>
              <a:rect l="l" t="t" r="r" b="b"/>
              <a:pathLst>
                <a:path w="38100" h="15875">
                  <a:moveTo>
                    <a:pt x="37845" y="15493"/>
                  </a:moveTo>
                  <a:lnTo>
                    <a:pt x="22605" y="15493"/>
                  </a:lnTo>
                  <a:lnTo>
                    <a:pt x="22605" y="7873"/>
                  </a:lnTo>
                  <a:lnTo>
                    <a:pt x="7874" y="7873"/>
                  </a:lnTo>
                  <a:lnTo>
                    <a:pt x="7874" y="0"/>
                  </a:lnTo>
                  <a:lnTo>
                    <a:pt x="0" y="0"/>
                  </a:lnTo>
                </a:path>
              </a:pathLst>
            </a:custGeom>
            <a:ln w="3175">
              <a:solidFill>
                <a:srgbClr val="B1B1B1"/>
              </a:solidFill>
            </a:ln>
          </p:spPr>
          <p:txBody>
            <a:bodyPr wrap="square" lIns="0" tIns="0" rIns="0" bIns="0" rtlCol="0"/>
            <a:lstStyle/>
            <a:p>
              <a:endParaRPr/>
            </a:p>
          </p:txBody>
        </p:sp>
        <p:sp>
          <p:nvSpPr>
            <p:cNvPr id="128" name="object 128"/>
            <p:cNvSpPr/>
            <p:nvPr/>
          </p:nvSpPr>
          <p:spPr>
            <a:xfrm>
              <a:off x="9437591" y="4601210"/>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29" name="object 129"/>
            <p:cNvSpPr/>
            <p:nvPr/>
          </p:nvSpPr>
          <p:spPr>
            <a:xfrm>
              <a:off x="9437591" y="4601209"/>
              <a:ext cx="149860" cy="318770"/>
            </a:xfrm>
            <a:custGeom>
              <a:avLst/>
              <a:gdLst/>
              <a:ahLst/>
              <a:cxnLst/>
              <a:rect l="l" t="t" r="r" b="b"/>
              <a:pathLst>
                <a:path w="149859" h="318770">
                  <a:moveTo>
                    <a:pt x="14350" y="318769"/>
                  </a:moveTo>
                  <a:lnTo>
                    <a:pt x="14350" y="311022"/>
                  </a:lnTo>
                  <a:lnTo>
                    <a:pt x="42925" y="311022"/>
                  </a:lnTo>
                  <a:lnTo>
                    <a:pt x="42925" y="288035"/>
                  </a:lnTo>
                  <a:lnTo>
                    <a:pt x="35433" y="288035"/>
                  </a:lnTo>
                  <a:lnTo>
                    <a:pt x="35433" y="271779"/>
                  </a:lnTo>
                  <a:lnTo>
                    <a:pt x="42925" y="271779"/>
                  </a:lnTo>
                  <a:lnTo>
                    <a:pt x="42925" y="264667"/>
                  </a:lnTo>
                  <a:lnTo>
                    <a:pt x="50038" y="264667"/>
                  </a:lnTo>
                  <a:lnTo>
                    <a:pt x="50038" y="256666"/>
                  </a:lnTo>
                  <a:lnTo>
                    <a:pt x="57150" y="256666"/>
                  </a:lnTo>
                  <a:lnTo>
                    <a:pt x="57150" y="264667"/>
                  </a:lnTo>
                  <a:lnTo>
                    <a:pt x="64262" y="264667"/>
                  </a:lnTo>
                  <a:lnTo>
                    <a:pt x="64262" y="256666"/>
                  </a:lnTo>
                  <a:lnTo>
                    <a:pt x="71374" y="256666"/>
                  </a:lnTo>
                  <a:lnTo>
                    <a:pt x="71374" y="248538"/>
                  </a:lnTo>
                  <a:lnTo>
                    <a:pt x="85725" y="248538"/>
                  </a:lnTo>
                  <a:lnTo>
                    <a:pt x="85725" y="241045"/>
                  </a:lnTo>
                  <a:lnTo>
                    <a:pt x="99949" y="241045"/>
                  </a:lnTo>
                  <a:lnTo>
                    <a:pt x="99949" y="225170"/>
                  </a:lnTo>
                  <a:lnTo>
                    <a:pt x="107442" y="225170"/>
                  </a:lnTo>
                  <a:lnTo>
                    <a:pt x="107442" y="217677"/>
                  </a:lnTo>
                  <a:lnTo>
                    <a:pt x="113919" y="217677"/>
                  </a:lnTo>
                  <a:lnTo>
                    <a:pt x="113919" y="202564"/>
                  </a:lnTo>
                  <a:lnTo>
                    <a:pt x="128524" y="202564"/>
                  </a:lnTo>
                  <a:lnTo>
                    <a:pt x="128524" y="194437"/>
                  </a:lnTo>
                  <a:lnTo>
                    <a:pt x="135636" y="194437"/>
                  </a:lnTo>
                  <a:lnTo>
                    <a:pt x="135636" y="186308"/>
                  </a:lnTo>
                  <a:lnTo>
                    <a:pt x="142748" y="186308"/>
                  </a:lnTo>
                  <a:lnTo>
                    <a:pt x="135636" y="178815"/>
                  </a:lnTo>
                  <a:lnTo>
                    <a:pt x="135636" y="171069"/>
                  </a:lnTo>
                  <a:lnTo>
                    <a:pt x="142748" y="171069"/>
                  </a:lnTo>
                  <a:lnTo>
                    <a:pt x="142748" y="139953"/>
                  </a:lnTo>
                  <a:lnTo>
                    <a:pt x="149606" y="139953"/>
                  </a:lnTo>
                  <a:lnTo>
                    <a:pt x="149606" y="132206"/>
                  </a:lnTo>
                  <a:lnTo>
                    <a:pt x="142748" y="132206"/>
                  </a:lnTo>
                  <a:lnTo>
                    <a:pt x="142748" y="100837"/>
                  </a:lnTo>
                  <a:lnTo>
                    <a:pt x="135636" y="100837"/>
                  </a:lnTo>
                  <a:lnTo>
                    <a:pt x="135636" y="85597"/>
                  </a:lnTo>
                  <a:lnTo>
                    <a:pt x="128524" y="85597"/>
                  </a:lnTo>
                  <a:lnTo>
                    <a:pt x="128524" y="69722"/>
                  </a:lnTo>
                  <a:lnTo>
                    <a:pt x="121412" y="69722"/>
                  </a:lnTo>
                  <a:lnTo>
                    <a:pt x="121412" y="62229"/>
                  </a:lnTo>
                  <a:lnTo>
                    <a:pt x="113919" y="62229"/>
                  </a:lnTo>
                  <a:lnTo>
                    <a:pt x="113919" y="54482"/>
                  </a:lnTo>
                  <a:lnTo>
                    <a:pt x="99949" y="54482"/>
                  </a:lnTo>
                  <a:lnTo>
                    <a:pt x="99949" y="46735"/>
                  </a:lnTo>
                  <a:lnTo>
                    <a:pt x="71374" y="46735"/>
                  </a:lnTo>
                  <a:lnTo>
                    <a:pt x="71374" y="38607"/>
                  </a:lnTo>
                  <a:lnTo>
                    <a:pt x="57150" y="38607"/>
                  </a:lnTo>
                  <a:lnTo>
                    <a:pt x="57150" y="23367"/>
                  </a:lnTo>
                  <a:lnTo>
                    <a:pt x="42925" y="23367"/>
                  </a:lnTo>
                  <a:lnTo>
                    <a:pt x="42925" y="15239"/>
                  </a:lnTo>
                  <a:lnTo>
                    <a:pt x="28575" y="15239"/>
                  </a:lnTo>
                  <a:lnTo>
                    <a:pt x="28575" y="7492"/>
                  </a:lnTo>
                  <a:lnTo>
                    <a:pt x="7239" y="7492"/>
                  </a:lnTo>
                  <a:lnTo>
                    <a:pt x="0" y="0"/>
                  </a:lnTo>
                </a:path>
              </a:pathLst>
            </a:custGeom>
            <a:ln w="3175">
              <a:solidFill>
                <a:srgbClr val="B1B1B1"/>
              </a:solidFill>
            </a:ln>
          </p:spPr>
          <p:txBody>
            <a:bodyPr wrap="square" lIns="0" tIns="0" rIns="0" bIns="0" rtlCol="0"/>
            <a:lstStyle/>
            <a:p>
              <a:endParaRPr/>
            </a:p>
          </p:txBody>
        </p:sp>
        <p:sp>
          <p:nvSpPr>
            <p:cNvPr id="130" name="object 130"/>
            <p:cNvSpPr/>
            <p:nvPr/>
          </p:nvSpPr>
          <p:spPr>
            <a:xfrm>
              <a:off x="9264618" y="4570096"/>
              <a:ext cx="79375" cy="15875"/>
            </a:xfrm>
            <a:custGeom>
              <a:avLst/>
              <a:gdLst/>
              <a:ahLst/>
              <a:cxnLst/>
              <a:rect l="l" t="t" r="r" b="b"/>
              <a:pathLst>
                <a:path w="79375" h="15875">
                  <a:moveTo>
                    <a:pt x="79375" y="0"/>
                  </a:moveTo>
                  <a:lnTo>
                    <a:pt x="72390" y="0"/>
                  </a:lnTo>
                  <a:lnTo>
                    <a:pt x="72390" y="7619"/>
                  </a:lnTo>
                  <a:lnTo>
                    <a:pt x="50800" y="7619"/>
                  </a:lnTo>
                  <a:lnTo>
                    <a:pt x="43307" y="0"/>
                  </a:lnTo>
                  <a:lnTo>
                    <a:pt x="43307" y="7619"/>
                  </a:lnTo>
                  <a:lnTo>
                    <a:pt x="35814" y="7619"/>
                  </a:lnTo>
                  <a:lnTo>
                    <a:pt x="35814" y="0"/>
                  </a:lnTo>
                  <a:lnTo>
                    <a:pt x="29210" y="0"/>
                  </a:lnTo>
                  <a:lnTo>
                    <a:pt x="29210" y="15620"/>
                  </a:lnTo>
                  <a:lnTo>
                    <a:pt x="7239" y="15620"/>
                  </a:lnTo>
                  <a:lnTo>
                    <a:pt x="7239" y="7619"/>
                  </a:lnTo>
                  <a:lnTo>
                    <a:pt x="0" y="7619"/>
                  </a:lnTo>
                </a:path>
              </a:pathLst>
            </a:custGeom>
            <a:ln w="3175">
              <a:solidFill>
                <a:srgbClr val="B1B1B1"/>
              </a:solidFill>
            </a:ln>
          </p:spPr>
          <p:txBody>
            <a:bodyPr wrap="square" lIns="0" tIns="0" rIns="0" bIns="0" rtlCol="0"/>
            <a:lstStyle/>
            <a:p>
              <a:endParaRPr/>
            </a:p>
          </p:txBody>
        </p:sp>
        <p:sp>
          <p:nvSpPr>
            <p:cNvPr id="131" name="object 131"/>
            <p:cNvSpPr/>
            <p:nvPr/>
          </p:nvSpPr>
          <p:spPr>
            <a:xfrm>
              <a:off x="9343992" y="4562348"/>
              <a:ext cx="41910" cy="8255"/>
            </a:xfrm>
            <a:custGeom>
              <a:avLst/>
              <a:gdLst/>
              <a:ahLst/>
              <a:cxnLst/>
              <a:rect l="l" t="t" r="r" b="b"/>
              <a:pathLst>
                <a:path w="41909" h="8254">
                  <a:moveTo>
                    <a:pt x="41402" y="7746"/>
                  </a:moveTo>
                  <a:lnTo>
                    <a:pt x="27559" y="7746"/>
                  </a:lnTo>
                  <a:lnTo>
                    <a:pt x="27559" y="0"/>
                  </a:lnTo>
                  <a:lnTo>
                    <a:pt x="6858" y="0"/>
                  </a:lnTo>
                  <a:lnTo>
                    <a:pt x="6858" y="7746"/>
                  </a:lnTo>
                  <a:lnTo>
                    <a:pt x="0" y="7746"/>
                  </a:lnTo>
                </a:path>
              </a:pathLst>
            </a:custGeom>
            <a:ln w="3175">
              <a:solidFill>
                <a:srgbClr val="B1B1B1"/>
              </a:solidFill>
            </a:ln>
          </p:spPr>
          <p:txBody>
            <a:bodyPr wrap="square" lIns="0" tIns="0" rIns="0" bIns="0" rtlCol="0"/>
            <a:lstStyle/>
            <a:p>
              <a:endParaRPr/>
            </a:p>
          </p:txBody>
        </p:sp>
        <p:sp>
          <p:nvSpPr>
            <p:cNvPr id="132" name="object 132"/>
            <p:cNvSpPr/>
            <p:nvPr/>
          </p:nvSpPr>
          <p:spPr>
            <a:xfrm>
              <a:off x="9343992" y="4570096"/>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133" name="object 133"/>
            <p:cNvSpPr/>
            <p:nvPr/>
          </p:nvSpPr>
          <p:spPr>
            <a:xfrm>
              <a:off x="9385395" y="4570096"/>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134" name="object 134"/>
            <p:cNvSpPr/>
            <p:nvPr/>
          </p:nvSpPr>
          <p:spPr>
            <a:xfrm>
              <a:off x="9394412" y="4570096"/>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135" name="object 135"/>
            <p:cNvSpPr/>
            <p:nvPr/>
          </p:nvSpPr>
          <p:spPr>
            <a:xfrm>
              <a:off x="9385396" y="4570095"/>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136" name="object 136"/>
            <p:cNvSpPr/>
            <p:nvPr/>
          </p:nvSpPr>
          <p:spPr>
            <a:xfrm>
              <a:off x="9264617" y="4577970"/>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37" name="object 137"/>
            <p:cNvSpPr/>
            <p:nvPr/>
          </p:nvSpPr>
          <p:spPr>
            <a:xfrm>
              <a:off x="9394413" y="4577970"/>
              <a:ext cx="5715" cy="8255"/>
            </a:xfrm>
            <a:custGeom>
              <a:avLst/>
              <a:gdLst/>
              <a:ahLst/>
              <a:cxnLst/>
              <a:rect l="l" t="t" r="r" b="b"/>
              <a:pathLst>
                <a:path w="5715" h="8254">
                  <a:moveTo>
                    <a:pt x="5334" y="7746"/>
                  </a:moveTo>
                  <a:lnTo>
                    <a:pt x="0" y="0"/>
                  </a:lnTo>
                </a:path>
              </a:pathLst>
            </a:custGeom>
            <a:ln w="3175">
              <a:solidFill>
                <a:srgbClr val="B1B1B1"/>
              </a:solidFill>
            </a:ln>
          </p:spPr>
          <p:txBody>
            <a:bodyPr wrap="square" lIns="0" tIns="0" rIns="0" bIns="0" rtlCol="0"/>
            <a:lstStyle/>
            <a:p>
              <a:endParaRPr/>
            </a:p>
          </p:txBody>
        </p:sp>
        <p:sp>
          <p:nvSpPr>
            <p:cNvPr id="138" name="object 138"/>
            <p:cNvSpPr/>
            <p:nvPr/>
          </p:nvSpPr>
          <p:spPr>
            <a:xfrm>
              <a:off x="9394413" y="4577969"/>
              <a:ext cx="5715" cy="0"/>
            </a:xfrm>
            <a:custGeom>
              <a:avLst/>
              <a:gdLst/>
              <a:ahLst/>
              <a:cxnLst/>
              <a:rect l="l" t="t" r="r" b="b"/>
              <a:pathLst>
                <a:path w="5715">
                  <a:moveTo>
                    <a:pt x="0" y="0"/>
                  </a:moveTo>
                  <a:lnTo>
                    <a:pt x="5334" y="0"/>
                  </a:lnTo>
                </a:path>
              </a:pathLst>
            </a:custGeom>
            <a:ln w="3175">
              <a:solidFill>
                <a:srgbClr val="B1B1B1"/>
              </a:solidFill>
            </a:ln>
          </p:spPr>
          <p:txBody>
            <a:bodyPr wrap="square" lIns="0" tIns="0" rIns="0" bIns="0" rtlCol="0"/>
            <a:lstStyle/>
            <a:p>
              <a:endParaRPr/>
            </a:p>
          </p:txBody>
        </p:sp>
        <p:sp>
          <p:nvSpPr>
            <p:cNvPr id="139" name="object 139"/>
            <p:cNvSpPr/>
            <p:nvPr/>
          </p:nvSpPr>
          <p:spPr>
            <a:xfrm>
              <a:off x="9421463" y="4912234"/>
              <a:ext cx="29209" cy="8255"/>
            </a:xfrm>
            <a:custGeom>
              <a:avLst/>
              <a:gdLst/>
              <a:ahLst/>
              <a:cxnLst/>
              <a:rect l="l" t="t" r="r" b="b"/>
              <a:pathLst>
                <a:path w="29209" h="8254">
                  <a:moveTo>
                    <a:pt x="0" y="0"/>
                  </a:moveTo>
                  <a:lnTo>
                    <a:pt x="21717" y="0"/>
                  </a:lnTo>
                  <a:lnTo>
                    <a:pt x="21717" y="7747"/>
                  </a:lnTo>
                  <a:lnTo>
                    <a:pt x="28828" y="7747"/>
                  </a:lnTo>
                </a:path>
              </a:pathLst>
            </a:custGeom>
            <a:ln w="3175">
              <a:solidFill>
                <a:srgbClr val="B1B1B1"/>
              </a:solidFill>
            </a:ln>
          </p:spPr>
          <p:txBody>
            <a:bodyPr wrap="square" lIns="0" tIns="0" rIns="0" bIns="0" rtlCol="0"/>
            <a:lstStyle/>
            <a:p>
              <a:endParaRPr/>
            </a:p>
          </p:txBody>
        </p:sp>
        <p:sp>
          <p:nvSpPr>
            <p:cNvPr id="140" name="object 140"/>
            <p:cNvSpPr/>
            <p:nvPr/>
          </p:nvSpPr>
          <p:spPr>
            <a:xfrm>
              <a:off x="9450291" y="4919980"/>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41" name="object 141"/>
            <p:cNvSpPr/>
            <p:nvPr/>
          </p:nvSpPr>
          <p:spPr>
            <a:xfrm>
              <a:off x="9399746" y="490448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42" name="object 142"/>
            <p:cNvSpPr/>
            <p:nvPr/>
          </p:nvSpPr>
          <p:spPr>
            <a:xfrm>
              <a:off x="9399747" y="4904486"/>
              <a:ext cx="22225" cy="8255"/>
            </a:xfrm>
            <a:custGeom>
              <a:avLst/>
              <a:gdLst/>
              <a:ahLst/>
              <a:cxnLst/>
              <a:rect l="l" t="t" r="r" b="b"/>
              <a:pathLst>
                <a:path w="22225" h="8254">
                  <a:moveTo>
                    <a:pt x="0" y="7746"/>
                  </a:moveTo>
                  <a:lnTo>
                    <a:pt x="7619" y="7746"/>
                  </a:lnTo>
                  <a:lnTo>
                    <a:pt x="7619" y="0"/>
                  </a:lnTo>
                  <a:lnTo>
                    <a:pt x="15112" y="0"/>
                  </a:lnTo>
                  <a:lnTo>
                    <a:pt x="15112" y="7746"/>
                  </a:lnTo>
                  <a:lnTo>
                    <a:pt x="21716" y="7746"/>
                  </a:lnTo>
                </a:path>
              </a:pathLst>
            </a:custGeom>
            <a:ln w="3175">
              <a:solidFill>
                <a:srgbClr val="B1B1B1"/>
              </a:solidFill>
            </a:ln>
          </p:spPr>
          <p:txBody>
            <a:bodyPr wrap="square" lIns="0" tIns="0" rIns="0" bIns="0" rtlCol="0"/>
            <a:lstStyle/>
            <a:p>
              <a:endParaRPr/>
            </a:p>
          </p:txBody>
        </p:sp>
        <p:sp>
          <p:nvSpPr>
            <p:cNvPr id="143" name="object 143"/>
            <p:cNvSpPr/>
            <p:nvPr/>
          </p:nvSpPr>
          <p:spPr>
            <a:xfrm>
              <a:off x="9421462" y="4912234"/>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44" name="object 144"/>
            <p:cNvSpPr/>
            <p:nvPr/>
          </p:nvSpPr>
          <p:spPr>
            <a:xfrm>
              <a:off x="9349326" y="4904486"/>
              <a:ext cx="50800" cy="31115"/>
            </a:xfrm>
            <a:custGeom>
              <a:avLst/>
              <a:gdLst/>
              <a:ahLst/>
              <a:cxnLst/>
              <a:rect l="l" t="t" r="r" b="b"/>
              <a:pathLst>
                <a:path w="50800" h="31114">
                  <a:moveTo>
                    <a:pt x="0" y="0"/>
                  </a:moveTo>
                  <a:lnTo>
                    <a:pt x="0" y="7746"/>
                  </a:lnTo>
                  <a:lnTo>
                    <a:pt x="7620" y="7746"/>
                  </a:lnTo>
                  <a:lnTo>
                    <a:pt x="7620" y="15493"/>
                  </a:lnTo>
                  <a:lnTo>
                    <a:pt x="29082" y="15493"/>
                  </a:lnTo>
                  <a:lnTo>
                    <a:pt x="29082" y="31114"/>
                  </a:lnTo>
                  <a:lnTo>
                    <a:pt x="36322" y="31114"/>
                  </a:lnTo>
                  <a:lnTo>
                    <a:pt x="36322" y="15493"/>
                  </a:lnTo>
                  <a:lnTo>
                    <a:pt x="43814" y="15493"/>
                  </a:lnTo>
                  <a:lnTo>
                    <a:pt x="43814" y="7746"/>
                  </a:lnTo>
                  <a:lnTo>
                    <a:pt x="50419" y="7746"/>
                  </a:lnTo>
                </a:path>
              </a:pathLst>
            </a:custGeom>
            <a:ln w="3175">
              <a:solidFill>
                <a:srgbClr val="B1B1B1"/>
              </a:solidFill>
            </a:ln>
          </p:spPr>
          <p:txBody>
            <a:bodyPr wrap="square" lIns="0" tIns="0" rIns="0" bIns="0" rtlCol="0"/>
            <a:lstStyle/>
            <a:p>
              <a:endParaRPr/>
            </a:p>
          </p:txBody>
        </p:sp>
        <p:sp>
          <p:nvSpPr>
            <p:cNvPr id="145" name="object 145"/>
            <p:cNvSpPr/>
            <p:nvPr/>
          </p:nvSpPr>
          <p:spPr>
            <a:xfrm>
              <a:off x="9336753" y="4896740"/>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46" name="object 146"/>
            <p:cNvSpPr/>
            <p:nvPr/>
          </p:nvSpPr>
          <p:spPr>
            <a:xfrm>
              <a:off x="9349327" y="4904485"/>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147" name="object 147"/>
            <p:cNvSpPr/>
            <p:nvPr/>
          </p:nvSpPr>
          <p:spPr>
            <a:xfrm>
              <a:off x="9320498" y="4904486"/>
              <a:ext cx="16510" cy="8255"/>
            </a:xfrm>
            <a:custGeom>
              <a:avLst/>
              <a:gdLst/>
              <a:ahLst/>
              <a:cxnLst/>
              <a:rect l="l" t="t" r="r" b="b"/>
              <a:pathLst>
                <a:path w="16509" h="8254">
                  <a:moveTo>
                    <a:pt x="0" y="7746"/>
                  </a:moveTo>
                  <a:lnTo>
                    <a:pt x="16255" y="7746"/>
                  </a:lnTo>
                  <a:lnTo>
                    <a:pt x="16255" y="0"/>
                  </a:lnTo>
                </a:path>
              </a:pathLst>
            </a:custGeom>
            <a:ln w="3175">
              <a:solidFill>
                <a:srgbClr val="B1B1B1"/>
              </a:solidFill>
            </a:ln>
          </p:spPr>
          <p:txBody>
            <a:bodyPr wrap="square" lIns="0" tIns="0" rIns="0" bIns="0" rtlCol="0"/>
            <a:lstStyle/>
            <a:p>
              <a:endParaRPr/>
            </a:p>
          </p:txBody>
        </p:sp>
        <p:sp>
          <p:nvSpPr>
            <p:cNvPr id="148" name="object 148"/>
            <p:cNvSpPr/>
            <p:nvPr/>
          </p:nvSpPr>
          <p:spPr>
            <a:xfrm>
              <a:off x="9336753" y="4904485"/>
              <a:ext cx="12700" cy="0"/>
            </a:xfrm>
            <a:custGeom>
              <a:avLst/>
              <a:gdLst/>
              <a:ahLst/>
              <a:cxnLst/>
              <a:rect l="l" t="t" r="r" b="b"/>
              <a:pathLst>
                <a:path w="12700">
                  <a:moveTo>
                    <a:pt x="0" y="0"/>
                  </a:moveTo>
                  <a:lnTo>
                    <a:pt x="12573" y="0"/>
                  </a:lnTo>
                </a:path>
              </a:pathLst>
            </a:custGeom>
            <a:ln w="3175">
              <a:solidFill>
                <a:srgbClr val="B1B1B1"/>
              </a:solidFill>
            </a:ln>
          </p:spPr>
          <p:txBody>
            <a:bodyPr wrap="square" lIns="0" tIns="0" rIns="0" bIns="0" rtlCol="0"/>
            <a:lstStyle/>
            <a:p>
              <a:endParaRPr/>
            </a:p>
          </p:txBody>
        </p:sp>
        <p:sp>
          <p:nvSpPr>
            <p:cNvPr id="149" name="object 149"/>
            <p:cNvSpPr/>
            <p:nvPr/>
          </p:nvSpPr>
          <p:spPr>
            <a:xfrm>
              <a:off x="9320498" y="490448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50" name="object 150"/>
            <p:cNvSpPr/>
            <p:nvPr/>
          </p:nvSpPr>
          <p:spPr>
            <a:xfrm>
              <a:off x="9286335" y="4919980"/>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51" name="object 151"/>
            <p:cNvSpPr/>
            <p:nvPr/>
          </p:nvSpPr>
          <p:spPr>
            <a:xfrm>
              <a:off x="9286335" y="4912234"/>
              <a:ext cx="34290" cy="8255"/>
            </a:xfrm>
            <a:custGeom>
              <a:avLst/>
              <a:gdLst/>
              <a:ahLst/>
              <a:cxnLst/>
              <a:rect l="l" t="t" r="r" b="b"/>
              <a:pathLst>
                <a:path w="34290" h="8254">
                  <a:moveTo>
                    <a:pt x="0" y="7747"/>
                  </a:moveTo>
                  <a:lnTo>
                    <a:pt x="13462" y="7747"/>
                  </a:lnTo>
                  <a:lnTo>
                    <a:pt x="20700" y="0"/>
                  </a:lnTo>
                  <a:lnTo>
                    <a:pt x="27813" y="0"/>
                  </a:lnTo>
                  <a:lnTo>
                    <a:pt x="27813" y="7747"/>
                  </a:lnTo>
                  <a:lnTo>
                    <a:pt x="34163" y="7747"/>
                  </a:lnTo>
                  <a:lnTo>
                    <a:pt x="34163" y="0"/>
                  </a:lnTo>
                </a:path>
              </a:pathLst>
            </a:custGeom>
            <a:ln w="3175">
              <a:solidFill>
                <a:srgbClr val="B1B1B1"/>
              </a:solidFill>
            </a:ln>
          </p:spPr>
          <p:txBody>
            <a:bodyPr wrap="square" lIns="0" tIns="0" rIns="0" bIns="0" rtlCol="0"/>
            <a:lstStyle/>
            <a:p>
              <a:endParaRPr/>
            </a:p>
          </p:txBody>
        </p:sp>
        <p:sp>
          <p:nvSpPr>
            <p:cNvPr id="152" name="object 152"/>
            <p:cNvSpPr/>
            <p:nvPr/>
          </p:nvSpPr>
          <p:spPr>
            <a:xfrm>
              <a:off x="9219661" y="4912233"/>
              <a:ext cx="66675" cy="46990"/>
            </a:xfrm>
            <a:custGeom>
              <a:avLst/>
              <a:gdLst/>
              <a:ahLst/>
              <a:cxnLst/>
              <a:rect l="l" t="t" r="r" b="b"/>
              <a:pathLst>
                <a:path w="66675" h="46989">
                  <a:moveTo>
                    <a:pt x="0" y="46609"/>
                  </a:moveTo>
                  <a:lnTo>
                    <a:pt x="7620" y="46609"/>
                  </a:lnTo>
                  <a:lnTo>
                    <a:pt x="7620" y="39243"/>
                  </a:lnTo>
                  <a:lnTo>
                    <a:pt x="15367" y="39243"/>
                  </a:lnTo>
                  <a:lnTo>
                    <a:pt x="15367" y="31115"/>
                  </a:lnTo>
                  <a:lnTo>
                    <a:pt x="22351" y="31115"/>
                  </a:lnTo>
                  <a:lnTo>
                    <a:pt x="22351" y="15621"/>
                  </a:lnTo>
                  <a:lnTo>
                    <a:pt x="29718" y="15621"/>
                  </a:lnTo>
                  <a:lnTo>
                    <a:pt x="29718" y="7747"/>
                  </a:lnTo>
                  <a:lnTo>
                    <a:pt x="37465" y="0"/>
                  </a:lnTo>
                  <a:lnTo>
                    <a:pt x="37465" y="7747"/>
                  </a:lnTo>
                  <a:lnTo>
                    <a:pt x="44576" y="7747"/>
                  </a:lnTo>
                  <a:lnTo>
                    <a:pt x="44576" y="15621"/>
                  </a:lnTo>
                  <a:lnTo>
                    <a:pt x="58927" y="15621"/>
                  </a:lnTo>
                  <a:lnTo>
                    <a:pt x="58927" y="7747"/>
                  </a:lnTo>
                  <a:lnTo>
                    <a:pt x="66675" y="7747"/>
                  </a:lnTo>
                </a:path>
              </a:pathLst>
            </a:custGeom>
            <a:ln w="3175">
              <a:solidFill>
                <a:srgbClr val="B1B1B1"/>
              </a:solidFill>
            </a:ln>
          </p:spPr>
          <p:txBody>
            <a:bodyPr wrap="square" lIns="0" tIns="0" rIns="0" bIns="0" rtlCol="0"/>
            <a:lstStyle/>
            <a:p>
              <a:endParaRPr/>
            </a:p>
          </p:txBody>
        </p:sp>
        <p:sp>
          <p:nvSpPr>
            <p:cNvPr id="153" name="object 153"/>
            <p:cNvSpPr/>
            <p:nvPr/>
          </p:nvSpPr>
          <p:spPr>
            <a:xfrm>
              <a:off x="9219660" y="495109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54" name="object 154"/>
            <p:cNvSpPr/>
            <p:nvPr/>
          </p:nvSpPr>
          <p:spPr>
            <a:xfrm>
              <a:off x="8832311" y="4904803"/>
              <a:ext cx="1064895" cy="715010"/>
            </a:xfrm>
            <a:custGeom>
              <a:avLst/>
              <a:gdLst/>
              <a:ahLst/>
              <a:cxnLst/>
              <a:rect l="l" t="t" r="r" b="b"/>
              <a:pathLst>
                <a:path w="1064895" h="715010">
                  <a:moveTo>
                    <a:pt x="877570" y="708660"/>
                  </a:moveTo>
                  <a:lnTo>
                    <a:pt x="870712" y="708660"/>
                  </a:lnTo>
                  <a:lnTo>
                    <a:pt x="870712" y="715010"/>
                  </a:lnTo>
                  <a:lnTo>
                    <a:pt x="877570" y="715010"/>
                  </a:lnTo>
                  <a:lnTo>
                    <a:pt x="877570" y="708660"/>
                  </a:lnTo>
                  <a:close/>
                </a:path>
                <a:path w="1064895" h="715010">
                  <a:moveTo>
                    <a:pt x="899160" y="708660"/>
                  </a:moveTo>
                  <a:lnTo>
                    <a:pt x="885063" y="708660"/>
                  </a:lnTo>
                  <a:lnTo>
                    <a:pt x="885063" y="715010"/>
                  </a:lnTo>
                  <a:lnTo>
                    <a:pt x="899160" y="715010"/>
                  </a:lnTo>
                  <a:lnTo>
                    <a:pt x="899160" y="708660"/>
                  </a:lnTo>
                  <a:close/>
                </a:path>
                <a:path w="1064895" h="715010">
                  <a:moveTo>
                    <a:pt x="935481" y="669290"/>
                  </a:moveTo>
                  <a:lnTo>
                    <a:pt x="791845" y="669290"/>
                  </a:lnTo>
                  <a:lnTo>
                    <a:pt x="791845" y="676910"/>
                  </a:lnTo>
                  <a:lnTo>
                    <a:pt x="798449" y="676910"/>
                  </a:lnTo>
                  <a:lnTo>
                    <a:pt x="798449" y="684530"/>
                  </a:lnTo>
                  <a:lnTo>
                    <a:pt x="805942" y="684530"/>
                  </a:lnTo>
                  <a:lnTo>
                    <a:pt x="805942" y="692150"/>
                  </a:lnTo>
                  <a:lnTo>
                    <a:pt x="827531" y="692150"/>
                  </a:lnTo>
                  <a:lnTo>
                    <a:pt x="827531" y="699770"/>
                  </a:lnTo>
                  <a:lnTo>
                    <a:pt x="855979" y="699770"/>
                  </a:lnTo>
                  <a:lnTo>
                    <a:pt x="855979" y="708660"/>
                  </a:lnTo>
                  <a:lnTo>
                    <a:pt x="913892" y="708660"/>
                  </a:lnTo>
                  <a:lnTo>
                    <a:pt x="913892" y="699770"/>
                  </a:lnTo>
                  <a:lnTo>
                    <a:pt x="935481" y="676910"/>
                  </a:lnTo>
                  <a:lnTo>
                    <a:pt x="935481" y="669290"/>
                  </a:lnTo>
                  <a:close/>
                </a:path>
                <a:path w="1064895" h="715010">
                  <a:moveTo>
                    <a:pt x="942721" y="661670"/>
                  </a:moveTo>
                  <a:lnTo>
                    <a:pt x="784351" y="661670"/>
                  </a:lnTo>
                  <a:lnTo>
                    <a:pt x="784351" y="669290"/>
                  </a:lnTo>
                  <a:lnTo>
                    <a:pt x="942721" y="669290"/>
                  </a:lnTo>
                  <a:lnTo>
                    <a:pt x="942721" y="661670"/>
                  </a:lnTo>
                  <a:close/>
                </a:path>
                <a:path w="1064895" h="715010">
                  <a:moveTo>
                    <a:pt x="935481" y="646430"/>
                  </a:moveTo>
                  <a:lnTo>
                    <a:pt x="762762" y="646430"/>
                  </a:lnTo>
                  <a:lnTo>
                    <a:pt x="762762" y="654050"/>
                  </a:lnTo>
                  <a:lnTo>
                    <a:pt x="769874" y="654050"/>
                  </a:lnTo>
                  <a:lnTo>
                    <a:pt x="776859" y="661670"/>
                  </a:lnTo>
                  <a:lnTo>
                    <a:pt x="935481" y="661670"/>
                  </a:lnTo>
                  <a:lnTo>
                    <a:pt x="935481" y="646430"/>
                  </a:lnTo>
                  <a:close/>
                </a:path>
                <a:path w="1064895" h="715010">
                  <a:moveTo>
                    <a:pt x="920750" y="637540"/>
                  </a:moveTo>
                  <a:lnTo>
                    <a:pt x="741172" y="637540"/>
                  </a:lnTo>
                  <a:lnTo>
                    <a:pt x="741172" y="646430"/>
                  </a:lnTo>
                  <a:lnTo>
                    <a:pt x="920750" y="646430"/>
                  </a:lnTo>
                  <a:lnTo>
                    <a:pt x="920750" y="637540"/>
                  </a:lnTo>
                  <a:close/>
                </a:path>
                <a:path w="1064895" h="715010">
                  <a:moveTo>
                    <a:pt x="913892" y="629920"/>
                  </a:moveTo>
                  <a:lnTo>
                    <a:pt x="733932" y="629920"/>
                  </a:lnTo>
                  <a:lnTo>
                    <a:pt x="733932" y="637540"/>
                  </a:lnTo>
                  <a:lnTo>
                    <a:pt x="913892" y="637540"/>
                  </a:lnTo>
                  <a:lnTo>
                    <a:pt x="913892" y="629920"/>
                  </a:lnTo>
                  <a:close/>
                </a:path>
                <a:path w="1064895" h="715010">
                  <a:moveTo>
                    <a:pt x="899160" y="622300"/>
                  </a:moveTo>
                  <a:lnTo>
                    <a:pt x="726694" y="622300"/>
                  </a:lnTo>
                  <a:lnTo>
                    <a:pt x="726694" y="629920"/>
                  </a:lnTo>
                  <a:lnTo>
                    <a:pt x="899160" y="629920"/>
                  </a:lnTo>
                  <a:lnTo>
                    <a:pt x="899160" y="622300"/>
                  </a:lnTo>
                  <a:close/>
                </a:path>
                <a:path w="1064895" h="715010">
                  <a:moveTo>
                    <a:pt x="906652" y="567690"/>
                  </a:moveTo>
                  <a:lnTo>
                    <a:pt x="661924" y="567690"/>
                  </a:lnTo>
                  <a:lnTo>
                    <a:pt x="661924" y="575310"/>
                  </a:lnTo>
                  <a:lnTo>
                    <a:pt x="676401" y="575310"/>
                  </a:lnTo>
                  <a:lnTo>
                    <a:pt x="676401" y="584200"/>
                  </a:lnTo>
                  <a:lnTo>
                    <a:pt x="683514" y="584200"/>
                  </a:lnTo>
                  <a:lnTo>
                    <a:pt x="683514" y="591820"/>
                  </a:lnTo>
                  <a:lnTo>
                    <a:pt x="690752" y="591820"/>
                  </a:lnTo>
                  <a:lnTo>
                    <a:pt x="690752" y="607060"/>
                  </a:lnTo>
                  <a:lnTo>
                    <a:pt x="697611" y="607060"/>
                  </a:lnTo>
                  <a:lnTo>
                    <a:pt x="697611" y="614680"/>
                  </a:lnTo>
                  <a:lnTo>
                    <a:pt x="712597" y="614680"/>
                  </a:lnTo>
                  <a:lnTo>
                    <a:pt x="712597" y="622300"/>
                  </a:lnTo>
                  <a:lnTo>
                    <a:pt x="906652" y="622300"/>
                  </a:lnTo>
                  <a:lnTo>
                    <a:pt x="906652" y="567690"/>
                  </a:lnTo>
                  <a:close/>
                </a:path>
                <a:path w="1064895" h="715010">
                  <a:moveTo>
                    <a:pt x="935481" y="567690"/>
                  </a:moveTo>
                  <a:lnTo>
                    <a:pt x="928243" y="567690"/>
                  </a:lnTo>
                  <a:lnTo>
                    <a:pt x="928243" y="575310"/>
                  </a:lnTo>
                  <a:lnTo>
                    <a:pt x="935481" y="575310"/>
                  </a:lnTo>
                  <a:lnTo>
                    <a:pt x="935481" y="567690"/>
                  </a:lnTo>
                  <a:close/>
                </a:path>
                <a:path w="1064895" h="715010">
                  <a:moveTo>
                    <a:pt x="942721" y="552450"/>
                  </a:moveTo>
                  <a:lnTo>
                    <a:pt x="633095" y="552450"/>
                  </a:lnTo>
                  <a:lnTo>
                    <a:pt x="633095" y="560070"/>
                  </a:lnTo>
                  <a:lnTo>
                    <a:pt x="654685" y="560070"/>
                  </a:lnTo>
                  <a:lnTo>
                    <a:pt x="654685" y="567690"/>
                  </a:lnTo>
                  <a:lnTo>
                    <a:pt x="942721" y="567690"/>
                  </a:lnTo>
                  <a:lnTo>
                    <a:pt x="942721" y="552450"/>
                  </a:lnTo>
                  <a:close/>
                </a:path>
                <a:path w="1064895" h="715010">
                  <a:moveTo>
                    <a:pt x="949578" y="529590"/>
                  </a:moveTo>
                  <a:lnTo>
                    <a:pt x="561467" y="529590"/>
                  </a:lnTo>
                  <a:lnTo>
                    <a:pt x="561467" y="537210"/>
                  </a:lnTo>
                  <a:lnTo>
                    <a:pt x="568071" y="537210"/>
                  </a:lnTo>
                  <a:lnTo>
                    <a:pt x="568071" y="544830"/>
                  </a:lnTo>
                  <a:lnTo>
                    <a:pt x="589661" y="544830"/>
                  </a:lnTo>
                  <a:lnTo>
                    <a:pt x="589661" y="552450"/>
                  </a:lnTo>
                  <a:lnTo>
                    <a:pt x="949578" y="552450"/>
                  </a:lnTo>
                  <a:lnTo>
                    <a:pt x="949578" y="529590"/>
                  </a:lnTo>
                  <a:close/>
                </a:path>
                <a:path w="1064895" h="715010">
                  <a:moveTo>
                    <a:pt x="957072" y="497840"/>
                  </a:moveTo>
                  <a:lnTo>
                    <a:pt x="496316" y="497840"/>
                  </a:lnTo>
                  <a:lnTo>
                    <a:pt x="496316" y="505460"/>
                  </a:lnTo>
                  <a:lnTo>
                    <a:pt x="517905" y="505460"/>
                  </a:lnTo>
                  <a:lnTo>
                    <a:pt x="517905" y="513080"/>
                  </a:lnTo>
                  <a:lnTo>
                    <a:pt x="539623" y="513080"/>
                  </a:lnTo>
                  <a:lnTo>
                    <a:pt x="546735" y="520700"/>
                  </a:lnTo>
                  <a:lnTo>
                    <a:pt x="553974" y="520700"/>
                  </a:lnTo>
                  <a:lnTo>
                    <a:pt x="553974" y="529590"/>
                  </a:lnTo>
                  <a:lnTo>
                    <a:pt x="957072" y="529590"/>
                  </a:lnTo>
                  <a:lnTo>
                    <a:pt x="957072" y="497840"/>
                  </a:lnTo>
                  <a:close/>
                </a:path>
                <a:path w="1064895" h="715010">
                  <a:moveTo>
                    <a:pt x="1028826" y="490220"/>
                  </a:moveTo>
                  <a:lnTo>
                    <a:pt x="1007237" y="490220"/>
                  </a:lnTo>
                  <a:lnTo>
                    <a:pt x="1007237" y="505460"/>
                  </a:lnTo>
                  <a:lnTo>
                    <a:pt x="1021588" y="505460"/>
                  </a:lnTo>
                  <a:lnTo>
                    <a:pt x="1021588" y="497840"/>
                  </a:lnTo>
                  <a:lnTo>
                    <a:pt x="1028826" y="497840"/>
                  </a:lnTo>
                  <a:lnTo>
                    <a:pt x="1028826" y="490220"/>
                  </a:lnTo>
                  <a:close/>
                </a:path>
                <a:path w="1064895" h="715010">
                  <a:moveTo>
                    <a:pt x="1007237" y="490220"/>
                  </a:moveTo>
                  <a:lnTo>
                    <a:pt x="488823" y="490220"/>
                  </a:lnTo>
                  <a:lnTo>
                    <a:pt x="488823" y="497840"/>
                  </a:lnTo>
                  <a:lnTo>
                    <a:pt x="1007237" y="497840"/>
                  </a:lnTo>
                  <a:lnTo>
                    <a:pt x="1007237" y="490220"/>
                  </a:lnTo>
                  <a:close/>
                </a:path>
                <a:path w="1064895" h="715010">
                  <a:moveTo>
                    <a:pt x="1021588" y="482600"/>
                  </a:moveTo>
                  <a:lnTo>
                    <a:pt x="474725" y="482600"/>
                  </a:lnTo>
                  <a:lnTo>
                    <a:pt x="474725" y="490220"/>
                  </a:lnTo>
                  <a:lnTo>
                    <a:pt x="1021588" y="490220"/>
                  </a:lnTo>
                  <a:lnTo>
                    <a:pt x="1021588" y="482600"/>
                  </a:lnTo>
                  <a:close/>
                </a:path>
                <a:path w="1064895" h="715010">
                  <a:moveTo>
                    <a:pt x="964311" y="467360"/>
                  </a:moveTo>
                  <a:lnTo>
                    <a:pt x="438785" y="467360"/>
                  </a:lnTo>
                  <a:lnTo>
                    <a:pt x="438785" y="482600"/>
                  </a:lnTo>
                  <a:lnTo>
                    <a:pt x="445643" y="482600"/>
                  </a:lnTo>
                  <a:lnTo>
                    <a:pt x="445643" y="474980"/>
                  </a:lnTo>
                  <a:lnTo>
                    <a:pt x="964311" y="474980"/>
                  </a:lnTo>
                  <a:lnTo>
                    <a:pt x="964311" y="467360"/>
                  </a:lnTo>
                  <a:close/>
                </a:path>
                <a:path w="1064895" h="715010">
                  <a:moveTo>
                    <a:pt x="978407" y="474980"/>
                  </a:moveTo>
                  <a:lnTo>
                    <a:pt x="445643" y="474980"/>
                  </a:lnTo>
                  <a:lnTo>
                    <a:pt x="445643" y="482600"/>
                  </a:lnTo>
                  <a:lnTo>
                    <a:pt x="978407" y="482600"/>
                  </a:lnTo>
                  <a:lnTo>
                    <a:pt x="978407" y="474980"/>
                  </a:lnTo>
                  <a:close/>
                </a:path>
                <a:path w="1064895" h="715010">
                  <a:moveTo>
                    <a:pt x="1021588" y="452120"/>
                  </a:moveTo>
                  <a:lnTo>
                    <a:pt x="417195" y="452120"/>
                  </a:lnTo>
                  <a:lnTo>
                    <a:pt x="417195" y="458470"/>
                  </a:lnTo>
                  <a:lnTo>
                    <a:pt x="993140" y="458470"/>
                  </a:lnTo>
                  <a:lnTo>
                    <a:pt x="993140" y="482600"/>
                  </a:lnTo>
                  <a:lnTo>
                    <a:pt x="1028826" y="482600"/>
                  </a:lnTo>
                  <a:lnTo>
                    <a:pt x="1028826" y="474980"/>
                  </a:lnTo>
                  <a:lnTo>
                    <a:pt x="1021588" y="474980"/>
                  </a:lnTo>
                  <a:lnTo>
                    <a:pt x="1021588" y="452120"/>
                  </a:lnTo>
                  <a:close/>
                </a:path>
                <a:path w="1064895" h="715010">
                  <a:moveTo>
                    <a:pt x="978407" y="458470"/>
                  </a:moveTo>
                  <a:lnTo>
                    <a:pt x="431546" y="458470"/>
                  </a:lnTo>
                  <a:lnTo>
                    <a:pt x="431546" y="467360"/>
                  </a:lnTo>
                  <a:lnTo>
                    <a:pt x="985901" y="467360"/>
                  </a:lnTo>
                  <a:lnTo>
                    <a:pt x="978407" y="458470"/>
                  </a:lnTo>
                  <a:close/>
                </a:path>
                <a:path w="1064895" h="715010">
                  <a:moveTo>
                    <a:pt x="1036320" y="443230"/>
                  </a:moveTo>
                  <a:lnTo>
                    <a:pt x="403098" y="443230"/>
                  </a:lnTo>
                  <a:lnTo>
                    <a:pt x="403098" y="452120"/>
                  </a:lnTo>
                  <a:lnTo>
                    <a:pt x="1036320" y="452120"/>
                  </a:lnTo>
                  <a:lnTo>
                    <a:pt x="1036320" y="443230"/>
                  </a:lnTo>
                  <a:close/>
                </a:path>
                <a:path w="1064895" h="715010">
                  <a:moveTo>
                    <a:pt x="1050417" y="405130"/>
                  </a:moveTo>
                  <a:lnTo>
                    <a:pt x="294767" y="405130"/>
                  </a:lnTo>
                  <a:lnTo>
                    <a:pt x="294767" y="412750"/>
                  </a:lnTo>
                  <a:lnTo>
                    <a:pt x="316356" y="412750"/>
                  </a:lnTo>
                  <a:lnTo>
                    <a:pt x="316356" y="420370"/>
                  </a:lnTo>
                  <a:lnTo>
                    <a:pt x="331089" y="420370"/>
                  </a:lnTo>
                  <a:lnTo>
                    <a:pt x="331089" y="427990"/>
                  </a:lnTo>
                  <a:lnTo>
                    <a:pt x="345186" y="427990"/>
                  </a:lnTo>
                  <a:lnTo>
                    <a:pt x="345186" y="435610"/>
                  </a:lnTo>
                  <a:lnTo>
                    <a:pt x="381507" y="435610"/>
                  </a:lnTo>
                  <a:lnTo>
                    <a:pt x="381507" y="443230"/>
                  </a:lnTo>
                  <a:lnTo>
                    <a:pt x="1043431" y="443230"/>
                  </a:lnTo>
                  <a:lnTo>
                    <a:pt x="1043431" y="452120"/>
                  </a:lnTo>
                  <a:lnTo>
                    <a:pt x="1050417" y="452120"/>
                  </a:lnTo>
                  <a:lnTo>
                    <a:pt x="1050417" y="405130"/>
                  </a:lnTo>
                  <a:close/>
                </a:path>
                <a:path w="1064895" h="715010">
                  <a:moveTo>
                    <a:pt x="345186" y="427990"/>
                  </a:moveTo>
                  <a:lnTo>
                    <a:pt x="337947" y="427990"/>
                  </a:lnTo>
                  <a:lnTo>
                    <a:pt x="337947" y="435610"/>
                  </a:lnTo>
                  <a:lnTo>
                    <a:pt x="345186" y="435610"/>
                  </a:lnTo>
                  <a:lnTo>
                    <a:pt x="345186" y="427990"/>
                  </a:lnTo>
                  <a:close/>
                </a:path>
                <a:path w="1064895" h="715010">
                  <a:moveTo>
                    <a:pt x="1043431" y="396240"/>
                  </a:moveTo>
                  <a:lnTo>
                    <a:pt x="287654" y="396240"/>
                  </a:lnTo>
                  <a:lnTo>
                    <a:pt x="287654" y="405130"/>
                  </a:lnTo>
                  <a:lnTo>
                    <a:pt x="1043431" y="405130"/>
                  </a:lnTo>
                  <a:lnTo>
                    <a:pt x="1043431" y="396240"/>
                  </a:lnTo>
                  <a:close/>
                </a:path>
                <a:path w="1064895" h="715010">
                  <a:moveTo>
                    <a:pt x="1050417" y="388620"/>
                  </a:moveTo>
                  <a:lnTo>
                    <a:pt x="280670" y="388620"/>
                  </a:lnTo>
                  <a:lnTo>
                    <a:pt x="280670" y="396240"/>
                  </a:lnTo>
                  <a:lnTo>
                    <a:pt x="1050417" y="396240"/>
                  </a:lnTo>
                  <a:lnTo>
                    <a:pt x="1050417" y="388620"/>
                  </a:lnTo>
                  <a:close/>
                </a:path>
                <a:path w="1064895" h="715010">
                  <a:moveTo>
                    <a:pt x="1057910" y="381000"/>
                  </a:moveTo>
                  <a:lnTo>
                    <a:pt x="266065" y="381000"/>
                  </a:lnTo>
                  <a:lnTo>
                    <a:pt x="273557" y="388620"/>
                  </a:lnTo>
                  <a:lnTo>
                    <a:pt x="1057910" y="388620"/>
                  </a:lnTo>
                  <a:lnTo>
                    <a:pt x="1057910" y="381000"/>
                  </a:lnTo>
                  <a:close/>
                </a:path>
                <a:path w="1064895" h="715010">
                  <a:moveTo>
                    <a:pt x="1057910" y="342900"/>
                  </a:moveTo>
                  <a:lnTo>
                    <a:pt x="222757" y="342900"/>
                  </a:lnTo>
                  <a:lnTo>
                    <a:pt x="222757" y="350520"/>
                  </a:lnTo>
                  <a:lnTo>
                    <a:pt x="244475" y="350520"/>
                  </a:lnTo>
                  <a:lnTo>
                    <a:pt x="244475" y="358140"/>
                  </a:lnTo>
                  <a:lnTo>
                    <a:pt x="251968" y="358140"/>
                  </a:lnTo>
                  <a:lnTo>
                    <a:pt x="251968" y="365760"/>
                  </a:lnTo>
                  <a:lnTo>
                    <a:pt x="258825" y="365760"/>
                  </a:lnTo>
                  <a:lnTo>
                    <a:pt x="258825" y="381000"/>
                  </a:lnTo>
                  <a:lnTo>
                    <a:pt x="1064768" y="381000"/>
                  </a:lnTo>
                  <a:lnTo>
                    <a:pt x="1064768" y="373380"/>
                  </a:lnTo>
                  <a:lnTo>
                    <a:pt x="1057910" y="373380"/>
                  </a:lnTo>
                  <a:lnTo>
                    <a:pt x="1057910" y="342900"/>
                  </a:lnTo>
                  <a:close/>
                </a:path>
                <a:path w="1064895" h="715010">
                  <a:moveTo>
                    <a:pt x="1043431" y="320040"/>
                  </a:moveTo>
                  <a:lnTo>
                    <a:pt x="165226" y="320040"/>
                  </a:lnTo>
                  <a:lnTo>
                    <a:pt x="165226" y="326390"/>
                  </a:lnTo>
                  <a:lnTo>
                    <a:pt x="201168" y="326390"/>
                  </a:lnTo>
                  <a:lnTo>
                    <a:pt x="201168" y="335280"/>
                  </a:lnTo>
                  <a:lnTo>
                    <a:pt x="208406" y="335280"/>
                  </a:lnTo>
                  <a:lnTo>
                    <a:pt x="208406" y="342900"/>
                  </a:lnTo>
                  <a:lnTo>
                    <a:pt x="1043431" y="342900"/>
                  </a:lnTo>
                  <a:lnTo>
                    <a:pt x="1043431" y="320040"/>
                  </a:lnTo>
                  <a:close/>
                </a:path>
                <a:path w="1064895" h="715010">
                  <a:moveTo>
                    <a:pt x="1043431" y="288290"/>
                  </a:moveTo>
                  <a:lnTo>
                    <a:pt x="136778" y="288290"/>
                  </a:lnTo>
                  <a:lnTo>
                    <a:pt x="136778" y="295910"/>
                  </a:lnTo>
                  <a:lnTo>
                    <a:pt x="143637" y="295910"/>
                  </a:lnTo>
                  <a:lnTo>
                    <a:pt x="143637" y="303530"/>
                  </a:lnTo>
                  <a:lnTo>
                    <a:pt x="151129" y="303530"/>
                  </a:lnTo>
                  <a:lnTo>
                    <a:pt x="151129" y="320040"/>
                  </a:lnTo>
                  <a:lnTo>
                    <a:pt x="1036320" y="320040"/>
                  </a:lnTo>
                  <a:lnTo>
                    <a:pt x="1036320" y="303530"/>
                  </a:lnTo>
                  <a:lnTo>
                    <a:pt x="1043431" y="295910"/>
                  </a:lnTo>
                  <a:lnTo>
                    <a:pt x="1043431" y="288290"/>
                  </a:lnTo>
                  <a:close/>
                </a:path>
                <a:path w="1064895" h="715010">
                  <a:moveTo>
                    <a:pt x="1036320" y="264160"/>
                  </a:moveTo>
                  <a:lnTo>
                    <a:pt x="251968" y="264160"/>
                  </a:lnTo>
                  <a:lnTo>
                    <a:pt x="244475" y="273050"/>
                  </a:lnTo>
                  <a:lnTo>
                    <a:pt x="93599" y="273050"/>
                  </a:lnTo>
                  <a:lnTo>
                    <a:pt x="100456" y="279400"/>
                  </a:lnTo>
                  <a:lnTo>
                    <a:pt x="115189" y="279400"/>
                  </a:lnTo>
                  <a:lnTo>
                    <a:pt x="115189" y="288290"/>
                  </a:lnTo>
                  <a:lnTo>
                    <a:pt x="1036320" y="288290"/>
                  </a:lnTo>
                  <a:lnTo>
                    <a:pt x="1036320" y="264160"/>
                  </a:lnTo>
                  <a:close/>
                </a:path>
                <a:path w="1064895" h="715010">
                  <a:moveTo>
                    <a:pt x="244475" y="233680"/>
                  </a:moveTo>
                  <a:lnTo>
                    <a:pt x="35941" y="233680"/>
                  </a:lnTo>
                  <a:lnTo>
                    <a:pt x="35941" y="241300"/>
                  </a:lnTo>
                  <a:lnTo>
                    <a:pt x="42799" y="241300"/>
                  </a:lnTo>
                  <a:lnTo>
                    <a:pt x="42799" y="248920"/>
                  </a:lnTo>
                  <a:lnTo>
                    <a:pt x="57276" y="248920"/>
                  </a:lnTo>
                  <a:lnTo>
                    <a:pt x="57276" y="256540"/>
                  </a:lnTo>
                  <a:lnTo>
                    <a:pt x="71881" y="256540"/>
                  </a:lnTo>
                  <a:lnTo>
                    <a:pt x="71881" y="264160"/>
                  </a:lnTo>
                  <a:lnTo>
                    <a:pt x="85978" y="264160"/>
                  </a:lnTo>
                  <a:lnTo>
                    <a:pt x="85978" y="273050"/>
                  </a:lnTo>
                  <a:lnTo>
                    <a:pt x="244475" y="273050"/>
                  </a:lnTo>
                  <a:lnTo>
                    <a:pt x="244475" y="233680"/>
                  </a:lnTo>
                  <a:close/>
                </a:path>
                <a:path w="1064895" h="715010">
                  <a:moveTo>
                    <a:pt x="993140" y="218440"/>
                  </a:moveTo>
                  <a:lnTo>
                    <a:pt x="287654" y="218440"/>
                  </a:lnTo>
                  <a:lnTo>
                    <a:pt x="280670" y="226060"/>
                  </a:lnTo>
                  <a:lnTo>
                    <a:pt x="280670" y="233680"/>
                  </a:lnTo>
                  <a:lnTo>
                    <a:pt x="273557" y="233680"/>
                  </a:lnTo>
                  <a:lnTo>
                    <a:pt x="273557" y="241300"/>
                  </a:lnTo>
                  <a:lnTo>
                    <a:pt x="266065" y="241300"/>
                  </a:lnTo>
                  <a:lnTo>
                    <a:pt x="266065" y="248920"/>
                  </a:lnTo>
                  <a:lnTo>
                    <a:pt x="258825" y="248920"/>
                  </a:lnTo>
                  <a:lnTo>
                    <a:pt x="258825" y="264160"/>
                  </a:lnTo>
                  <a:lnTo>
                    <a:pt x="1021588" y="264160"/>
                  </a:lnTo>
                  <a:lnTo>
                    <a:pt x="1021588" y="256540"/>
                  </a:lnTo>
                  <a:lnTo>
                    <a:pt x="1014729" y="256540"/>
                  </a:lnTo>
                  <a:lnTo>
                    <a:pt x="1014729" y="226060"/>
                  </a:lnTo>
                  <a:lnTo>
                    <a:pt x="993140" y="226060"/>
                  </a:lnTo>
                  <a:lnTo>
                    <a:pt x="993140" y="218440"/>
                  </a:lnTo>
                  <a:close/>
                </a:path>
                <a:path w="1064895" h="715010">
                  <a:moveTo>
                    <a:pt x="201168" y="226060"/>
                  </a:moveTo>
                  <a:lnTo>
                    <a:pt x="14350" y="226060"/>
                  </a:lnTo>
                  <a:lnTo>
                    <a:pt x="14350" y="233680"/>
                  </a:lnTo>
                  <a:lnTo>
                    <a:pt x="201168" y="233680"/>
                  </a:lnTo>
                  <a:lnTo>
                    <a:pt x="201168" y="226060"/>
                  </a:lnTo>
                  <a:close/>
                </a:path>
                <a:path w="1064895" h="715010">
                  <a:moveTo>
                    <a:pt x="222757" y="210820"/>
                  </a:moveTo>
                  <a:lnTo>
                    <a:pt x="222757" y="233680"/>
                  </a:lnTo>
                  <a:lnTo>
                    <a:pt x="251968" y="233680"/>
                  </a:lnTo>
                  <a:lnTo>
                    <a:pt x="251968" y="218440"/>
                  </a:lnTo>
                  <a:lnTo>
                    <a:pt x="230377" y="218440"/>
                  </a:lnTo>
                  <a:lnTo>
                    <a:pt x="222757" y="210820"/>
                  </a:lnTo>
                  <a:close/>
                </a:path>
                <a:path w="1064895" h="715010">
                  <a:moveTo>
                    <a:pt x="172720" y="186690"/>
                  </a:moveTo>
                  <a:lnTo>
                    <a:pt x="6857" y="186690"/>
                  </a:lnTo>
                  <a:lnTo>
                    <a:pt x="6857" y="210820"/>
                  </a:lnTo>
                  <a:lnTo>
                    <a:pt x="0" y="210820"/>
                  </a:lnTo>
                  <a:lnTo>
                    <a:pt x="0" y="226060"/>
                  </a:lnTo>
                  <a:lnTo>
                    <a:pt x="186817" y="226060"/>
                  </a:lnTo>
                  <a:lnTo>
                    <a:pt x="186817" y="218440"/>
                  </a:lnTo>
                  <a:lnTo>
                    <a:pt x="179959" y="218440"/>
                  </a:lnTo>
                  <a:lnTo>
                    <a:pt x="179959" y="194310"/>
                  </a:lnTo>
                  <a:lnTo>
                    <a:pt x="172720" y="194310"/>
                  </a:lnTo>
                  <a:lnTo>
                    <a:pt x="172720" y="186690"/>
                  </a:lnTo>
                  <a:close/>
                </a:path>
                <a:path w="1064895" h="715010">
                  <a:moveTo>
                    <a:pt x="1007237" y="210820"/>
                  </a:moveTo>
                  <a:lnTo>
                    <a:pt x="999998" y="218440"/>
                  </a:lnTo>
                  <a:lnTo>
                    <a:pt x="999998" y="226060"/>
                  </a:lnTo>
                  <a:lnTo>
                    <a:pt x="1021588" y="226060"/>
                  </a:lnTo>
                  <a:lnTo>
                    <a:pt x="1021588" y="218440"/>
                  </a:lnTo>
                  <a:lnTo>
                    <a:pt x="1007237" y="218440"/>
                  </a:lnTo>
                  <a:lnTo>
                    <a:pt x="1007237" y="210820"/>
                  </a:lnTo>
                  <a:close/>
                </a:path>
                <a:path w="1064895" h="715010">
                  <a:moveTo>
                    <a:pt x="251968" y="210820"/>
                  </a:moveTo>
                  <a:lnTo>
                    <a:pt x="230377" y="210820"/>
                  </a:lnTo>
                  <a:lnTo>
                    <a:pt x="230377" y="218440"/>
                  </a:lnTo>
                  <a:lnTo>
                    <a:pt x="251968" y="218440"/>
                  </a:lnTo>
                  <a:lnTo>
                    <a:pt x="251968" y="210820"/>
                  </a:lnTo>
                  <a:close/>
                </a:path>
                <a:path w="1064895" h="715010">
                  <a:moveTo>
                    <a:pt x="316356" y="186690"/>
                  </a:moveTo>
                  <a:lnTo>
                    <a:pt x="287654" y="186690"/>
                  </a:lnTo>
                  <a:lnTo>
                    <a:pt x="294767" y="194310"/>
                  </a:lnTo>
                  <a:lnTo>
                    <a:pt x="294767" y="218440"/>
                  </a:lnTo>
                  <a:lnTo>
                    <a:pt x="337947" y="218440"/>
                  </a:lnTo>
                  <a:lnTo>
                    <a:pt x="337947" y="210820"/>
                  </a:lnTo>
                  <a:lnTo>
                    <a:pt x="331089" y="210820"/>
                  </a:lnTo>
                  <a:lnTo>
                    <a:pt x="323596" y="201930"/>
                  </a:lnTo>
                  <a:lnTo>
                    <a:pt x="323596" y="194310"/>
                  </a:lnTo>
                  <a:lnTo>
                    <a:pt x="316356" y="194310"/>
                  </a:lnTo>
                  <a:lnTo>
                    <a:pt x="316356" y="186690"/>
                  </a:lnTo>
                  <a:close/>
                </a:path>
                <a:path w="1064895" h="715010">
                  <a:moveTo>
                    <a:pt x="971169" y="171450"/>
                  </a:moveTo>
                  <a:lnTo>
                    <a:pt x="474725" y="171450"/>
                  </a:lnTo>
                  <a:lnTo>
                    <a:pt x="474725" y="179070"/>
                  </a:lnTo>
                  <a:lnTo>
                    <a:pt x="445643" y="179070"/>
                  </a:lnTo>
                  <a:lnTo>
                    <a:pt x="445643" y="186690"/>
                  </a:lnTo>
                  <a:lnTo>
                    <a:pt x="438785" y="186690"/>
                  </a:lnTo>
                  <a:lnTo>
                    <a:pt x="438785" y="210820"/>
                  </a:lnTo>
                  <a:lnTo>
                    <a:pt x="345186" y="210820"/>
                  </a:lnTo>
                  <a:lnTo>
                    <a:pt x="345186" y="218440"/>
                  </a:lnTo>
                  <a:lnTo>
                    <a:pt x="971169" y="218440"/>
                  </a:lnTo>
                  <a:lnTo>
                    <a:pt x="971169" y="201930"/>
                  </a:lnTo>
                  <a:lnTo>
                    <a:pt x="978407" y="201930"/>
                  </a:lnTo>
                  <a:lnTo>
                    <a:pt x="978407" y="179070"/>
                  </a:lnTo>
                  <a:lnTo>
                    <a:pt x="971169" y="171450"/>
                  </a:lnTo>
                  <a:close/>
                </a:path>
                <a:path w="1064895" h="715010">
                  <a:moveTo>
                    <a:pt x="244475" y="201930"/>
                  </a:moveTo>
                  <a:lnTo>
                    <a:pt x="237236" y="201930"/>
                  </a:lnTo>
                  <a:lnTo>
                    <a:pt x="237236" y="210820"/>
                  </a:lnTo>
                  <a:lnTo>
                    <a:pt x="244475" y="210820"/>
                  </a:lnTo>
                  <a:lnTo>
                    <a:pt x="244475" y="201930"/>
                  </a:lnTo>
                  <a:close/>
                </a:path>
                <a:path w="1064895" h="715010">
                  <a:moveTo>
                    <a:pt x="417195" y="201930"/>
                  </a:moveTo>
                  <a:lnTo>
                    <a:pt x="381507" y="201930"/>
                  </a:lnTo>
                  <a:lnTo>
                    <a:pt x="374015" y="210820"/>
                  </a:lnTo>
                  <a:lnTo>
                    <a:pt x="417195" y="210820"/>
                  </a:lnTo>
                  <a:lnTo>
                    <a:pt x="417195" y="201930"/>
                  </a:lnTo>
                  <a:close/>
                </a:path>
                <a:path w="1064895" h="715010">
                  <a:moveTo>
                    <a:pt x="424688" y="201930"/>
                  </a:moveTo>
                  <a:lnTo>
                    <a:pt x="417195" y="201930"/>
                  </a:lnTo>
                  <a:lnTo>
                    <a:pt x="417195" y="210820"/>
                  </a:lnTo>
                  <a:lnTo>
                    <a:pt x="424688" y="210820"/>
                  </a:lnTo>
                  <a:lnTo>
                    <a:pt x="424688" y="201930"/>
                  </a:lnTo>
                  <a:close/>
                </a:path>
                <a:path w="1064895" h="715010">
                  <a:moveTo>
                    <a:pt x="403098" y="194310"/>
                  </a:moveTo>
                  <a:lnTo>
                    <a:pt x="395604" y="194310"/>
                  </a:lnTo>
                  <a:lnTo>
                    <a:pt x="395604" y="201930"/>
                  </a:lnTo>
                  <a:lnTo>
                    <a:pt x="403098" y="201930"/>
                  </a:lnTo>
                  <a:lnTo>
                    <a:pt x="403098" y="194310"/>
                  </a:lnTo>
                  <a:close/>
                </a:path>
                <a:path w="1064895" h="715010">
                  <a:moveTo>
                    <a:pt x="165226" y="148590"/>
                  </a:moveTo>
                  <a:lnTo>
                    <a:pt x="28701" y="148590"/>
                  </a:lnTo>
                  <a:lnTo>
                    <a:pt x="28701" y="156210"/>
                  </a:lnTo>
                  <a:lnTo>
                    <a:pt x="21590" y="156210"/>
                  </a:lnTo>
                  <a:lnTo>
                    <a:pt x="21590" y="179070"/>
                  </a:lnTo>
                  <a:lnTo>
                    <a:pt x="14350" y="179070"/>
                  </a:lnTo>
                  <a:lnTo>
                    <a:pt x="14350" y="186690"/>
                  </a:lnTo>
                  <a:lnTo>
                    <a:pt x="157988" y="186690"/>
                  </a:lnTo>
                  <a:lnTo>
                    <a:pt x="157988" y="171450"/>
                  </a:lnTo>
                  <a:lnTo>
                    <a:pt x="165226" y="171450"/>
                  </a:lnTo>
                  <a:lnTo>
                    <a:pt x="165226" y="148590"/>
                  </a:lnTo>
                  <a:close/>
                </a:path>
                <a:path w="1064895" h="715010">
                  <a:moveTo>
                    <a:pt x="971169" y="156210"/>
                  </a:moveTo>
                  <a:lnTo>
                    <a:pt x="482219" y="156210"/>
                  </a:lnTo>
                  <a:lnTo>
                    <a:pt x="482219" y="171450"/>
                  </a:lnTo>
                  <a:lnTo>
                    <a:pt x="964311" y="171450"/>
                  </a:lnTo>
                  <a:lnTo>
                    <a:pt x="964311" y="163830"/>
                  </a:lnTo>
                  <a:lnTo>
                    <a:pt x="971169" y="163830"/>
                  </a:lnTo>
                  <a:lnTo>
                    <a:pt x="971169" y="156210"/>
                  </a:lnTo>
                  <a:close/>
                </a:path>
                <a:path w="1064895" h="715010">
                  <a:moveTo>
                    <a:pt x="971169" y="139700"/>
                  </a:moveTo>
                  <a:lnTo>
                    <a:pt x="496316" y="139700"/>
                  </a:lnTo>
                  <a:lnTo>
                    <a:pt x="488823" y="148590"/>
                  </a:lnTo>
                  <a:lnTo>
                    <a:pt x="488823" y="156210"/>
                  </a:lnTo>
                  <a:lnTo>
                    <a:pt x="978407" y="156210"/>
                  </a:lnTo>
                  <a:lnTo>
                    <a:pt x="978407" y="148590"/>
                  </a:lnTo>
                  <a:lnTo>
                    <a:pt x="971169" y="148590"/>
                  </a:lnTo>
                  <a:lnTo>
                    <a:pt x="971169" y="139700"/>
                  </a:lnTo>
                  <a:close/>
                </a:path>
                <a:path w="1064895" h="715010">
                  <a:moveTo>
                    <a:pt x="143637" y="139700"/>
                  </a:moveTo>
                  <a:lnTo>
                    <a:pt x="35941" y="139700"/>
                  </a:lnTo>
                  <a:lnTo>
                    <a:pt x="35941" y="148590"/>
                  </a:lnTo>
                  <a:lnTo>
                    <a:pt x="143637" y="148590"/>
                  </a:lnTo>
                  <a:lnTo>
                    <a:pt x="143637" y="139700"/>
                  </a:lnTo>
                  <a:close/>
                </a:path>
                <a:path w="1064895" h="715010">
                  <a:moveTo>
                    <a:pt x="157988" y="139700"/>
                  </a:moveTo>
                  <a:lnTo>
                    <a:pt x="151129" y="139700"/>
                  </a:lnTo>
                  <a:lnTo>
                    <a:pt x="151129" y="148590"/>
                  </a:lnTo>
                  <a:lnTo>
                    <a:pt x="157988" y="148590"/>
                  </a:lnTo>
                  <a:lnTo>
                    <a:pt x="157988" y="139700"/>
                  </a:lnTo>
                  <a:close/>
                </a:path>
                <a:path w="1064895" h="715010">
                  <a:moveTo>
                    <a:pt x="107696" y="132080"/>
                  </a:moveTo>
                  <a:lnTo>
                    <a:pt x="57276" y="132080"/>
                  </a:lnTo>
                  <a:lnTo>
                    <a:pt x="57276" y="139700"/>
                  </a:lnTo>
                  <a:lnTo>
                    <a:pt x="107696" y="139700"/>
                  </a:lnTo>
                  <a:lnTo>
                    <a:pt x="107696" y="132080"/>
                  </a:lnTo>
                  <a:close/>
                </a:path>
                <a:path w="1064895" h="715010">
                  <a:moveTo>
                    <a:pt x="122047" y="132080"/>
                  </a:moveTo>
                  <a:lnTo>
                    <a:pt x="115189" y="139700"/>
                  </a:lnTo>
                  <a:lnTo>
                    <a:pt x="122047" y="139700"/>
                  </a:lnTo>
                  <a:lnTo>
                    <a:pt x="122047" y="132080"/>
                  </a:lnTo>
                  <a:close/>
                </a:path>
                <a:path w="1064895" h="715010">
                  <a:moveTo>
                    <a:pt x="855979" y="132080"/>
                  </a:moveTo>
                  <a:lnTo>
                    <a:pt x="503809" y="132080"/>
                  </a:lnTo>
                  <a:lnTo>
                    <a:pt x="503809" y="139700"/>
                  </a:lnTo>
                  <a:lnTo>
                    <a:pt x="855979" y="139700"/>
                  </a:lnTo>
                  <a:lnTo>
                    <a:pt x="855979" y="132080"/>
                  </a:lnTo>
                  <a:close/>
                </a:path>
                <a:path w="1064895" h="715010">
                  <a:moveTo>
                    <a:pt x="978407" y="124460"/>
                  </a:moveTo>
                  <a:lnTo>
                    <a:pt x="942721" y="124460"/>
                  </a:lnTo>
                  <a:lnTo>
                    <a:pt x="942721" y="132080"/>
                  </a:lnTo>
                  <a:lnTo>
                    <a:pt x="863473" y="132080"/>
                  </a:lnTo>
                  <a:lnTo>
                    <a:pt x="863473" y="139700"/>
                  </a:lnTo>
                  <a:lnTo>
                    <a:pt x="978407" y="139700"/>
                  </a:lnTo>
                  <a:lnTo>
                    <a:pt x="978407" y="124460"/>
                  </a:lnTo>
                  <a:close/>
                </a:path>
                <a:path w="1064895" h="715010">
                  <a:moveTo>
                    <a:pt x="71881" y="124460"/>
                  </a:moveTo>
                  <a:lnTo>
                    <a:pt x="64389" y="124460"/>
                  </a:lnTo>
                  <a:lnTo>
                    <a:pt x="64389" y="132080"/>
                  </a:lnTo>
                  <a:lnTo>
                    <a:pt x="71881" y="132080"/>
                  </a:lnTo>
                  <a:lnTo>
                    <a:pt x="71881" y="124460"/>
                  </a:lnTo>
                  <a:close/>
                </a:path>
                <a:path w="1064895" h="715010">
                  <a:moveTo>
                    <a:pt x="820039" y="69850"/>
                  </a:moveTo>
                  <a:lnTo>
                    <a:pt x="510794" y="69850"/>
                  </a:lnTo>
                  <a:lnTo>
                    <a:pt x="510794" y="86360"/>
                  </a:lnTo>
                  <a:lnTo>
                    <a:pt x="517905" y="86360"/>
                  </a:lnTo>
                  <a:lnTo>
                    <a:pt x="517905" y="93980"/>
                  </a:lnTo>
                  <a:lnTo>
                    <a:pt x="510794" y="93980"/>
                  </a:lnTo>
                  <a:lnTo>
                    <a:pt x="510794" y="132080"/>
                  </a:lnTo>
                  <a:lnTo>
                    <a:pt x="849122" y="132080"/>
                  </a:lnTo>
                  <a:lnTo>
                    <a:pt x="849122" y="124460"/>
                  </a:lnTo>
                  <a:lnTo>
                    <a:pt x="827531" y="124460"/>
                  </a:lnTo>
                  <a:lnTo>
                    <a:pt x="827531" y="116840"/>
                  </a:lnTo>
                  <a:lnTo>
                    <a:pt x="805942" y="116840"/>
                  </a:lnTo>
                  <a:lnTo>
                    <a:pt x="805942" y="109220"/>
                  </a:lnTo>
                  <a:lnTo>
                    <a:pt x="813435" y="109220"/>
                  </a:lnTo>
                  <a:lnTo>
                    <a:pt x="813435" y="101600"/>
                  </a:lnTo>
                  <a:lnTo>
                    <a:pt x="827531" y="101600"/>
                  </a:lnTo>
                  <a:lnTo>
                    <a:pt x="827531" y="77470"/>
                  </a:lnTo>
                  <a:lnTo>
                    <a:pt x="820039" y="77470"/>
                  </a:lnTo>
                  <a:lnTo>
                    <a:pt x="820039" y="69850"/>
                  </a:lnTo>
                  <a:close/>
                </a:path>
                <a:path w="1064895" h="715010">
                  <a:moveTo>
                    <a:pt x="928243" y="116840"/>
                  </a:moveTo>
                  <a:lnTo>
                    <a:pt x="870712" y="116840"/>
                  </a:lnTo>
                  <a:lnTo>
                    <a:pt x="870712" y="132080"/>
                  </a:lnTo>
                  <a:lnTo>
                    <a:pt x="935481" y="132080"/>
                  </a:lnTo>
                  <a:lnTo>
                    <a:pt x="935481" y="124460"/>
                  </a:lnTo>
                  <a:lnTo>
                    <a:pt x="928243" y="124460"/>
                  </a:lnTo>
                  <a:lnTo>
                    <a:pt x="928243" y="116840"/>
                  </a:lnTo>
                  <a:close/>
                </a:path>
                <a:path w="1064895" h="715010">
                  <a:moveTo>
                    <a:pt x="835025" y="116840"/>
                  </a:moveTo>
                  <a:lnTo>
                    <a:pt x="827531" y="116840"/>
                  </a:lnTo>
                  <a:lnTo>
                    <a:pt x="827531" y="124460"/>
                  </a:lnTo>
                  <a:lnTo>
                    <a:pt x="835025" y="124460"/>
                  </a:lnTo>
                  <a:lnTo>
                    <a:pt x="835025" y="116840"/>
                  </a:lnTo>
                  <a:close/>
                </a:path>
                <a:path w="1064895" h="715010">
                  <a:moveTo>
                    <a:pt x="964311" y="116840"/>
                  </a:moveTo>
                  <a:lnTo>
                    <a:pt x="949578" y="116840"/>
                  </a:lnTo>
                  <a:lnTo>
                    <a:pt x="949578" y="124460"/>
                  </a:lnTo>
                  <a:lnTo>
                    <a:pt x="964311" y="124460"/>
                  </a:lnTo>
                  <a:lnTo>
                    <a:pt x="964311" y="116840"/>
                  </a:lnTo>
                  <a:close/>
                </a:path>
                <a:path w="1064895" h="715010">
                  <a:moveTo>
                    <a:pt x="906652" y="93980"/>
                  </a:moveTo>
                  <a:lnTo>
                    <a:pt x="892555" y="93980"/>
                  </a:lnTo>
                  <a:lnTo>
                    <a:pt x="892555" y="116840"/>
                  </a:lnTo>
                  <a:lnTo>
                    <a:pt x="920750" y="116840"/>
                  </a:lnTo>
                  <a:lnTo>
                    <a:pt x="920750" y="109220"/>
                  </a:lnTo>
                  <a:lnTo>
                    <a:pt x="913892" y="109220"/>
                  </a:lnTo>
                  <a:lnTo>
                    <a:pt x="913892" y="101600"/>
                  </a:lnTo>
                  <a:lnTo>
                    <a:pt x="906652" y="101600"/>
                  </a:lnTo>
                  <a:lnTo>
                    <a:pt x="906652" y="93980"/>
                  </a:lnTo>
                  <a:close/>
                </a:path>
                <a:path w="1064895" h="715010">
                  <a:moveTo>
                    <a:pt x="748284" y="62230"/>
                  </a:moveTo>
                  <a:lnTo>
                    <a:pt x="503809" y="62230"/>
                  </a:lnTo>
                  <a:lnTo>
                    <a:pt x="503809" y="69850"/>
                  </a:lnTo>
                  <a:lnTo>
                    <a:pt x="748284" y="69850"/>
                  </a:lnTo>
                  <a:lnTo>
                    <a:pt x="748284" y="62230"/>
                  </a:lnTo>
                  <a:close/>
                </a:path>
                <a:path w="1064895" h="715010">
                  <a:moveTo>
                    <a:pt x="776859" y="7620"/>
                  </a:moveTo>
                  <a:lnTo>
                    <a:pt x="755269" y="7620"/>
                  </a:lnTo>
                  <a:lnTo>
                    <a:pt x="755269" y="69850"/>
                  </a:lnTo>
                  <a:lnTo>
                    <a:pt x="798449" y="69850"/>
                  </a:lnTo>
                  <a:lnTo>
                    <a:pt x="798449" y="46990"/>
                  </a:lnTo>
                  <a:lnTo>
                    <a:pt x="791845" y="46990"/>
                  </a:lnTo>
                  <a:lnTo>
                    <a:pt x="791845" y="39370"/>
                  </a:lnTo>
                  <a:lnTo>
                    <a:pt x="784351" y="39370"/>
                  </a:lnTo>
                  <a:lnTo>
                    <a:pt x="784351" y="31750"/>
                  </a:lnTo>
                  <a:lnTo>
                    <a:pt x="776859" y="31750"/>
                  </a:lnTo>
                  <a:lnTo>
                    <a:pt x="776859" y="7620"/>
                  </a:lnTo>
                  <a:close/>
                </a:path>
                <a:path w="1064895" h="715010">
                  <a:moveTo>
                    <a:pt x="661924" y="46990"/>
                  </a:moveTo>
                  <a:lnTo>
                    <a:pt x="510794" y="46990"/>
                  </a:lnTo>
                  <a:lnTo>
                    <a:pt x="510794" y="62230"/>
                  </a:lnTo>
                  <a:lnTo>
                    <a:pt x="741172" y="62230"/>
                  </a:lnTo>
                  <a:lnTo>
                    <a:pt x="741172" y="54610"/>
                  </a:lnTo>
                  <a:lnTo>
                    <a:pt x="661924" y="54610"/>
                  </a:lnTo>
                  <a:lnTo>
                    <a:pt x="661924" y="46990"/>
                  </a:lnTo>
                  <a:close/>
                </a:path>
                <a:path w="1064895" h="715010">
                  <a:moveTo>
                    <a:pt x="669163" y="46990"/>
                  </a:moveTo>
                  <a:lnTo>
                    <a:pt x="661924" y="46990"/>
                  </a:lnTo>
                  <a:lnTo>
                    <a:pt x="661924" y="54610"/>
                  </a:lnTo>
                  <a:lnTo>
                    <a:pt x="669163" y="54610"/>
                  </a:lnTo>
                  <a:lnTo>
                    <a:pt x="669163" y="46990"/>
                  </a:lnTo>
                  <a:close/>
                </a:path>
                <a:path w="1064895" h="715010">
                  <a:moveTo>
                    <a:pt x="733932" y="39370"/>
                  </a:moveTo>
                  <a:lnTo>
                    <a:pt x="712597" y="39370"/>
                  </a:lnTo>
                  <a:lnTo>
                    <a:pt x="712597" y="46990"/>
                  </a:lnTo>
                  <a:lnTo>
                    <a:pt x="690752" y="46990"/>
                  </a:lnTo>
                  <a:lnTo>
                    <a:pt x="690752" y="54610"/>
                  </a:lnTo>
                  <a:lnTo>
                    <a:pt x="733932" y="54610"/>
                  </a:lnTo>
                  <a:lnTo>
                    <a:pt x="733932" y="39370"/>
                  </a:lnTo>
                  <a:close/>
                </a:path>
                <a:path w="1064895" h="715010">
                  <a:moveTo>
                    <a:pt x="654685" y="39370"/>
                  </a:moveTo>
                  <a:lnTo>
                    <a:pt x="517905" y="39370"/>
                  </a:lnTo>
                  <a:lnTo>
                    <a:pt x="517905" y="46990"/>
                  </a:lnTo>
                  <a:lnTo>
                    <a:pt x="654685" y="46990"/>
                  </a:lnTo>
                  <a:lnTo>
                    <a:pt x="654685" y="39370"/>
                  </a:lnTo>
                  <a:close/>
                </a:path>
                <a:path w="1064895" h="715010">
                  <a:moveTo>
                    <a:pt x="532384" y="31750"/>
                  </a:moveTo>
                  <a:lnTo>
                    <a:pt x="525526" y="31750"/>
                  </a:lnTo>
                  <a:lnTo>
                    <a:pt x="525526" y="39370"/>
                  </a:lnTo>
                  <a:lnTo>
                    <a:pt x="539623" y="39370"/>
                  </a:lnTo>
                  <a:lnTo>
                    <a:pt x="532384" y="31750"/>
                  </a:lnTo>
                  <a:close/>
                </a:path>
                <a:path w="1064895" h="715010">
                  <a:moveTo>
                    <a:pt x="647573" y="31750"/>
                  </a:moveTo>
                  <a:lnTo>
                    <a:pt x="546735" y="31750"/>
                  </a:lnTo>
                  <a:lnTo>
                    <a:pt x="546735" y="39370"/>
                  </a:lnTo>
                  <a:lnTo>
                    <a:pt x="647573" y="39370"/>
                  </a:lnTo>
                  <a:lnTo>
                    <a:pt x="647573" y="31750"/>
                  </a:lnTo>
                  <a:close/>
                </a:path>
                <a:path w="1064895" h="715010">
                  <a:moveTo>
                    <a:pt x="618744" y="15240"/>
                  </a:moveTo>
                  <a:lnTo>
                    <a:pt x="553974" y="15240"/>
                  </a:lnTo>
                  <a:lnTo>
                    <a:pt x="553974" y="31750"/>
                  </a:lnTo>
                  <a:lnTo>
                    <a:pt x="640079" y="31750"/>
                  </a:lnTo>
                  <a:lnTo>
                    <a:pt x="640079" y="24130"/>
                  </a:lnTo>
                  <a:lnTo>
                    <a:pt x="618744" y="24130"/>
                  </a:lnTo>
                  <a:lnTo>
                    <a:pt x="618744" y="15240"/>
                  </a:lnTo>
                  <a:close/>
                </a:path>
                <a:path w="1064895" h="715010">
                  <a:moveTo>
                    <a:pt x="647573" y="7620"/>
                  </a:moveTo>
                  <a:lnTo>
                    <a:pt x="618744" y="7620"/>
                  </a:lnTo>
                  <a:lnTo>
                    <a:pt x="618744" y="24130"/>
                  </a:lnTo>
                  <a:lnTo>
                    <a:pt x="640079" y="24130"/>
                  </a:lnTo>
                  <a:lnTo>
                    <a:pt x="640079" y="15240"/>
                  </a:lnTo>
                  <a:lnTo>
                    <a:pt x="647573" y="15240"/>
                  </a:lnTo>
                  <a:lnTo>
                    <a:pt x="647573" y="7620"/>
                  </a:lnTo>
                  <a:close/>
                </a:path>
                <a:path w="1064895" h="715010">
                  <a:moveTo>
                    <a:pt x="589661" y="7620"/>
                  </a:moveTo>
                  <a:lnTo>
                    <a:pt x="561467" y="7620"/>
                  </a:lnTo>
                  <a:lnTo>
                    <a:pt x="561467" y="15240"/>
                  </a:lnTo>
                  <a:lnTo>
                    <a:pt x="589661" y="15240"/>
                  </a:lnTo>
                  <a:lnTo>
                    <a:pt x="589661" y="7620"/>
                  </a:lnTo>
                  <a:close/>
                </a:path>
                <a:path w="1064895" h="715010">
                  <a:moveTo>
                    <a:pt x="611504" y="7620"/>
                  </a:moveTo>
                  <a:lnTo>
                    <a:pt x="589661" y="7620"/>
                  </a:lnTo>
                  <a:lnTo>
                    <a:pt x="589661" y="15240"/>
                  </a:lnTo>
                  <a:lnTo>
                    <a:pt x="611504" y="15240"/>
                  </a:lnTo>
                  <a:lnTo>
                    <a:pt x="611504" y="7620"/>
                  </a:lnTo>
                  <a:close/>
                </a:path>
                <a:path w="1064895" h="715010">
                  <a:moveTo>
                    <a:pt x="583056" y="0"/>
                  </a:moveTo>
                  <a:lnTo>
                    <a:pt x="575564" y="0"/>
                  </a:lnTo>
                  <a:lnTo>
                    <a:pt x="575564" y="7620"/>
                  </a:lnTo>
                  <a:lnTo>
                    <a:pt x="583056" y="7620"/>
                  </a:lnTo>
                  <a:lnTo>
                    <a:pt x="583056" y="0"/>
                  </a:lnTo>
                  <a:close/>
                </a:path>
                <a:path w="1064895" h="715010">
                  <a:moveTo>
                    <a:pt x="769874" y="0"/>
                  </a:moveTo>
                  <a:lnTo>
                    <a:pt x="762762" y="0"/>
                  </a:lnTo>
                  <a:lnTo>
                    <a:pt x="762762" y="7620"/>
                  </a:lnTo>
                  <a:lnTo>
                    <a:pt x="769874" y="7620"/>
                  </a:lnTo>
                  <a:lnTo>
                    <a:pt x="769874" y="0"/>
                  </a:lnTo>
                  <a:close/>
                </a:path>
              </a:pathLst>
            </a:custGeom>
            <a:solidFill>
              <a:srgbClr val="FFFFFF"/>
            </a:solidFill>
          </p:spPr>
          <p:txBody>
            <a:bodyPr wrap="square" lIns="0" tIns="0" rIns="0" bIns="0" rtlCol="0"/>
            <a:lstStyle/>
            <a:p>
              <a:endParaRPr/>
            </a:p>
          </p:txBody>
        </p:sp>
        <p:sp>
          <p:nvSpPr>
            <p:cNvPr id="155" name="object 155"/>
            <p:cNvSpPr/>
            <p:nvPr/>
          </p:nvSpPr>
          <p:spPr>
            <a:xfrm>
              <a:off x="8824182" y="5028057"/>
              <a:ext cx="268478" cy="250570"/>
            </a:xfrm>
            <a:prstGeom prst="rect">
              <a:avLst/>
            </a:prstGeom>
            <a:blipFill>
              <a:blip r:embed="rId5" cstate="print"/>
              <a:stretch>
                <a:fillRect/>
              </a:stretch>
            </a:blipFill>
          </p:spPr>
          <p:txBody>
            <a:bodyPr wrap="square" lIns="0" tIns="0" rIns="0" bIns="0" rtlCol="0"/>
            <a:lstStyle/>
            <a:p>
              <a:endParaRPr/>
            </a:p>
          </p:txBody>
        </p:sp>
        <p:sp>
          <p:nvSpPr>
            <p:cNvPr id="156" name="object 156"/>
            <p:cNvSpPr/>
            <p:nvPr/>
          </p:nvSpPr>
          <p:spPr>
            <a:xfrm>
              <a:off x="9494362" y="4903596"/>
              <a:ext cx="402717" cy="367156"/>
            </a:xfrm>
            <a:prstGeom prst="rect">
              <a:avLst/>
            </a:prstGeom>
            <a:blipFill>
              <a:blip r:embed="rId6" cstate="print"/>
              <a:stretch>
                <a:fillRect/>
              </a:stretch>
            </a:blipFill>
          </p:spPr>
          <p:txBody>
            <a:bodyPr wrap="square" lIns="0" tIns="0" rIns="0" bIns="0" rtlCol="0"/>
            <a:lstStyle/>
            <a:p>
              <a:endParaRPr/>
            </a:p>
          </p:txBody>
        </p:sp>
        <p:sp>
          <p:nvSpPr>
            <p:cNvPr id="157" name="object 157"/>
            <p:cNvSpPr/>
            <p:nvPr/>
          </p:nvSpPr>
          <p:spPr>
            <a:xfrm>
              <a:off x="9737692" y="5362321"/>
              <a:ext cx="102616" cy="157352"/>
            </a:xfrm>
            <a:prstGeom prst="rect">
              <a:avLst/>
            </a:prstGeom>
            <a:blipFill>
              <a:blip r:embed="rId7" cstate="print"/>
              <a:stretch>
                <a:fillRect/>
              </a:stretch>
            </a:blipFill>
          </p:spPr>
          <p:txBody>
            <a:bodyPr wrap="square" lIns="0" tIns="0" rIns="0" bIns="0" rtlCol="0"/>
            <a:lstStyle/>
            <a:p>
              <a:endParaRPr/>
            </a:p>
          </p:txBody>
        </p:sp>
        <p:sp>
          <p:nvSpPr>
            <p:cNvPr id="158" name="object 158"/>
            <p:cNvSpPr/>
            <p:nvPr/>
          </p:nvSpPr>
          <p:spPr>
            <a:xfrm>
              <a:off x="9565609" y="5549772"/>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159" name="object 159"/>
            <p:cNvSpPr/>
            <p:nvPr/>
          </p:nvSpPr>
          <p:spPr>
            <a:xfrm>
              <a:off x="9277318" y="5386579"/>
              <a:ext cx="297815" cy="163195"/>
            </a:xfrm>
            <a:custGeom>
              <a:avLst/>
              <a:gdLst/>
              <a:ahLst/>
              <a:cxnLst/>
              <a:rect l="l" t="t" r="r" b="b"/>
              <a:pathLst>
                <a:path w="297815" h="163195">
                  <a:moveTo>
                    <a:pt x="0" y="0"/>
                  </a:moveTo>
                  <a:lnTo>
                    <a:pt x="29210" y="0"/>
                  </a:lnTo>
                  <a:lnTo>
                    <a:pt x="29210" y="7747"/>
                  </a:lnTo>
                  <a:lnTo>
                    <a:pt x="43434" y="7747"/>
                  </a:lnTo>
                  <a:lnTo>
                    <a:pt x="43434" y="15875"/>
                  </a:lnTo>
                  <a:lnTo>
                    <a:pt x="50927" y="15875"/>
                  </a:lnTo>
                  <a:lnTo>
                    <a:pt x="50927" y="23622"/>
                  </a:lnTo>
                  <a:lnTo>
                    <a:pt x="72771" y="23622"/>
                  </a:lnTo>
                  <a:lnTo>
                    <a:pt x="72771" y="30988"/>
                  </a:lnTo>
                  <a:lnTo>
                    <a:pt x="94488" y="30988"/>
                  </a:lnTo>
                  <a:lnTo>
                    <a:pt x="101727" y="38735"/>
                  </a:lnTo>
                  <a:lnTo>
                    <a:pt x="108966" y="38735"/>
                  </a:lnTo>
                  <a:lnTo>
                    <a:pt x="108966" y="46482"/>
                  </a:lnTo>
                  <a:lnTo>
                    <a:pt x="116459" y="46482"/>
                  </a:lnTo>
                  <a:lnTo>
                    <a:pt x="116459" y="54610"/>
                  </a:lnTo>
                  <a:lnTo>
                    <a:pt x="123063" y="54610"/>
                  </a:lnTo>
                  <a:lnTo>
                    <a:pt x="123063" y="62103"/>
                  </a:lnTo>
                  <a:lnTo>
                    <a:pt x="144780" y="62103"/>
                  </a:lnTo>
                  <a:lnTo>
                    <a:pt x="144780" y="69850"/>
                  </a:lnTo>
                  <a:lnTo>
                    <a:pt x="188595" y="69850"/>
                  </a:lnTo>
                  <a:lnTo>
                    <a:pt x="188595" y="77851"/>
                  </a:lnTo>
                  <a:lnTo>
                    <a:pt x="210312" y="77851"/>
                  </a:lnTo>
                  <a:lnTo>
                    <a:pt x="210312" y="85598"/>
                  </a:lnTo>
                  <a:lnTo>
                    <a:pt x="217551" y="85598"/>
                  </a:lnTo>
                  <a:lnTo>
                    <a:pt x="217551" y="93091"/>
                  </a:lnTo>
                  <a:lnTo>
                    <a:pt x="232029" y="93091"/>
                  </a:lnTo>
                  <a:lnTo>
                    <a:pt x="232029" y="101219"/>
                  </a:lnTo>
                  <a:lnTo>
                    <a:pt x="239268" y="101219"/>
                  </a:lnTo>
                  <a:lnTo>
                    <a:pt x="239268" y="108585"/>
                  </a:lnTo>
                  <a:lnTo>
                    <a:pt x="246507" y="108585"/>
                  </a:lnTo>
                  <a:lnTo>
                    <a:pt x="246507" y="124460"/>
                  </a:lnTo>
                  <a:lnTo>
                    <a:pt x="253492" y="124460"/>
                  </a:lnTo>
                  <a:lnTo>
                    <a:pt x="253492" y="131953"/>
                  </a:lnTo>
                  <a:lnTo>
                    <a:pt x="268605" y="131953"/>
                  </a:lnTo>
                  <a:lnTo>
                    <a:pt x="268605" y="139954"/>
                  </a:lnTo>
                  <a:lnTo>
                    <a:pt x="282829" y="139954"/>
                  </a:lnTo>
                  <a:lnTo>
                    <a:pt x="282829" y="147701"/>
                  </a:lnTo>
                  <a:lnTo>
                    <a:pt x="290068" y="147701"/>
                  </a:lnTo>
                  <a:lnTo>
                    <a:pt x="290068" y="155194"/>
                  </a:lnTo>
                  <a:lnTo>
                    <a:pt x="297307" y="155194"/>
                  </a:lnTo>
                  <a:lnTo>
                    <a:pt x="297307" y="163195"/>
                  </a:lnTo>
                </a:path>
              </a:pathLst>
            </a:custGeom>
            <a:ln w="3175">
              <a:solidFill>
                <a:srgbClr val="B1B1B1"/>
              </a:solidFill>
            </a:ln>
          </p:spPr>
          <p:txBody>
            <a:bodyPr wrap="square" lIns="0" tIns="0" rIns="0" bIns="0" rtlCol="0"/>
            <a:lstStyle/>
            <a:p>
              <a:endParaRPr/>
            </a:p>
          </p:txBody>
        </p:sp>
        <p:sp>
          <p:nvSpPr>
            <p:cNvPr id="160" name="object 160"/>
            <p:cNvSpPr/>
            <p:nvPr/>
          </p:nvSpPr>
          <p:spPr>
            <a:xfrm>
              <a:off x="9573736" y="5517897"/>
              <a:ext cx="201676" cy="109689"/>
            </a:xfrm>
            <a:prstGeom prst="rect">
              <a:avLst/>
            </a:prstGeom>
            <a:blipFill>
              <a:blip r:embed="rId8" cstate="print"/>
              <a:stretch>
                <a:fillRect/>
              </a:stretch>
            </a:blipFill>
          </p:spPr>
          <p:txBody>
            <a:bodyPr wrap="square" lIns="0" tIns="0" rIns="0" bIns="0" rtlCol="0"/>
            <a:lstStyle/>
            <a:p>
              <a:endParaRPr/>
            </a:p>
          </p:txBody>
        </p:sp>
        <p:sp>
          <p:nvSpPr>
            <p:cNvPr id="161" name="object 161"/>
            <p:cNvSpPr/>
            <p:nvPr/>
          </p:nvSpPr>
          <p:spPr>
            <a:xfrm>
              <a:off x="9897077" y="5285486"/>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62" name="object 162"/>
            <p:cNvSpPr/>
            <p:nvPr/>
          </p:nvSpPr>
          <p:spPr>
            <a:xfrm>
              <a:off x="9889838" y="5269866"/>
              <a:ext cx="7620" cy="15875"/>
            </a:xfrm>
            <a:custGeom>
              <a:avLst/>
              <a:gdLst/>
              <a:ahLst/>
              <a:cxnLst/>
              <a:rect l="l" t="t" r="r" b="b"/>
              <a:pathLst>
                <a:path w="7620" h="15875">
                  <a:moveTo>
                    <a:pt x="7239" y="15621"/>
                  </a:moveTo>
                  <a:lnTo>
                    <a:pt x="7239" y="7493"/>
                  </a:lnTo>
                  <a:lnTo>
                    <a:pt x="0" y="7493"/>
                  </a:lnTo>
                  <a:lnTo>
                    <a:pt x="0" y="0"/>
                  </a:lnTo>
                </a:path>
              </a:pathLst>
            </a:custGeom>
            <a:ln w="3175">
              <a:solidFill>
                <a:srgbClr val="B1B1B1"/>
              </a:solidFill>
            </a:ln>
          </p:spPr>
          <p:txBody>
            <a:bodyPr wrap="square" lIns="0" tIns="0" rIns="0" bIns="0" rtlCol="0"/>
            <a:lstStyle/>
            <a:p>
              <a:endParaRPr/>
            </a:p>
          </p:txBody>
        </p:sp>
        <p:sp>
          <p:nvSpPr>
            <p:cNvPr id="163" name="object 163"/>
            <p:cNvSpPr/>
            <p:nvPr/>
          </p:nvSpPr>
          <p:spPr>
            <a:xfrm>
              <a:off x="9875487" y="5285485"/>
              <a:ext cx="21590" cy="54610"/>
            </a:xfrm>
            <a:custGeom>
              <a:avLst/>
              <a:gdLst/>
              <a:ahLst/>
              <a:cxnLst/>
              <a:rect l="l" t="t" r="r" b="b"/>
              <a:pathLst>
                <a:path w="21590" h="54610">
                  <a:moveTo>
                    <a:pt x="6985" y="54355"/>
                  </a:moveTo>
                  <a:lnTo>
                    <a:pt x="6985" y="23113"/>
                  </a:lnTo>
                  <a:lnTo>
                    <a:pt x="0" y="23113"/>
                  </a:lnTo>
                  <a:lnTo>
                    <a:pt x="0" y="15239"/>
                  </a:lnTo>
                  <a:lnTo>
                    <a:pt x="6985" y="15239"/>
                  </a:lnTo>
                  <a:lnTo>
                    <a:pt x="6985" y="7492"/>
                  </a:lnTo>
                  <a:lnTo>
                    <a:pt x="14604" y="7492"/>
                  </a:lnTo>
                  <a:lnTo>
                    <a:pt x="14604" y="0"/>
                  </a:lnTo>
                  <a:lnTo>
                    <a:pt x="21590" y="0"/>
                  </a:lnTo>
                </a:path>
              </a:pathLst>
            </a:custGeom>
            <a:ln w="3175">
              <a:solidFill>
                <a:srgbClr val="B1B1B1"/>
              </a:solidFill>
            </a:ln>
          </p:spPr>
          <p:txBody>
            <a:bodyPr wrap="square" lIns="0" tIns="0" rIns="0" bIns="0" rtlCol="0"/>
            <a:lstStyle/>
            <a:p>
              <a:endParaRPr/>
            </a:p>
          </p:txBody>
        </p:sp>
        <p:sp>
          <p:nvSpPr>
            <p:cNvPr id="164" name="object 164"/>
            <p:cNvSpPr/>
            <p:nvPr/>
          </p:nvSpPr>
          <p:spPr>
            <a:xfrm>
              <a:off x="9861010" y="5355464"/>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65" name="object 165"/>
            <p:cNvSpPr/>
            <p:nvPr/>
          </p:nvSpPr>
          <p:spPr>
            <a:xfrm>
              <a:off x="9861011" y="5339842"/>
              <a:ext cx="22225" cy="15875"/>
            </a:xfrm>
            <a:custGeom>
              <a:avLst/>
              <a:gdLst/>
              <a:ahLst/>
              <a:cxnLst/>
              <a:rect l="l" t="t" r="r" b="b"/>
              <a:pathLst>
                <a:path w="22225" h="15875">
                  <a:moveTo>
                    <a:pt x="0" y="15621"/>
                  </a:moveTo>
                  <a:lnTo>
                    <a:pt x="7493" y="15621"/>
                  </a:lnTo>
                  <a:lnTo>
                    <a:pt x="7493" y="8001"/>
                  </a:lnTo>
                  <a:lnTo>
                    <a:pt x="14731" y="8001"/>
                  </a:lnTo>
                  <a:lnTo>
                    <a:pt x="14731" y="15621"/>
                  </a:lnTo>
                  <a:lnTo>
                    <a:pt x="21717" y="15621"/>
                  </a:lnTo>
                  <a:lnTo>
                    <a:pt x="21717" y="0"/>
                  </a:lnTo>
                </a:path>
              </a:pathLst>
            </a:custGeom>
            <a:ln w="3175">
              <a:solidFill>
                <a:srgbClr val="B1B1B1"/>
              </a:solidFill>
            </a:ln>
          </p:spPr>
          <p:txBody>
            <a:bodyPr wrap="square" lIns="0" tIns="0" rIns="0" bIns="0" rtlCol="0"/>
            <a:lstStyle/>
            <a:p>
              <a:endParaRPr/>
            </a:p>
          </p:txBody>
        </p:sp>
        <p:sp>
          <p:nvSpPr>
            <p:cNvPr id="166" name="object 166"/>
            <p:cNvSpPr/>
            <p:nvPr/>
          </p:nvSpPr>
          <p:spPr>
            <a:xfrm>
              <a:off x="9839420" y="5355463"/>
              <a:ext cx="21590" cy="54610"/>
            </a:xfrm>
            <a:custGeom>
              <a:avLst/>
              <a:gdLst/>
              <a:ahLst/>
              <a:cxnLst/>
              <a:rect l="l" t="t" r="r" b="b"/>
              <a:pathLst>
                <a:path w="21590" h="54610">
                  <a:moveTo>
                    <a:pt x="0" y="46609"/>
                  </a:moveTo>
                  <a:lnTo>
                    <a:pt x="0" y="54356"/>
                  </a:lnTo>
                  <a:lnTo>
                    <a:pt x="14477" y="54356"/>
                  </a:lnTo>
                  <a:lnTo>
                    <a:pt x="14477" y="46609"/>
                  </a:lnTo>
                  <a:lnTo>
                    <a:pt x="21589" y="46609"/>
                  </a:lnTo>
                  <a:lnTo>
                    <a:pt x="21589" y="38481"/>
                  </a:lnTo>
                  <a:lnTo>
                    <a:pt x="14477" y="38481"/>
                  </a:lnTo>
                  <a:lnTo>
                    <a:pt x="14477" y="30734"/>
                  </a:lnTo>
                  <a:lnTo>
                    <a:pt x="21589" y="30734"/>
                  </a:lnTo>
                  <a:lnTo>
                    <a:pt x="21589" y="23368"/>
                  </a:lnTo>
                  <a:lnTo>
                    <a:pt x="14477" y="23368"/>
                  </a:lnTo>
                  <a:lnTo>
                    <a:pt x="14477" y="0"/>
                  </a:lnTo>
                  <a:lnTo>
                    <a:pt x="21589" y="0"/>
                  </a:lnTo>
                </a:path>
              </a:pathLst>
            </a:custGeom>
            <a:ln w="3175">
              <a:solidFill>
                <a:srgbClr val="B1B1B1"/>
              </a:solidFill>
            </a:ln>
          </p:spPr>
          <p:txBody>
            <a:bodyPr wrap="square" lIns="0" tIns="0" rIns="0" bIns="0" rtlCol="0"/>
            <a:lstStyle/>
            <a:p>
              <a:endParaRPr/>
            </a:p>
          </p:txBody>
        </p:sp>
        <p:sp>
          <p:nvSpPr>
            <p:cNvPr id="167" name="object 167"/>
            <p:cNvSpPr/>
            <p:nvPr/>
          </p:nvSpPr>
          <p:spPr>
            <a:xfrm>
              <a:off x="9882726" y="5339841"/>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168" name="object 168"/>
            <p:cNvSpPr/>
            <p:nvPr/>
          </p:nvSpPr>
          <p:spPr>
            <a:xfrm>
              <a:off x="9839420" y="539432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69" name="object 169"/>
            <p:cNvSpPr/>
            <p:nvPr/>
          </p:nvSpPr>
          <p:spPr>
            <a:xfrm>
              <a:off x="8989916" y="4903596"/>
              <a:ext cx="506222" cy="273938"/>
            </a:xfrm>
            <a:prstGeom prst="rect">
              <a:avLst/>
            </a:prstGeom>
            <a:blipFill>
              <a:blip r:embed="rId9" cstate="print"/>
              <a:stretch>
                <a:fillRect/>
              </a:stretch>
            </a:blipFill>
          </p:spPr>
          <p:txBody>
            <a:bodyPr wrap="square" lIns="0" tIns="0" rIns="0" bIns="0" rtlCol="0"/>
            <a:lstStyle/>
            <a:p>
              <a:endParaRPr/>
            </a:p>
          </p:txBody>
        </p:sp>
        <p:sp>
          <p:nvSpPr>
            <p:cNvPr id="170" name="object 170"/>
            <p:cNvSpPr/>
            <p:nvPr/>
          </p:nvSpPr>
          <p:spPr>
            <a:xfrm>
              <a:off x="9084533" y="5276850"/>
              <a:ext cx="193675" cy="110616"/>
            </a:xfrm>
            <a:prstGeom prst="rect">
              <a:avLst/>
            </a:prstGeom>
            <a:blipFill>
              <a:blip r:embed="rId10" cstate="print"/>
              <a:stretch>
                <a:fillRect/>
              </a:stretch>
            </a:blipFill>
          </p:spPr>
          <p:txBody>
            <a:bodyPr wrap="square" lIns="0" tIns="0" rIns="0" bIns="0" rtlCol="0"/>
            <a:lstStyle/>
            <a:p>
              <a:endParaRPr/>
            </a:p>
          </p:txBody>
        </p:sp>
        <p:sp>
          <p:nvSpPr>
            <p:cNvPr id="171" name="object 171"/>
            <p:cNvSpPr/>
            <p:nvPr/>
          </p:nvSpPr>
          <p:spPr>
            <a:xfrm>
              <a:off x="8810593" y="4236846"/>
              <a:ext cx="569595" cy="939800"/>
            </a:xfrm>
            <a:custGeom>
              <a:avLst/>
              <a:gdLst/>
              <a:ahLst/>
              <a:cxnLst/>
              <a:rect l="l" t="t" r="r" b="b"/>
              <a:pathLst>
                <a:path w="569595" h="939800">
                  <a:moveTo>
                    <a:pt x="295656" y="900430"/>
                  </a:moveTo>
                  <a:lnTo>
                    <a:pt x="266573" y="900430"/>
                  </a:lnTo>
                  <a:lnTo>
                    <a:pt x="266573" y="939800"/>
                  </a:lnTo>
                  <a:lnTo>
                    <a:pt x="274066" y="932180"/>
                  </a:lnTo>
                  <a:lnTo>
                    <a:pt x="280924" y="932180"/>
                  </a:lnTo>
                  <a:lnTo>
                    <a:pt x="280924" y="916939"/>
                  </a:lnTo>
                  <a:lnTo>
                    <a:pt x="288163" y="916939"/>
                  </a:lnTo>
                  <a:lnTo>
                    <a:pt x="288163" y="909319"/>
                  </a:lnTo>
                  <a:lnTo>
                    <a:pt x="295656" y="909319"/>
                  </a:lnTo>
                  <a:lnTo>
                    <a:pt x="295656" y="900430"/>
                  </a:lnTo>
                  <a:close/>
                </a:path>
                <a:path w="569595" h="939800">
                  <a:moveTo>
                    <a:pt x="309753" y="854710"/>
                  </a:moveTo>
                  <a:lnTo>
                    <a:pt x="194691" y="854710"/>
                  </a:lnTo>
                  <a:lnTo>
                    <a:pt x="194691" y="862330"/>
                  </a:lnTo>
                  <a:lnTo>
                    <a:pt x="201930" y="862330"/>
                  </a:lnTo>
                  <a:lnTo>
                    <a:pt x="201930" y="885189"/>
                  </a:lnTo>
                  <a:lnTo>
                    <a:pt x="208915" y="885189"/>
                  </a:lnTo>
                  <a:lnTo>
                    <a:pt x="208915" y="892810"/>
                  </a:lnTo>
                  <a:lnTo>
                    <a:pt x="223266" y="892810"/>
                  </a:lnTo>
                  <a:lnTo>
                    <a:pt x="223266" y="900430"/>
                  </a:lnTo>
                  <a:lnTo>
                    <a:pt x="244856" y="900430"/>
                  </a:lnTo>
                  <a:lnTo>
                    <a:pt x="244856" y="877569"/>
                  </a:lnTo>
                  <a:lnTo>
                    <a:pt x="259334" y="877569"/>
                  </a:lnTo>
                  <a:lnTo>
                    <a:pt x="259334" y="869950"/>
                  </a:lnTo>
                  <a:lnTo>
                    <a:pt x="316992" y="869950"/>
                  </a:lnTo>
                  <a:lnTo>
                    <a:pt x="316992" y="862330"/>
                  </a:lnTo>
                  <a:lnTo>
                    <a:pt x="309753" y="854710"/>
                  </a:lnTo>
                  <a:close/>
                </a:path>
                <a:path w="569595" h="939800">
                  <a:moveTo>
                    <a:pt x="316992" y="869950"/>
                  </a:moveTo>
                  <a:lnTo>
                    <a:pt x="266573" y="869950"/>
                  </a:lnTo>
                  <a:lnTo>
                    <a:pt x="266573" y="877569"/>
                  </a:lnTo>
                  <a:lnTo>
                    <a:pt x="274066" y="877569"/>
                  </a:lnTo>
                  <a:lnTo>
                    <a:pt x="274066" y="900430"/>
                  </a:lnTo>
                  <a:lnTo>
                    <a:pt x="302895" y="900430"/>
                  </a:lnTo>
                  <a:lnTo>
                    <a:pt x="302895" y="892810"/>
                  </a:lnTo>
                  <a:lnTo>
                    <a:pt x="309753" y="885189"/>
                  </a:lnTo>
                  <a:lnTo>
                    <a:pt x="316992" y="885189"/>
                  </a:lnTo>
                  <a:lnTo>
                    <a:pt x="316992" y="869950"/>
                  </a:lnTo>
                  <a:close/>
                </a:path>
                <a:path w="569595" h="939800">
                  <a:moveTo>
                    <a:pt x="252476" y="877569"/>
                  </a:moveTo>
                  <a:lnTo>
                    <a:pt x="244856" y="877569"/>
                  </a:lnTo>
                  <a:lnTo>
                    <a:pt x="252476" y="885189"/>
                  </a:lnTo>
                  <a:lnTo>
                    <a:pt x="252476" y="877569"/>
                  </a:lnTo>
                  <a:close/>
                </a:path>
                <a:path w="569595" h="939800">
                  <a:moveTo>
                    <a:pt x="367538" y="877569"/>
                  </a:moveTo>
                  <a:lnTo>
                    <a:pt x="360299" y="877569"/>
                  </a:lnTo>
                  <a:lnTo>
                    <a:pt x="360299" y="885189"/>
                  </a:lnTo>
                  <a:lnTo>
                    <a:pt x="367538" y="885189"/>
                  </a:lnTo>
                  <a:lnTo>
                    <a:pt x="367538" y="877569"/>
                  </a:lnTo>
                  <a:close/>
                </a:path>
                <a:path w="569595" h="939800">
                  <a:moveTo>
                    <a:pt x="417957" y="862330"/>
                  </a:moveTo>
                  <a:lnTo>
                    <a:pt x="345821" y="862330"/>
                  </a:lnTo>
                  <a:lnTo>
                    <a:pt x="345821" y="869950"/>
                  </a:lnTo>
                  <a:lnTo>
                    <a:pt x="353314" y="877569"/>
                  </a:lnTo>
                  <a:lnTo>
                    <a:pt x="396367" y="877569"/>
                  </a:lnTo>
                  <a:lnTo>
                    <a:pt x="403860" y="869950"/>
                  </a:lnTo>
                  <a:lnTo>
                    <a:pt x="417957" y="869950"/>
                  </a:lnTo>
                  <a:lnTo>
                    <a:pt x="417957" y="862330"/>
                  </a:lnTo>
                  <a:close/>
                </a:path>
                <a:path w="569595" h="939800">
                  <a:moveTo>
                    <a:pt x="461264" y="854710"/>
                  </a:moveTo>
                  <a:lnTo>
                    <a:pt x="338709" y="854710"/>
                  </a:lnTo>
                  <a:lnTo>
                    <a:pt x="338709" y="862330"/>
                  </a:lnTo>
                  <a:lnTo>
                    <a:pt x="425450" y="862330"/>
                  </a:lnTo>
                  <a:lnTo>
                    <a:pt x="425450" y="869950"/>
                  </a:lnTo>
                  <a:lnTo>
                    <a:pt x="447167" y="869950"/>
                  </a:lnTo>
                  <a:lnTo>
                    <a:pt x="447167" y="877569"/>
                  </a:lnTo>
                  <a:lnTo>
                    <a:pt x="461264" y="877569"/>
                  </a:lnTo>
                  <a:lnTo>
                    <a:pt x="461264" y="854710"/>
                  </a:lnTo>
                  <a:close/>
                </a:path>
                <a:path w="569595" h="939800">
                  <a:moveTo>
                    <a:pt x="345821" y="838200"/>
                  </a:moveTo>
                  <a:lnTo>
                    <a:pt x="179959" y="838200"/>
                  </a:lnTo>
                  <a:lnTo>
                    <a:pt x="179959" y="854710"/>
                  </a:lnTo>
                  <a:lnTo>
                    <a:pt x="353314" y="854710"/>
                  </a:lnTo>
                  <a:lnTo>
                    <a:pt x="353314" y="847089"/>
                  </a:lnTo>
                  <a:lnTo>
                    <a:pt x="345821" y="847089"/>
                  </a:lnTo>
                  <a:lnTo>
                    <a:pt x="345821" y="838200"/>
                  </a:lnTo>
                  <a:close/>
                </a:path>
                <a:path w="569595" h="939800">
                  <a:moveTo>
                    <a:pt x="497332" y="838200"/>
                  </a:moveTo>
                  <a:lnTo>
                    <a:pt x="374650" y="838200"/>
                  </a:lnTo>
                  <a:lnTo>
                    <a:pt x="374650" y="854710"/>
                  </a:lnTo>
                  <a:lnTo>
                    <a:pt x="468122" y="854710"/>
                  </a:lnTo>
                  <a:lnTo>
                    <a:pt x="468122" y="847089"/>
                  </a:lnTo>
                  <a:lnTo>
                    <a:pt x="497332" y="847089"/>
                  </a:lnTo>
                  <a:lnTo>
                    <a:pt x="497332" y="838200"/>
                  </a:lnTo>
                  <a:close/>
                </a:path>
                <a:path w="569595" h="939800">
                  <a:moveTo>
                    <a:pt x="518922" y="807719"/>
                  </a:moveTo>
                  <a:lnTo>
                    <a:pt x="179959" y="807719"/>
                  </a:lnTo>
                  <a:lnTo>
                    <a:pt x="179959" y="815339"/>
                  </a:lnTo>
                  <a:lnTo>
                    <a:pt x="187198" y="815339"/>
                  </a:lnTo>
                  <a:lnTo>
                    <a:pt x="187198" y="838200"/>
                  </a:lnTo>
                  <a:lnTo>
                    <a:pt x="353314" y="838200"/>
                  </a:lnTo>
                  <a:lnTo>
                    <a:pt x="353314" y="831850"/>
                  </a:lnTo>
                  <a:lnTo>
                    <a:pt x="504825" y="831850"/>
                  </a:lnTo>
                  <a:lnTo>
                    <a:pt x="504825" y="822960"/>
                  </a:lnTo>
                  <a:lnTo>
                    <a:pt x="511429" y="822960"/>
                  </a:lnTo>
                  <a:lnTo>
                    <a:pt x="511429" y="815339"/>
                  </a:lnTo>
                  <a:lnTo>
                    <a:pt x="518922" y="807719"/>
                  </a:lnTo>
                  <a:close/>
                </a:path>
                <a:path w="569595" h="939800">
                  <a:moveTo>
                    <a:pt x="504825" y="831850"/>
                  </a:moveTo>
                  <a:lnTo>
                    <a:pt x="360299" y="831850"/>
                  </a:lnTo>
                  <a:lnTo>
                    <a:pt x="360299" y="838200"/>
                  </a:lnTo>
                  <a:lnTo>
                    <a:pt x="504825" y="838200"/>
                  </a:lnTo>
                  <a:lnTo>
                    <a:pt x="504825" y="831850"/>
                  </a:lnTo>
                  <a:close/>
                </a:path>
                <a:path w="569595" h="939800">
                  <a:moveTo>
                    <a:pt x="173101" y="807719"/>
                  </a:moveTo>
                  <a:lnTo>
                    <a:pt x="165608" y="807719"/>
                  </a:lnTo>
                  <a:lnTo>
                    <a:pt x="165608" y="815339"/>
                  </a:lnTo>
                  <a:lnTo>
                    <a:pt x="173101" y="815339"/>
                  </a:lnTo>
                  <a:lnTo>
                    <a:pt x="173101" y="807719"/>
                  </a:lnTo>
                  <a:close/>
                </a:path>
                <a:path w="569595" h="939800">
                  <a:moveTo>
                    <a:pt x="144018" y="800100"/>
                  </a:moveTo>
                  <a:lnTo>
                    <a:pt x="129540" y="800100"/>
                  </a:lnTo>
                  <a:lnTo>
                    <a:pt x="129540" y="807719"/>
                  </a:lnTo>
                  <a:lnTo>
                    <a:pt x="137033" y="807719"/>
                  </a:lnTo>
                  <a:lnTo>
                    <a:pt x="144018" y="800100"/>
                  </a:lnTo>
                  <a:close/>
                </a:path>
                <a:path w="569595" h="939800">
                  <a:moveTo>
                    <a:pt x="526415" y="800100"/>
                  </a:moveTo>
                  <a:lnTo>
                    <a:pt x="144018" y="800100"/>
                  </a:lnTo>
                  <a:lnTo>
                    <a:pt x="144018" y="807719"/>
                  </a:lnTo>
                  <a:lnTo>
                    <a:pt x="526415" y="807719"/>
                  </a:lnTo>
                  <a:lnTo>
                    <a:pt x="526415" y="800100"/>
                  </a:lnTo>
                  <a:close/>
                </a:path>
                <a:path w="569595" h="939800">
                  <a:moveTo>
                    <a:pt x="533400" y="715010"/>
                  </a:moveTo>
                  <a:lnTo>
                    <a:pt x="417957" y="715010"/>
                  </a:lnTo>
                  <a:lnTo>
                    <a:pt x="417957" y="722630"/>
                  </a:lnTo>
                  <a:lnTo>
                    <a:pt x="115443" y="722630"/>
                  </a:lnTo>
                  <a:lnTo>
                    <a:pt x="115443" y="784860"/>
                  </a:lnTo>
                  <a:lnTo>
                    <a:pt x="100965" y="784860"/>
                  </a:lnTo>
                  <a:lnTo>
                    <a:pt x="100965" y="792480"/>
                  </a:lnTo>
                  <a:lnTo>
                    <a:pt x="93853" y="792480"/>
                  </a:lnTo>
                  <a:lnTo>
                    <a:pt x="93853" y="800100"/>
                  </a:lnTo>
                  <a:lnTo>
                    <a:pt x="533400" y="800100"/>
                  </a:lnTo>
                  <a:lnTo>
                    <a:pt x="533400" y="760730"/>
                  </a:lnTo>
                  <a:lnTo>
                    <a:pt x="540512" y="760730"/>
                  </a:lnTo>
                  <a:lnTo>
                    <a:pt x="540512" y="753110"/>
                  </a:lnTo>
                  <a:lnTo>
                    <a:pt x="533400" y="753110"/>
                  </a:lnTo>
                  <a:lnTo>
                    <a:pt x="533400" y="737869"/>
                  </a:lnTo>
                  <a:lnTo>
                    <a:pt x="526415" y="737869"/>
                  </a:lnTo>
                  <a:lnTo>
                    <a:pt x="526415" y="730250"/>
                  </a:lnTo>
                  <a:lnTo>
                    <a:pt x="533400" y="730250"/>
                  </a:lnTo>
                  <a:lnTo>
                    <a:pt x="533400" y="715010"/>
                  </a:lnTo>
                  <a:close/>
                </a:path>
                <a:path w="569595" h="939800">
                  <a:moveTo>
                    <a:pt x="403860" y="715010"/>
                  </a:moveTo>
                  <a:lnTo>
                    <a:pt x="100965" y="715010"/>
                  </a:lnTo>
                  <a:lnTo>
                    <a:pt x="93853" y="722630"/>
                  </a:lnTo>
                  <a:lnTo>
                    <a:pt x="403860" y="722630"/>
                  </a:lnTo>
                  <a:lnTo>
                    <a:pt x="403860" y="715010"/>
                  </a:lnTo>
                  <a:close/>
                </a:path>
                <a:path w="569595" h="939800">
                  <a:moveTo>
                    <a:pt x="389128" y="683260"/>
                  </a:moveTo>
                  <a:lnTo>
                    <a:pt x="100965" y="683260"/>
                  </a:lnTo>
                  <a:lnTo>
                    <a:pt x="100965" y="699769"/>
                  </a:lnTo>
                  <a:lnTo>
                    <a:pt x="93853" y="699769"/>
                  </a:lnTo>
                  <a:lnTo>
                    <a:pt x="93853" y="715010"/>
                  </a:lnTo>
                  <a:lnTo>
                    <a:pt x="396367" y="715010"/>
                  </a:lnTo>
                  <a:lnTo>
                    <a:pt x="396367" y="690880"/>
                  </a:lnTo>
                  <a:lnTo>
                    <a:pt x="389128" y="690880"/>
                  </a:lnTo>
                  <a:lnTo>
                    <a:pt x="389128" y="683260"/>
                  </a:lnTo>
                  <a:close/>
                </a:path>
                <a:path w="569595" h="939800">
                  <a:moveTo>
                    <a:pt x="540512" y="707389"/>
                  </a:moveTo>
                  <a:lnTo>
                    <a:pt x="425450" y="707389"/>
                  </a:lnTo>
                  <a:lnTo>
                    <a:pt x="425450" y="715010"/>
                  </a:lnTo>
                  <a:lnTo>
                    <a:pt x="540512" y="715010"/>
                  </a:lnTo>
                  <a:lnTo>
                    <a:pt x="540512" y="707389"/>
                  </a:lnTo>
                  <a:close/>
                </a:path>
                <a:path w="569595" h="939800">
                  <a:moveTo>
                    <a:pt x="569341" y="683260"/>
                  </a:moveTo>
                  <a:lnTo>
                    <a:pt x="475615" y="683260"/>
                  </a:lnTo>
                  <a:lnTo>
                    <a:pt x="475615" y="690880"/>
                  </a:lnTo>
                  <a:lnTo>
                    <a:pt x="432435" y="690880"/>
                  </a:lnTo>
                  <a:lnTo>
                    <a:pt x="432435" y="707389"/>
                  </a:lnTo>
                  <a:lnTo>
                    <a:pt x="548005" y="707389"/>
                  </a:lnTo>
                  <a:lnTo>
                    <a:pt x="548005" y="699769"/>
                  </a:lnTo>
                  <a:lnTo>
                    <a:pt x="569341" y="699769"/>
                  </a:lnTo>
                  <a:lnTo>
                    <a:pt x="569341" y="683260"/>
                  </a:lnTo>
                  <a:close/>
                </a:path>
                <a:path w="569595" h="939800">
                  <a:moveTo>
                    <a:pt x="569341" y="699769"/>
                  </a:moveTo>
                  <a:lnTo>
                    <a:pt x="554990" y="699769"/>
                  </a:lnTo>
                  <a:lnTo>
                    <a:pt x="562229" y="707389"/>
                  </a:lnTo>
                  <a:lnTo>
                    <a:pt x="569341" y="707389"/>
                  </a:lnTo>
                  <a:lnTo>
                    <a:pt x="569341" y="699769"/>
                  </a:lnTo>
                  <a:close/>
                </a:path>
                <a:path w="569595" h="939800">
                  <a:moveTo>
                    <a:pt x="86233" y="690880"/>
                  </a:moveTo>
                  <a:lnTo>
                    <a:pt x="79121" y="690880"/>
                  </a:lnTo>
                  <a:lnTo>
                    <a:pt x="79121" y="699769"/>
                  </a:lnTo>
                  <a:lnTo>
                    <a:pt x="86233" y="699769"/>
                  </a:lnTo>
                  <a:lnTo>
                    <a:pt x="86233" y="690880"/>
                  </a:lnTo>
                  <a:close/>
                </a:path>
                <a:path w="569595" h="939800">
                  <a:moveTo>
                    <a:pt x="403860" y="645160"/>
                  </a:moveTo>
                  <a:lnTo>
                    <a:pt x="64643" y="645160"/>
                  </a:lnTo>
                  <a:lnTo>
                    <a:pt x="64643" y="660400"/>
                  </a:lnTo>
                  <a:lnTo>
                    <a:pt x="86233" y="660400"/>
                  </a:lnTo>
                  <a:lnTo>
                    <a:pt x="72136" y="675639"/>
                  </a:lnTo>
                  <a:lnTo>
                    <a:pt x="72136" y="690880"/>
                  </a:lnTo>
                  <a:lnTo>
                    <a:pt x="100965" y="690880"/>
                  </a:lnTo>
                  <a:lnTo>
                    <a:pt x="100965" y="683260"/>
                  </a:lnTo>
                  <a:lnTo>
                    <a:pt x="396367" y="683260"/>
                  </a:lnTo>
                  <a:lnTo>
                    <a:pt x="396367" y="675639"/>
                  </a:lnTo>
                  <a:lnTo>
                    <a:pt x="410464" y="675639"/>
                  </a:lnTo>
                  <a:lnTo>
                    <a:pt x="410464" y="668019"/>
                  </a:lnTo>
                  <a:lnTo>
                    <a:pt x="403860" y="668019"/>
                  </a:lnTo>
                  <a:lnTo>
                    <a:pt x="403860" y="645160"/>
                  </a:lnTo>
                  <a:close/>
                </a:path>
                <a:path w="569595" h="939800">
                  <a:moveTo>
                    <a:pt x="447167" y="675639"/>
                  </a:moveTo>
                  <a:lnTo>
                    <a:pt x="439547" y="683260"/>
                  </a:lnTo>
                  <a:lnTo>
                    <a:pt x="439547" y="690880"/>
                  </a:lnTo>
                  <a:lnTo>
                    <a:pt x="454025" y="690880"/>
                  </a:lnTo>
                  <a:lnTo>
                    <a:pt x="454025" y="683260"/>
                  </a:lnTo>
                  <a:lnTo>
                    <a:pt x="447167" y="683260"/>
                  </a:lnTo>
                  <a:lnTo>
                    <a:pt x="447167" y="675639"/>
                  </a:lnTo>
                  <a:close/>
                </a:path>
                <a:path w="569595" h="939800">
                  <a:moveTo>
                    <a:pt x="475615" y="683260"/>
                  </a:moveTo>
                  <a:lnTo>
                    <a:pt x="468122" y="683260"/>
                  </a:lnTo>
                  <a:lnTo>
                    <a:pt x="468122" y="690880"/>
                  </a:lnTo>
                  <a:lnTo>
                    <a:pt x="475615" y="690880"/>
                  </a:lnTo>
                  <a:lnTo>
                    <a:pt x="475615" y="683260"/>
                  </a:lnTo>
                  <a:close/>
                </a:path>
                <a:path w="569595" h="939800">
                  <a:moveTo>
                    <a:pt x="504825" y="675639"/>
                  </a:moveTo>
                  <a:lnTo>
                    <a:pt x="497332" y="675639"/>
                  </a:lnTo>
                  <a:lnTo>
                    <a:pt x="489839" y="683260"/>
                  </a:lnTo>
                  <a:lnTo>
                    <a:pt x="504825" y="683260"/>
                  </a:lnTo>
                  <a:lnTo>
                    <a:pt x="504825" y="675639"/>
                  </a:lnTo>
                  <a:close/>
                </a:path>
                <a:path w="569595" h="939800">
                  <a:moveTo>
                    <a:pt x="548005" y="675639"/>
                  </a:moveTo>
                  <a:lnTo>
                    <a:pt x="511429" y="675639"/>
                  </a:lnTo>
                  <a:lnTo>
                    <a:pt x="511429" y="683260"/>
                  </a:lnTo>
                  <a:lnTo>
                    <a:pt x="548005" y="683260"/>
                  </a:lnTo>
                  <a:lnTo>
                    <a:pt x="548005" y="675639"/>
                  </a:lnTo>
                  <a:close/>
                </a:path>
                <a:path w="569595" h="939800">
                  <a:moveTo>
                    <a:pt x="540512" y="668019"/>
                  </a:moveTo>
                  <a:lnTo>
                    <a:pt x="526415" y="668019"/>
                  </a:lnTo>
                  <a:lnTo>
                    <a:pt x="526415" y="675639"/>
                  </a:lnTo>
                  <a:lnTo>
                    <a:pt x="540512" y="675639"/>
                  </a:lnTo>
                  <a:lnTo>
                    <a:pt x="540512" y="668019"/>
                  </a:lnTo>
                  <a:close/>
                </a:path>
                <a:path w="569595" h="939800">
                  <a:moveTo>
                    <a:pt x="396367" y="621030"/>
                  </a:moveTo>
                  <a:lnTo>
                    <a:pt x="6985" y="621030"/>
                  </a:lnTo>
                  <a:lnTo>
                    <a:pt x="6985" y="636269"/>
                  </a:lnTo>
                  <a:lnTo>
                    <a:pt x="14478" y="636269"/>
                  </a:lnTo>
                  <a:lnTo>
                    <a:pt x="14478" y="660400"/>
                  </a:lnTo>
                  <a:lnTo>
                    <a:pt x="21717" y="668019"/>
                  </a:lnTo>
                  <a:lnTo>
                    <a:pt x="21717" y="660400"/>
                  </a:lnTo>
                  <a:lnTo>
                    <a:pt x="43307" y="660400"/>
                  </a:lnTo>
                  <a:lnTo>
                    <a:pt x="43307" y="652780"/>
                  </a:lnTo>
                  <a:lnTo>
                    <a:pt x="50546" y="652780"/>
                  </a:lnTo>
                  <a:lnTo>
                    <a:pt x="50546" y="645160"/>
                  </a:lnTo>
                  <a:lnTo>
                    <a:pt x="410464" y="645160"/>
                  </a:lnTo>
                  <a:lnTo>
                    <a:pt x="403860" y="636269"/>
                  </a:lnTo>
                  <a:lnTo>
                    <a:pt x="403860" y="629919"/>
                  </a:lnTo>
                  <a:lnTo>
                    <a:pt x="396367" y="629919"/>
                  </a:lnTo>
                  <a:lnTo>
                    <a:pt x="396367" y="621030"/>
                  </a:lnTo>
                  <a:close/>
                </a:path>
                <a:path w="569595" h="939800">
                  <a:moveTo>
                    <a:pt x="403860" y="551180"/>
                  </a:moveTo>
                  <a:lnTo>
                    <a:pt x="6985" y="551180"/>
                  </a:lnTo>
                  <a:lnTo>
                    <a:pt x="6985" y="558800"/>
                  </a:lnTo>
                  <a:lnTo>
                    <a:pt x="14478" y="558800"/>
                  </a:lnTo>
                  <a:lnTo>
                    <a:pt x="14478" y="567689"/>
                  </a:lnTo>
                  <a:lnTo>
                    <a:pt x="21717" y="567689"/>
                  </a:lnTo>
                  <a:lnTo>
                    <a:pt x="21717" y="574039"/>
                  </a:lnTo>
                  <a:lnTo>
                    <a:pt x="6985" y="574039"/>
                  </a:lnTo>
                  <a:lnTo>
                    <a:pt x="6985" y="590550"/>
                  </a:lnTo>
                  <a:lnTo>
                    <a:pt x="0" y="598169"/>
                  </a:lnTo>
                  <a:lnTo>
                    <a:pt x="0" y="613410"/>
                  </a:lnTo>
                  <a:lnTo>
                    <a:pt x="14478" y="613410"/>
                  </a:lnTo>
                  <a:lnTo>
                    <a:pt x="14478" y="621030"/>
                  </a:lnTo>
                  <a:lnTo>
                    <a:pt x="389128" y="621030"/>
                  </a:lnTo>
                  <a:lnTo>
                    <a:pt x="389128" y="605789"/>
                  </a:lnTo>
                  <a:lnTo>
                    <a:pt x="396367" y="605789"/>
                  </a:lnTo>
                  <a:lnTo>
                    <a:pt x="396367" y="590550"/>
                  </a:lnTo>
                  <a:lnTo>
                    <a:pt x="403860" y="590550"/>
                  </a:lnTo>
                  <a:lnTo>
                    <a:pt x="403860" y="551180"/>
                  </a:lnTo>
                  <a:close/>
                </a:path>
                <a:path w="569595" h="939800">
                  <a:moveTo>
                    <a:pt x="43307" y="513080"/>
                  </a:moveTo>
                  <a:lnTo>
                    <a:pt x="21717" y="513080"/>
                  </a:lnTo>
                  <a:lnTo>
                    <a:pt x="21717" y="528319"/>
                  </a:lnTo>
                  <a:lnTo>
                    <a:pt x="14478" y="528319"/>
                  </a:lnTo>
                  <a:lnTo>
                    <a:pt x="14478" y="551180"/>
                  </a:lnTo>
                  <a:lnTo>
                    <a:pt x="396367" y="551180"/>
                  </a:lnTo>
                  <a:lnTo>
                    <a:pt x="396367" y="535939"/>
                  </a:lnTo>
                  <a:lnTo>
                    <a:pt x="389128" y="535939"/>
                  </a:lnTo>
                  <a:lnTo>
                    <a:pt x="389128" y="520700"/>
                  </a:lnTo>
                  <a:lnTo>
                    <a:pt x="43307" y="520700"/>
                  </a:lnTo>
                  <a:lnTo>
                    <a:pt x="43307" y="513080"/>
                  </a:lnTo>
                  <a:close/>
                </a:path>
                <a:path w="569595" h="939800">
                  <a:moveTo>
                    <a:pt x="72136" y="513080"/>
                  </a:moveTo>
                  <a:lnTo>
                    <a:pt x="64643" y="513080"/>
                  </a:lnTo>
                  <a:lnTo>
                    <a:pt x="64643" y="520700"/>
                  </a:lnTo>
                  <a:lnTo>
                    <a:pt x="72136" y="520700"/>
                  </a:lnTo>
                  <a:lnTo>
                    <a:pt x="72136" y="513080"/>
                  </a:lnTo>
                  <a:close/>
                </a:path>
                <a:path w="569595" h="939800">
                  <a:moveTo>
                    <a:pt x="353314" y="434339"/>
                  </a:moveTo>
                  <a:lnTo>
                    <a:pt x="86233" y="434339"/>
                  </a:lnTo>
                  <a:lnTo>
                    <a:pt x="86233" y="443230"/>
                  </a:lnTo>
                  <a:lnTo>
                    <a:pt x="93853" y="443230"/>
                  </a:lnTo>
                  <a:lnTo>
                    <a:pt x="93853" y="458469"/>
                  </a:lnTo>
                  <a:lnTo>
                    <a:pt x="86233" y="458469"/>
                  </a:lnTo>
                  <a:lnTo>
                    <a:pt x="86233" y="505460"/>
                  </a:lnTo>
                  <a:lnTo>
                    <a:pt x="93853" y="505460"/>
                  </a:lnTo>
                  <a:lnTo>
                    <a:pt x="93853" y="520700"/>
                  </a:lnTo>
                  <a:lnTo>
                    <a:pt x="382270" y="520700"/>
                  </a:lnTo>
                  <a:lnTo>
                    <a:pt x="382270" y="488950"/>
                  </a:lnTo>
                  <a:lnTo>
                    <a:pt x="374650" y="488950"/>
                  </a:lnTo>
                  <a:lnTo>
                    <a:pt x="374650" y="481330"/>
                  </a:lnTo>
                  <a:lnTo>
                    <a:pt x="367538" y="481330"/>
                  </a:lnTo>
                  <a:lnTo>
                    <a:pt x="367538" y="473710"/>
                  </a:lnTo>
                  <a:lnTo>
                    <a:pt x="360299" y="466089"/>
                  </a:lnTo>
                  <a:lnTo>
                    <a:pt x="360299" y="450850"/>
                  </a:lnTo>
                  <a:lnTo>
                    <a:pt x="353314" y="450850"/>
                  </a:lnTo>
                  <a:lnTo>
                    <a:pt x="353314" y="434339"/>
                  </a:lnTo>
                  <a:close/>
                </a:path>
                <a:path w="569595" h="939800">
                  <a:moveTo>
                    <a:pt x="324485" y="311150"/>
                  </a:moveTo>
                  <a:lnTo>
                    <a:pt x="122301" y="311150"/>
                  </a:lnTo>
                  <a:lnTo>
                    <a:pt x="122301" y="317500"/>
                  </a:lnTo>
                  <a:lnTo>
                    <a:pt x="64643" y="317500"/>
                  </a:lnTo>
                  <a:lnTo>
                    <a:pt x="64643" y="326389"/>
                  </a:lnTo>
                  <a:lnTo>
                    <a:pt x="57785" y="326389"/>
                  </a:lnTo>
                  <a:lnTo>
                    <a:pt x="57785" y="349250"/>
                  </a:lnTo>
                  <a:lnTo>
                    <a:pt x="64643" y="349250"/>
                  </a:lnTo>
                  <a:lnTo>
                    <a:pt x="64643" y="356869"/>
                  </a:lnTo>
                  <a:lnTo>
                    <a:pt x="72136" y="356869"/>
                  </a:lnTo>
                  <a:lnTo>
                    <a:pt x="72136" y="364489"/>
                  </a:lnTo>
                  <a:lnTo>
                    <a:pt x="79121" y="364489"/>
                  </a:lnTo>
                  <a:lnTo>
                    <a:pt x="79121" y="372110"/>
                  </a:lnTo>
                  <a:lnTo>
                    <a:pt x="86233" y="372110"/>
                  </a:lnTo>
                  <a:lnTo>
                    <a:pt x="86233" y="419100"/>
                  </a:lnTo>
                  <a:lnTo>
                    <a:pt x="93853" y="419100"/>
                  </a:lnTo>
                  <a:lnTo>
                    <a:pt x="93853" y="434339"/>
                  </a:lnTo>
                  <a:lnTo>
                    <a:pt x="345821" y="434339"/>
                  </a:lnTo>
                  <a:lnTo>
                    <a:pt x="345821" y="426719"/>
                  </a:lnTo>
                  <a:lnTo>
                    <a:pt x="360299" y="426719"/>
                  </a:lnTo>
                  <a:lnTo>
                    <a:pt x="360299" y="411480"/>
                  </a:lnTo>
                  <a:lnTo>
                    <a:pt x="353314" y="411480"/>
                  </a:lnTo>
                  <a:lnTo>
                    <a:pt x="353314" y="403860"/>
                  </a:lnTo>
                  <a:lnTo>
                    <a:pt x="345821" y="403860"/>
                  </a:lnTo>
                  <a:lnTo>
                    <a:pt x="345821" y="396239"/>
                  </a:lnTo>
                  <a:lnTo>
                    <a:pt x="331470" y="396239"/>
                  </a:lnTo>
                  <a:lnTo>
                    <a:pt x="331470" y="388619"/>
                  </a:lnTo>
                  <a:lnTo>
                    <a:pt x="338709" y="388619"/>
                  </a:lnTo>
                  <a:lnTo>
                    <a:pt x="331470" y="379730"/>
                  </a:lnTo>
                  <a:lnTo>
                    <a:pt x="331470" y="356869"/>
                  </a:lnTo>
                  <a:lnTo>
                    <a:pt x="324485" y="349250"/>
                  </a:lnTo>
                  <a:lnTo>
                    <a:pt x="324485" y="311150"/>
                  </a:lnTo>
                  <a:close/>
                </a:path>
                <a:path w="569595" h="939800">
                  <a:moveTo>
                    <a:pt x="475615" y="326389"/>
                  </a:moveTo>
                  <a:lnTo>
                    <a:pt x="410464" y="326389"/>
                  </a:lnTo>
                  <a:lnTo>
                    <a:pt x="410464" y="341630"/>
                  </a:lnTo>
                  <a:lnTo>
                    <a:pt x="461264" y="341630"/>
                  </a:lnTo>
                  <a:lnTo>
                    <a:pt x="461264" y="349250"/>
                  </a:lnTo>
                  <a:lnTo>
                    <a:pt x="483108" y="349250"/>
                  </a:lnTo>
                  <a:lnTo>
                    <a:pt x="483108" y="334010"/>
                  </a:lnTo>
                  <a:lnTo>
                    <a:pt x="475615" y="334010"/>
                  </a:lnTo>
                  <a:lnTo>
                    <a:pt x="475615" y="326389"/>
                  </a:lnTo>
                  <a:close/>
                </a:path>
                <a:path w="569595" h="939800">
                  <a:moveTo>
                    <a:pt x="461264" y="317500"/>
                  </a:moveTo>
                  <a:lnTo>
                    <a:pt x="396367" y="317500"/>
                  </a:lnTo>
                  <a:lnTo>
                    <a:pt x="396367" y="326389"/>
                  </a:lnTo>
                  <a:lnTo>
                    <a:pt x="461264" y="326389"/>
                  </a:lnTo>
                  <a:lnTo>
                    <a:pt x="461264" y="317500"/>
                  </a:lnTo>
                  <a:close/>
                </a:path>
                <a:path w="569595" h="939800">
                  <a:moveTo>
                    <a:pt x="454025" y="311150"/>
                  </a:moveTo>
                  <a:lnTo>
                    <a:pt x="389128" y="311150"/>
                  </a:lnTo>
                  <a:lnTo>
                    <a:pt x="389128" y="317500"/>
                  </a:lnTo>
                  <a:lnTo>
                    <a:pt x="454025" y="317500"/>
                  </a:lnTo>
                  <a:lnTo>
                    <a:pt x="454025" y="311150"/>
                  </a:lnTo>
                  <a:close/>
                </a:path>
                <a:path w="569595" h="939800">
                  <a:moveTo>
                    <a:pt x="331470" y="279400"/>
                  </a:moveTo>
                  <a:lnTo>
                    <a:pt x="129540" y="279400"/>
                  </a:lnTo>
                  <a:lnTo>
                    <a:pt x="129540" y="287019"/>
                  </a:lnTo>
                  <a:lnTo>
                    <a:pt x="122301" y="294639"/>
                  </a:lnTo>
                  <a:lnTo>
                    <a:pt x="115443" y="294639"/>
                  </a:lnTo>
                  <a:lnTo>
                    <a:pt x="115443" y="311150"/>
                  </a:lnTo>
                  <a:lnTo>
                    <a:pt x="331470" y="311150"/>
                  </a:lnTo>
                  <a:lnTo>
                    <a:pt x="331470" y="279400"/>
                  </a:lnTo>
                  <a:close/>
                </a:path>
                <a:path w="569595" h="939800">
                  <a:moveTo>
                    <a:pt x="447167" y="294639"/>
                  </a:moveTo>
                  <a:lnTo>
                    <a:pt x="367538" y="294639"/>
                  </a:lnTo>
                  <a:lnTo>
                    <a:pt x="367538" y="302260"/>
                  </a:lnTo>
                  <a:lnTo>
                    <a:pt x="374650" y="302260"/>
                  </a:lnTo>
                  <a:lnTo>
                    <a:pt x="374650" y="311150"/>
                  </a:lnTo>
                  <a:lnTo>
                    <a:pt x="447167" y="311150"/>
                  </a:lnTo>
                  <a:lnTo>
                    <a:pt x="447167" y="294639"/>
                  </a:lnTo>
                  <a:close/>
                </a:path>
                <a:path w="569595" h="939800">
                  <a:moveTo>
                    <a:pt x="367538" y="294639"/>
                  </a:moveTo>
                  <a:lnTo>
                    <a:pt x="360299" y="294639"/>
                  </a:lnTo>
                  <a:lnTo>
                    <a:pt x="360299" y="302260"/>
                  </a:lnTo>
                  <a:lnTo>
                    <a:pt x="367538" y="294639"/>
                  </a:lnTo>
                  <a:close/>
                </a:path>
                <a:path w="569595" h="939800">
                  <a:moveTo>
                    <a:pt x="194691" y="224789"/>
                  </a:moveTo>
                  <a:lnTo>
                    <a:pt x="187198" y="224789"/>
                  </a:lnTo>
                  <a:lnTo>
                    <a:pt x="187198" y="232410"/>
                  </a:lnTo>
                  <a:lnTo>
                    <a:pt x="179959" y="240030"/>
                  </a:lnTo>
                  <a:lnTo>
                    <a:pt x="179959" y="256539"/>
                  </a:lnTo>
                  <a:lnTo>
                    <a:pt x="187198" y="256539"/>
                  </a:lnTo>
                  <a:lnTo>
                    <a:pt x="187198" y="271780"/>
                  </a:lnTo>
                  <a:lnTo>
                    <a:pt x="353314" y="271780"/>
                  </a:lnTo>
                  <a:lnTo>
                    <a:pt x="353314" y="294639"/>
                  </a:lnTo>
                  <a:lnTo>
                    <a:pt x="439547" y="294639"/>
                  </a:lnTo>
                  <a:lnTo>
                    <a:pt x="439547" y="279400"/>
                  </a:lnTo>
                  <a:lnTo>
                    <a:pt x="432435" y="279400"/>
                  </a:lnTo>
                  <a:lnTo>
                    <a:pt x="432435" y="264160"/>
                  </a:lnTo>
                  <a:lnTo>
                    <a:pt x="425450" y="264160"/>
                  </a:lnTo>
                  <a:lnTo>
                    <a:pt x="425450" y="240030"/>
                  </a:lnTo>
                  <a:lnTo>
                    <a:pt x="201930" y="240030"/>
                  </a:lnTo>
                  <a:lnTo>
                    <a:pt x="201930" y="232410"/>
                  </a:lnTo>
                  <a:lnTo>
                    <a:pt x="194691" y="232410"/>
                  </a:lnTo>
                  <a:lnTo>
                    <a:pt x="194691" y="224789"/>
                  </a:lnTo>
                  <a:close/>
                </a:path>
                <a:path w="569595" h="939800">
                  <a:moveTo>
                    <a:pt x="144018" y="271780"/>
                  </a:moveTo>
                  <a:lnTo>
                    <a:pt x="137033" y="271780"/>
                  </a:lnTo>
                  <a:lnTo>
                    <a:pt x="137033" y="279400"/>
                  </a:lnTo>
                  <a:lnTo>
                    <a:pt x="144018" y="279400"/>
                  </a:lnTo>
                  <a:lnTo>
                    <a:pt x="144018" y="271780"/>
                  </a:lnTo>
                  <a:close/>
                </a:path>
                <a:path w="569595" h="939800">
                  <a:moveTo>
                    <a:pt x="338709" y="271780"/>
                  </a:moveTo>
                  <a:lnTo>
                    <a:pt x="151511" y="271780"/>
                  </a:lnTo>
                  <a:lnTo>
                    <a:pt x="151511" y="279400"/>
                  </a:lnTo>
                  <a:lnTo>
                    <a:pt x="338709" y="279400"/>
                  </a:lnTo>
                  <a:lnTo>
                    <a:pt x="338709" y="271780"/>
                  </a:lnTo>
                  <a:close/>
                </a:path>
                <a:path w="569595" h="939800">
                  <a:moveTo>
                    <a:pt x="179959" y="264160"/>
                  </a:moveTo>
                  <a:lnTo>
                    <a:pt x="173101" y="264160"/>
                  </a:lnTo>
                  <a:lnTo>
                    <a:pt x="173101" y="271780"/>
                  </a:lnTo>
                  <a:lnTo>
                    <a:pt x="179959" y="271780"/>
                  </a:lnTo>
                  <a:lnTo>
                    <a:pt x="179959" y="264160"/>
                  </a:lnTo>
                  <a:close/>
                </a:path>
                <a:path w="569595" h="939800">
                  <a:moveTo>
                    <a:pt x="432435" y="256539"/>
                  </a:moveTo>
                  <a:lnTo>
                    <a:pt x="425450" y="256539"/>
                  </a:lnTo>
                  <a:lnTo>
                    <a:pt x="425450" y="264160"/>
                  </a:lnTo>
                  <a:lnTo>
                    <a:pt x="432435" y="264160"/>
                  </a:lnTo>
                  <a:lnTo>
                    <a:pt x="432435" y="256539"/>
                  </a:lnTo>
                  <a:close/>
                </a:path>
                <a:path w="569595" h="939800">
                  <a:moveTo>
                    <a:pt x="417957" y="224789"/>
                  </a:moveTo>
                  <a:lnTo>
                    <a:pt x="216408" y="224789"/>
                  </a:lnTo>
                  <a:lnTo>
                    <a:pt x="216408" y="240030"/>
                  </a:lnTo>
                  <a:lnTo>
                    <a:pt x="410464" y="240030"/>
                  </a:lnTo>
                  <a:lnTo>
                    <a:pt x="410464" y="232410"/>
                  </a:lnTo>
                  <a:lnTo>
                    <a:pt x="417957" y="232410"/>
                  </a:lnTo>
                  <a:lnTo>
                    <a:pt x="417957" y="224789"/>
                  </a:lnTo>
                  <a:close/>
                </a:path>
                <a:path w="569595" h="939800">
                  <a:moveTo>
                    <a:pt x="367538" y="139700"/>
                  </a:moveTo>
                  <a:lnTo>
                    <a:pt x="194691" y="139700"/>
                  </a:lnTo>
                  <a:lnTo>
                    <a:pt x="194691" y="147319"/>
                  </a:lnTo>
                  <a:lnTo>
                    <a:pt x="201930" y="147319"/>
                  </a:lnTo>
                  <a:lnTo>
                    <a:pt x="208915" y="154939"/>
                  </a:lnTo>
                  <a:lnTo>
                    <a:pt x="208915" y="177800"/>
                  </a:lnTo>
                  <a:lnTo>
                    <a:pt x="201930" y="177800"/>
                  </a:lnTo>
                  <a:lnTo>
                    <a:pt x="201930" y="201930"/>
                  </a:lnTo>
                  <a:lnTo>
                    <a:pt x="208915" y="201930"/>
                  </a:lnTo>
                  <a:lnTo>
                    <a:pt x="208915" y="224789"/>
                  </a:lnTo>
                  <a:lnTo>
                    <a:pt x="403860" y="224789"/>
                  </a:lnTo>
                  <a:lnTo>
                    <a:pt x="403860" y="217169"/>
                  </a:lnTo>
                  <a:lnTo>
                    <a:pt x="410464" y="217169"/>
                  </a:lnTo>
                  <a:lnTo>
                    <a:pt x="410464" y="209550"/>
                  </a:lnTo>
                  <a:lnTo>
                    <a:pt x="403860" y="209550"/>
                  </a:lnTo>
                  <a:lnTo>
                    <a:pt x="403860" y="194310"/>
                  </a:lnTo>
                  <a:lnTo>
                    <a:pt x="396367" y="194310"/>
                  </a:lnTo>
                  <a:lnTo>
                    <a:pt x="396367" y="186689"/>
                  </a:lnTo>
                  <a:lnTo>
                    <a:pt x="389128" y="186689"/>
                  </a:lnTo>
                  <a:lnTo>
                    <a:pt x="389128" y="170180"/>
                  </a:lnTo>
                  <a:lnTo>
                    <a:pt x="382270" y="170180"/>
                  </a:lnTo>
                  <a:lnTo>
                    <a:pt x="382270" y="154939"/>
                  </a:lnTo>
                  <a:lnTo>
                    <a:pt x="374650" y="154939"/>
                  </a:lnTo>
                  <a:lnTo>
                    <a:pt x="367538" y="147319"/>
                  </a:lnTo>
                  <a:lnTo>
                    <a:pt x="367538" y="139700"/>
                  </a:lnTo>
                  <a:close/>
                </a:path>
                <a:path w="569595" h="939800">
                  <a:moveTo>
                    <a:pt x="410464" y="201930"/>
                  </a:moveTo>
                  <a:lnTo>
                    <a:pt x="403860" y="209550"/>
                  </a:lnTo>
                  <a:lnTo>
                    <a:pt x="410464" y="209550"/>
                  </a:lnTo>
                  <a:lnTo>
                    <a:pt x="410464" y="201930"/>
                  </a:lnTo>
                  <a:close/>
                </a:path>
                <a:path w="569595" h="939800">
                  <a:moveTo>
                    <a:pt x="353314" y="124460"/>
                  </a:moveTo>
                  <a:lnTo>
                    <a:pt x="201930" y="124460"/>
                  </a:lnTo>
                  <a:lnTo>
                    <a:pt x="201930" y="139700"/>
                  </a:lnTo>
                  <a:lnTo>
                    <a:pt x="360299" y="139700"/>
                  </a:lnTo>
                  <a:lnTo>
                    <a:pt x="360299" y="132080"/>
                  </a:lnTo>
                  <a:lnTo>
                    <a:pt x="353314" y="132080"/>
                  </a:lnTo>
                  <a:lnTo>
                    <a:pt x="353314" y="124460"/>
                  </a:lnTo>
                  <a:close/>
                </a:path>
                <a:path w="569595" h="939800">
                  <a:moveTo>
                    <a:pt x="309753" y="53339"/>
                  </a:moveTo>
                  <a:lnTo>
                    <a:pt x="151511" y="53339"/>
                  </a:lnTo>
                  <a:lnTo>
                    <a:pt x="151511" y="69850"/>
                  </a:lnTo>
                  <a:lnTo>
                    <a:pt x="179959" y="69850"/>
                  </a:lnTo>
                  <a:lnTo>
                    <a:pt x="179959" y="85089"/>
                  </a:lnTo>
                  <a:lnTo>
                    <a:pt x="187198" y="92710"/>
                  </a:lnTo>
                  <a:lnTo>
                    <a:pt x="187198" y="109219"/>
                  </a:lnTo>
                  <a:lnTo>
                    <a:pt x="194691" y="109219"/>
                  </a:lnTo>
                  <a:lnTo>
                    <a:pt x="194691" y="124460"/>
                  </a:lnTo>
                  <a:lnTo>
                    <a:pt x="338709" y="124460"/>
                  </a:lnTo>
                  <a:lnTo>
                    <a:pt x="338709" y="115569"/>
                  </a:lnTo>
                  <a:lnTo>
                    <a:pt x="331470" y="115569"/>
                  </a:lnTo>
                  <a:lnTo>
                    <a:pt x="331470" y="100330"/>
                  </a:lnTo>
                  <a:lnTo>
                    <a:pt x="324485" y="100330"/>
                  </a:lnTo>
                  <a:lnTo>
                    <a:pt x="324485" y="85089"/>
                  </a:lnTo>
                  <a:lnTo>
                    <a:pt x="316992" y="85089"/>
                  </a:lnTo>
                  <a:lnTo>
                    <a:pt x="316992" y="62230"/>
                  </a:lnTo>
                  <a:lnTo>
                    <a:pt x="309753" y="62230"/>
                  </a:lnTo>
                  <a:lnTo>
                    <a:pt x="309753" y="53339"/>
                  </a:lnTo>
                  <a:close/>
                </a:path>
                <a:path w="569595" h="939800">
                  <a:moveTo>
                    <a:pt x="331470" y="92710"/>
                  </a:moveTo>
                  <a:lnTo>
                    <a:pt x="324485" y="92710"/>
                  </a:lnTo>
                  <a:lnTo>
                    <a:pt x="324485" y="100330"/>
                  </a:lnTo>
                  <a:lnTo>
                    <a:pt x="331470" y="100330"/>
                  </a:lnTo>
                  <a:lnTo>
                    <a:pt x="331470" y="92710"/>
                  </a:lnTo>
                  <a:close/>
                </a:path>
                <a:path w="569595" h="939800">
                  <a:moveTo>
                    <a:pt x="151511" y="30480"/>
                  </a:moveTo>
                  <a:lnTo>
                    <a:pt x="137033" y="30480"/>
                  </a:lnTo>
                  <a:lnTo>
                    <a:pt x="137033" y="53339"/>
                  </a:lnTo>
                  <a:lnTo>
                    <a:pt x="144018" y="46989"/>
                  </a:lnTo>
                  <a:lnTo>
                    <a:pt x="295656" y="46989"/>
                  </a:lnTo>
                  <a:lnTo>
                    <a:pt x="295656" y="38100"/>
                  </a:lnTo>
                  <a:lnTo>
                    <a:pt x="151511" y="38100"/>
                  </a:lnTo>
                  <a:lnTo>
                    <a:pt x="151511" y="30480"/>
                  </a:lnTo>
                  <a:close/>
                </a:path>
                <a:path w="569595" h="939800">
                  <a:moveTo>
                    <a:pt x="295656" y="46989"/>
                  </a:moveTo>
                  <a:lnTo>
                    <a:pt x="144018" y="46989"/>
                  </a:lnTo>
                  <a:lnTo>
                    <a:pt x="144018" y="53339"/>
                  </a:lnTo>
                  <a:lnTo>
                    <a:pt x="302895" y="53339"/>
                  </a:lnTo>
                  <a:lnTo>
                    <a:pt x="295656" y="46989"/>
                  </a:lnTo>
                  <a:close/>
                </a:path>
                <a:path w="569595" h="939800">
                  <a:moveTo>
                    <a:pt x="173101" y="22860"/>
                  </a:moveTo>
                  <a:lnTo>
                    <a:pt x="158750" y="22860"/>
                  </a:lnTo>
                  <a:lnTo>
                    <a:pt x="158750" y="38100"/>
                  </a:lnTo>
                  <a:lnTo>
                    <a:pt x="237998" y="38100"/>
                  </a:lnTo>
                  <a:lnTo>
                    <a:pt x="237998" y="30480"/>
                  </a:lnTo>
                  <a:lnTo>
                    <a:pt x="173101" y="30480"/>
                  </a:lnTo>
                  <a:lnTo>
                    <a:pt x="173101" y="22860"/>
                  </a:lnTo>
                  <a:close/>
                </a:path>
                <a:path w="569595" h="939800">
                  <a:moveTo>
                    <a:pt x="288163" y="30480"/>
                  </a:moveTo>
                  <a:lnTo>
                    <a:pt x="259334" y="30480"/>
                  </a:lnTo>
                  <a:lnTo>
                    <a:pt x="259334" y="38100"/>
                  </a:lnTo>
                  <a:lnTo>
                    <a:pt x="288163" y="38100"/>
                  </a:lnTo>
                  <a:lnTo>
                    <a:pt x="288163" y="30480"/>
                  </a:lnTo>
                  <a:close/>
                </a:path>
                <a:path w="569595" h="939800">
                  <a:moveTo>
                    <a:pt x="194691" y="0"/>
                  </a:moveTo>
                  <a:lnTo>
                    <a:pt x="187198" y="0"/>
                  </a:lnTo>
                  <a:lnTo>
                    <a:pt x="187198" y="30480"/>
                  </a:lnTo>
                  <a:lnTo>
                    <a:pt x="230505" y="30480"/>
                  </a:lnTo>
                  <a:lnTo>
                    <a:pt x="230505" y="22860"/>
                  </a:lnTo>
                  <a:lnTo>
                    <a:pt x="216408" y="22860"/>
                  </a:lnTo>
                  <a:lnTo>
                    <a:pt x="216408" y="15239"/>
                  </a:lnTo>
                  <a:lnTo>
                    <a:pt x="201930" y="15239"/>
                  </a:lnTo>
                  <a:lnTo>
                    <a:pt x="201930" y="7619"/>
                  </a:lnTo>
                  <a:lnTo>
                    <a:pt x="194691" y="7619"/>
                  </a:lnTo>
                  <a:lnTo>
                    <a:pt x="194691" y="0"/>
                  </a:lnTo>
                  <a:close/>
                </a:path>
                <a:path w="569595" h="939800">
                  <a:moveTo>
                    <a:pt x="280924" y="22860"/>
                  </a:moveTo>
                  <a:lnTo>
                    <a:pt x="266573" y="22860"/>
                  </a:lnTo>
                  <a:lnTo>
                    <a:pt x="266573" y="30480"/>
                  </a:lnTo>
                  <a:lnTo>
                    <a:pt x="280924" y="30480"/>
                  </a:lnTo>
                  <a:lnTo>
                    <a:pt x="280924" y="22860"/>
                  </a:lnTo>
                  <a:close/>
                </a:path>
                <a:path w="569595" h="939800">
                  <a:moveTo>
                    <a:pt x="208915" y="7619"/>
                  </a:moveTo>
                  <a:lnTo>
                    <a:pt x="201930" y="15239"/>
                  </a:lnTo>
                  <a:lnTo>
                    <a:pt x="208915" y="15239"/>
                  </a:lnTo>
                  <a:lnTo>
                    <a:pt x="208915" y="7619"/>
                  </a:lnTo>
                  <a:close/>
                </a:path>
                <a:path w="569595" h="939800">
                  <a:moveTo>
                    <a:pt x="201930" y="0"/>
                  </a:moveTo>
                  <a:lnTo>
                    <a:pt x="194691" y="7619"/>
                  </a:lnTo>
                  <a:lnTo>
                    <a:pt x="201930" y="7619"/>
                  </a:lnTo>
                  <a:lnTo>
                    <a:pt x="201930" y="0"/>
                  </a:lnTo>
                  <a:close/>
                </a:path>
              </a:pathLst>
            </a:custGeom>
            <a:solidFill>
              <a:srgbClr val="FFFFFF"/>
            </a:solidFill>
          </p:spPr>
          <p:txBody>
            <a:bodyPr wrap="square" lIns="0" tIns="0" rIns="0" bIns="0" rtlCol="0"/>
            <a:lstStyle/>
            <a:p>
              <a:endParaRPr/>
            </a:p>
          </p:txBody>
        </p:sp>
        <p:sp>
          <p:nvSpPr>
            <p:cNvPr id="172" name="object 172"/>
            <p:cNvSpPr/>
            <p:nvPr/>
          </p:nvSpPr>
          <p:spPr>
            <a:xfrm>
              <a:off x="9171020" y="4655693"/>
              <a:ext cx="5715" cy="8255"/>
            </a:xfrm>
            <a:custGeom>
              <a:avLst/>
              <a:gdLst/>
              <a:ahLst/>
              <a:cxnLst/>
              <a:rect l="l" t="t" r="r" b="b"/>
              <a:pathLst>
                <a:path w="5715" h="8254">
                  <a:moveTo>
                    <a:pt x="5333" y="0"/>
                  </a:moveTo>
                  <a:lnTo>
                    <a:pt x="0" y="0"/>
                  </a:lnTo>
                  <a:lnTo>
                    <a:pt x="5333" y="7746"/>
                  </a:lnTo>
                  <a:lnTo>
                    <a:pt x="5333" y="0"/>
                  </a:lnTo>
                  <a:close/>
                </a:path>
              </a:pathLst>
            </a:custGeom>
            <a:solidFill>
              <a:srgbClr val="FFFFFF"/>
            </a:solidFill>
          </p:spPr>
          <p:txBody>
            <a:bodyPr wrap="square" lIns="0" tIns="0" rIns="0" bIns="0" rtlCol="0"/>
            <a:lstStyle/>
            <a:p>
              <a:endParaRPr/>
            </a:p>
          </p:txBody>
        </p:sp>
        <p:sp>
          <p:nvSpPr>
            <p:cNvPr id="173" name="object 173"/>
            <p:cNvSpPr/>
            <p:nvPr/>
          </p:nvSpPr>
          <p:spPr>
            <a:xfrm>
              <a:off x="8947625" y="4235831"/>
              <a:ext cx="149860" cy="93345"/>
            </a:xfrm>
            <a:custGeom>
              <a:avLst/>
              <a:gdLst/>
              <a:ahLst/>
              <a:cxnLst/>
              <a:rect l="l" t="t" r="r" b="b"/>
              <a:pathLst>
                <a:path w="149859" h="93345">
                  <a:moveTo>
                    <a:pt x="149478" y="31115"/>
                  </a:moveTo>
                  <a:lnTo>
                    <a:pt x="142366" y="31115"/>
                  </a:lnTo>
                  <a:lnTo>
                    <a:pt x="142366" y="23622"/>
                  </a:lnTo>
                  <a:lnTo>
                    <a:pt x="128143" y="23622"/>
                  </a:lnTo>
                  <a:lnTo>
                    <a:pt x="128143" y="31115"/>
                  </a:lnTo>
                  <a:lnTo>
                    <a:pt x="120903" y="31115"/>
                  </a:lnTo>
                  <a:lnTo>
                    <a:pt x="120903" y="38862"/>
                  </a:lnTo>
                  <a:lnTo>
                    <a:pt x="99822" y="38862"/>
                  </a:lnTo>
                  <a:lnTo>
                    <a:pt x="99822" y="31115"/>
                  </a:lnTo>
                  <a:lnTo>
                    <a:pt x="92455" y="31115"/>
                  </a:lnTo>
                  <a:lnTo>
                    <a:pt x="92455" y="23622"/>
                  </a:lnTo>
                  <a:lnTo>
                    <a:pt x="78485" y="23622"/>
                  </a:lnTo>
                  <a:lnTo>
                    <a:pt x="78485" y="15494"/>
                  </a:lnTo>
                  <a:lnTo>
                    <a:pt x="70993" y="15494"/>
                  </a:lnTo>
                  <a:lnTo>
                    <a:pt x="70993" y="7747"/>
                  </a:lnTo>
                  <a:lnTo>
                    <a:pt x="64134" y="15494"/>
                  </a:lnTo>
                  <a:lnTo>
                    <a:pt x="64134" y="0"/>
                  </a:lnTo>
                  <a:lnTo>
                    <a:pt x="57023" y="7747"/>
                  </a:lnTo>
                  <a:lnTo>
                    <a:pt x="57023" y="0"/>
                  </a:lnTo>
                  <a:lnTo>
                    <a:pt x="49656" y="0"/>
                  </a:lnTo>
                  <a:lnTo>
                    <a:pt x="49656" y="31115"/>
                  </a:lnTo>
                  <a:lnTo>
                    <a:pt x="35686" y="31115"/>
                  </a:lnTo>
                  <a:lnTo>
                    <a:pt x="35686" y="23622"/>
                  </a:lnTo>
                  <a:lnTo>
                    <a:pt x="21335" y="23622"/>
                  </a:lnTo>
                  <a:lnTo>
                    <a:pt x="21335" y="38862"/>
                  </a:lnTo>
                  <a:lnTo>
                    <a:pt x="14224" y="38862"/>
                  </a:lnTo>
                  <a:lnTo>
                    <a:pt x="14224" y="31115"/>
                  </a:lnTo>
                  <a:lnTo>
                    <a:pt x="0" y="31115"/>
                  </a:lnTo>
                  <a:lnTo>
                    <a:pt x="0" y="54356"/>
                  </a:lnTo>
                  <a:lnTo>
                    <a:pt x="6730" y="46990"/>
                  </a:lnTo>
                  <a:lnTo>
                    <a:pt x="6730" y="54356"/>
                  </a:lnTo>
                  <a:lnTo>
                    <a:pt x="14224" y="54356"/>
                  </a:lnTo>
                  <a:lnTo>
                    <a:pt x="14224" y="69977"/>
                  </a:lnTo>
                  <a:lnTo>
                    <a:pt x="42418" y="69977"/>
                  </a:lnTo>
                  <a:lnTo>
                    <a:pt x="42418" y="85471"/>
                  </a:lnTo>
                  <a:lnTo>
                    <a:pt x="49656" y="93218"/>
                  </a:lnTo>
                </a:path>
              </a:pathLst>
            </a:custGeom>
            <a:ln w="3175">
              <a:solidFill>
                <a:srgbClr val="B1B1B1"/>
              </a:solidFill>
            </a:ln>
          </p:spPr>
          <p:txBody>
            <a:bodyPr wrap="square" lIns="0" tIns="0" rIns="0" bIns="0" rtlCol="0"/>
            <a:lstStyle/>
            <a:p>
              <a:endParaRPr/>
            </a:p>
          </p:txBody>
        </p:sp>
        <p:sp>
          <p:nvSpPr>
            <p:cNvPr id="174" name="object 174"/>
            <p:cNvSpPr/>
            <p:nvPr/>
          </p:nvSpPr>
          <p:spPr>
            <a:xfrm>
              <a:off x="8925910" y="4500117"/>
              <a:ext cx="65405" cy="39370"/>
            </a:xfrm>
            <a:custGeom>
              <a:avLst/>
              <a:gdLst/>
              <a:ahLst/>
              <a:cxnLst/>
              <a:rect l="l" t="t" r="r" b="b"/>
              <a:pathLst>
                <a:path w="65404" h="39370">
                  <a:moveTo>
                    <a:pt x="64897" y="0"/>
                  </a:moveTo>
                  <a:lnTo>
                    <a:pt x="57912" y="0"/>
                  </a:lnTo>
                  <a:lnTo>
                    <a:pt x="57912" y="8127"/>
                  </a:lnTo>
                  <a:lnTo>
                    <a:pt x="36195" y="8127"/>
                  </a:lnTo>
                  <a:lnTo>
                    <a:pt x="36195" y="15874"/>
                  </a:lnTo>
                  <a:lnTo>
                    <a:pt x="28701" y="15874"/>
                  </a:lnTo>
                  <a:lnTo>
                    <a:pt x="28701" y="8127"/>
                  </a:lnTo>
                  <a:lnTo>
                    <a:pt x="21717" y="8127"/>
                  </a:lnTo>
                  <a:lnTo>
                    <a:pt x="21717" y="15874"/>
                  </a:lnTo>
                  <a:lnTo>
                    <a:pt x="14224" y="15874"/>
                  </a:lnTo>
                  <a:lnTo>
                    <a:pt x="14224" y="23367"/>
                  </a:lnTo>
                  <a:lnTo>
                    <a:pt x="6985" y="31495"/>
                  </a:lnTo>
                  <a:lnTo>
                    <a:pt x="0" y="31495"/>
                  </a:lnTo>
                  <a:lnTo>
                    <a:pt x="0" y="38861"/>
                  </a:lnTo>
                </a:path>
              </a:pathLst>
            </a:custGeom>
            <a:ln w="3175">
              <a:solidFill>
                <a:srgbClr val="B1B1B1"/>
              </a:solidFill>
            </a:ln>
          </p:spPr>
          <p:txBody>
            <a:bodyPr wrap="square" lIns="0" tIns="0" rIns="0" bIns="0" rtlCol="0"/>
            <a:lstStyle/>
            <a:p>
              <a:endParaRPr/>
            </a:p>
          </p:txBody>
        </p:sp>
        <p:sp>
          <p:nvSpPr>
            <p:cNvPr id="175" name="object 175"/>
            <p:cNvSpPr/>
            <p:nvPr/>
          </p:nvSpPr>
          <p:spPr>
            <a:xfrm>
              <a:off x="8918797" y="4538979"/>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76" name="object 176"/>
            <p:cNvSpPr/>
            <p:nvPr/>
          </p:nvSpPr>
          <p:spPr>
            <a:xfrm>
              <a:off x="8904319" y="4546854"/>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77" name="object 177"/>
            <p:cNvSpPr/>
            <p:nvPr/>
          </p:nvSpPr>
          <p:spPr>
            <a:xfrm>
              <a:off x="8904320" y="4538980"/>
              <a:ext cx="29209" cy="15875"/>
            </a:xfrm>
            <a:custGeom>
              <a:avLst/>
              <a:gdLst/>
              <a:ahLst/>
              <a:cxnLst/>
              <a:rect l="l" t="t" r="r" b="b"/>
              <a:pathLst>
                <a:path w="29209" h="15875">
                  <a:moveTo>
                    <a:pt x="21843" y="0"/>
                  </a:moveTo>
                  <a:lnTo>
                    <a:pt x="21843" y="8128"/>
                  </a:lnTo>
                  <a:lnTo>
                    <a:pt x="28828" y="8128"/>
                  </a:lnTo>
                  <a:lnTo>
                    <a:pt x="28828" y="15621"/>
                  </a:lnTo>
                  <a:lnTo>
                    <a:pt x="0" y="15621"/>
                  </a:lnTo>
                </a:path>
              </a:pathLst>
            </a:custGeom>
            <a:ln w="3175">
              <a:solidFill>
                <a:srgbClr val="B1B1B1"/>
              </a:solidFill>
            </a:ln>
          </p:spPr>
          <p:txBody>
            <a:bodyPr wrap="square" lIns="0" tIns="0" rIns="0" bIns="0" rtlCol="0"/>
            <a:lstStyle/>
            <a:p>
              <a:endParaRPr/>
            </a:p>
          </p:txBody>
        </p:sp>
        <p:sp>
          <p:nvSpPr>
            <p:cNvPr id="178" name="object 178"/>
            <p:cNvSpPr/>
            <p:nvPr/>
          </p:nvSpPr>
          <p:spPr>
            <a:xfrm>
              <a:off x="8868251" y="4554601"/>
              <a:ext cx="36195" cy="171450"/>
            </a:xfrm>
            <a:custGeom>
              <a:avLst/>
              <a:gdLst/>
              <a:ahLst/>
              <a:cxnLst/>
              <a:rect l="l" t="t" r="r" b="b"/>
              <a:pathLst>
                <a:path w="36195" h="171450">
                  <a:moveTo>
                    <a:pt x="36068" y="0"/>
                  </a:moveTo>
                  <a:lnTo>
                    <a:pt x="6984" y="0"/>
                  </a:lnTo>
                  <a:lnTo>
                    <a:pt x="6984" y="7747"/>
                  </a:lnTo>
                  <a:lnTo>
                    <a:pt x="0" y="7747"/>
                  </a:lnTo>
                  <a:lnTo>
                    <a:pt x="0" y="31115"/>
                  </a:lnTo>
                  <a:lnTo>
                    <a:pt x="6984" y="31115"/>
                  </a:lnTo>
                  <a:lnTo>
                    <a:pt x="6984" y="39243"/>
                  </a:lnTo>
                  <a:lnTo>
                    <a:pt x="14477" y="39243"/>
                  </a:lnTo>
                  <a:lnTo>
                    <a:pt x="14477" y="46990"/>
                  </a:lnTo>
                  <a:lnTo>
                    <a:pt x="21335" y="46990"/>
                  </a:lnTo>
                  <a:lnTo>
                    <a:pt x="21335" y="54356"/>
                  </a:lnTo>
                  <a:lnTo>
                    <a:pt x="28575" y="54356"/>
                  </a:lnTo>
                  <a:lnTo>
                    <a:pt x="28575" y="101346"/>
                  </a:lnTo>
                  <a:lnTo>
                    <a:pt x="36068" y="101346"/>
                  </a:lnTo>
                  <a:lnTo>
                    <a:pt x="36068" y="116586"/>
                  </a:lnTo>
                  <a:lnTo>
                    <a:pt x="28575" y="116586"/>
                  </a:lnTo>
                  <a:lnTo>
                    <a:pt x="28575" y="124713"/>
                  </a:lnTo>
                  <a:lnTo>
                    <a:pt x="36068" y="124713"/>
                  </a:lnTo>
                  <a:lnTo>
                    <a:pt x="36068" y="139954"/>
                  </a:lnTo>
                  <a:lnTo>
                    <a:pt x="28575" y="139954"/>
                  </a:lnTo>
                  <a:lnTo>
                    <a:pt x="28575" y="171069"/>
                  </a:lnTo>
                </a:path>
              </a:pathLst>
            </a:custGeom>
            <a:ln w="3175">
              <a:solidFill>
                <a:srgbClr val="B1B1B1"/>
              </a:solidFill>
            </a:ln>
          </p:spPr>
          <p:txBody>
            <a:bodyPr wrap="square" lIns="0" tIns="0" rIns="0" bIns="0" rtlCol="0"/>
            <a:lstStyle/>
            <a:p>
              <a:endParaRPr/>
            </a:p>
          </p:txBody>
        </p:sp>
        <p:sp>
          <p:nvSpPr>
            <p:cNvPr id="179" name="object 179"/>
            <p:cNvSpPr/>
            <p:nvPr/>
          </p:nvSpPr>
          <p:spPr>
            <a:xfrm>
              <a:off x="8897079" y="4725670"/>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80" name="object 180"/>
            <p:cNvSpPr/>
            <p:nvPr/>
          </p:nvSpPr>
          <p:spPr>
            <a:xfrm>
              <a:off x="8810592" y="4725670"/>
              <a:ext cx="93980" cy="124460"/>
            </a:xfrm>
            <a:custGeom>
              <a:avLst/>
              <a:gdLst/>
              <a:ahLst/>
              <a:cxnLst/>
              <a:rect l="l" t="t" r="r" b="b"/>
              <a:pathLst>
                <a:path w="93979" h="124460">
                  <a:moveTo>
                    <a:pt x="86233" y="0"/>
                  </a:moveTo>
                  <a:lnTo>
                    <a:pt x="86233" y="15874"/>
                  </a:lnTo>
                  <a:lnTo>
                    <a:pt x="93726" y="15874"/>
                  </a:lnTo>
                  <a:lnTo>
                    <a:pt x="93726" y="31368"/>
                  </a:lnTo>
                  <a:lnTo>
                    <a:pt x="72136" y="31368"/>
                  </a:lnTo>
                  <a:lnTo>
                    <a:pt x="72136" y="23621"/>
                  </a:lnTo>
                  <a:lnTo>
                    <a:pt x="64643" y="23621"/>
                  </a:lnTo>
                  <a:lnTo>
                    <a:pt x="64643" y="31368"/>
                  </a:lnTo>
                  <a:lnTo>
                    <a:pt x="43307" y="31368"/>
                  </a:lnTo>
                  <a:lnTo>
                    <a:pt x="43307" y="23621"/>
                  </a:lnTo>
                  <a:lnTo>
                    <a:pt x="21717" y="23621"/>
                  </a:lnTo>
                  <a:lnTo>
                    <a:pt x="21717" y="38861"/>
                  </a:lnTo>
                  <a:lnTo>
                    <a:pt x="14478" y="38861"/>
                  </a:lnTo>
                  <a:lnTo>
                    <a:pt x="14478" y="62229"/>
                  </a:lnTo>
                  <a:lnTo>
                    <a:pt x="6985" y="62229"/>
                  </a:lnTo>
                  <a:lnTo>
                    <a:pt x="6985" y="70230"/>
                  </a:lnTo>
                  <a:lnTo>
                    <a:pt x="14478" y="70230"/>
                  </a:lnTo>
                  <a:lnTo>
                    <a:pt x="14478" y="78358"/>
                  </a:lnTo>
                  <a:lnTo>
                    <a:pt x="21717" y="78358"/>
                  </a:lnTo>
                  <a:lnTo>
                    <a:pt x="21717" y="85470"/>
                  </a:lnTo>
                  <a:lnTo>
                    <a:pt x="6985" y="85470"/>
                  </a:lnTo>
                  <a:lnTo>
                    <a:pt x="6985" y="101091"/>
                  </a:lnTo>
                  <a:lnTo>
                    <a:pt x="0" y="109092"/>
                  </a:lnTo>
                  <a:lnTo>
                    <a:pt x="0" y="124332"/>
                  </a:lnTo>
                  <a:lnTo>
                    <a:pt x="14478" y="124332"/>
                  </a:lnTo>
                </a:path>
              </a:pathLst>
            </a:custGeom>
            <a:ln w="3175">
              <a:solidFill>
                <a:srgbClr val="B1B1B1"/>
              </a:solidFill>
            </a:ln>
          </p:spPr>
          <p:txBody>
            <a:bodyPr wrap="square" lIns="0" tIns="0" rIns="0" bIns="0" rtlCol="0"/>
            <a:lstStyle/>
            <a:p>
              <a:endParaRPr/>
            </a:p>
          </p:txBody>
        </p:sp>
        <p:sp>
          <p:nvSpPr>
            <p:cNvPr id="181" name="object 181"/>
            <p:cNvSpPr/>
            <p:nvPr/>
          </p:nvSpPr>
          <p:spPr>
            <a:xfrm>
              <a:off x="8825071" y="4850003"/>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82" name="object 182"/>
            <p:cNvSpPr/>
            <p:nvPr/>
          </p:nvSpPr>
          <p:spPr>
            <a:xfrm>
              <a:off x="8817832" y="4850004"/>
              <a:ext cx="93980" cy="85725"/>
            </a:xfrm>
            <a:custGeom>
              <a:avLst/>
              <a:gdLst/>
              <a:ahLst/>
              <a:cxnLst/>
              <a:rect l="l" t="t" r="r" b="b"/>
              <a:pathLst>
                <a:path w="93979" h="85725">
                  <a:moveTo>
                    <a:pt x="7493" y="0"/>
                  </a:moveTo>
                  <a:lnTo>
                    <a:pt x="7493" y="8128"/>
                  </a:lnTo>
                  <a:lnTo>
                    <a:pt x="0" y="8128"/>
                  </a:lnTo>
                  <a:lnTo>
                    <a:pt x="0" y="23241"/>
                  </a:lnTo>
                  <a:lnTo>
                    <a:pt x="7493" y="23241"/>
                  </a:lnTo>
                  <a:lnTo>
                    <a:pt x="7493" y="46482"/>
                  </a:lnTo>
                  <a:lnTo>
                    <a:pt x="14731" y="54610"/>
                  </a:lnTo>
                  <a:lnTo>
                    <a:pt x="14731" y="46482"/>
                  </a:lnTo>
                  <a:lnTo>
                    <a:pt x="36195" y="46482"/>
                  </a:lnTo>
                  <a:lnTo>
                    <a:pt x="36195" y="39370"/>
                  </a:lnTo>
                  <a:lnTo>
                    <a:pt x="43433" y="39370"/>
                  </a:lnTo>
                  <a:lnTo>
                    <a:pt x="43433" y="31369"/>
                  </a:lnTo>
                  <a:lnTo>
                    <a:pt x="57530" y="31369"/>
                  </a:lnTo>
                  <a:lnTo>
                    <a:pt x="57530" y="46482"/>
                  </a:lnTo>
                  <a:lnTo>
                    <a:pt x="78994" y="46482"/>
                  </a:lnTo>
                  <a:lnTo>
                    <a:pt x="65024" y="62357"/>
                  </a:lnTo>
                  <a:lnTo>
                    <a:pt x="65024" y="77851"/>
                  </a:lnTo>
                  <a:lnTo>
                    <a:pt x="71881" y="77851"/>
                  </a:lnTo>
                  <a:lnTo>
                    <a:pt x="71881" y="85598"/>
                  </a:lnTo>
                  <a:lnTo>
                    <a:pt x="78994" y="85598"/>
                  </a:lnTo>
                  <a:lnTo>
                    <a:pt x="78994" y="77851"/>
                  </a:lnTo>
                  <a:lnTo>
                    <a:pt x="93725" y="77851"/>
                  </a:lnTo>
                </a:path>
              </a:pathLst>
            </a:custGeom>
            <a:ln w="3175">
              <a:solidFill>
                <a:srgbClr val="B1B1B1"/>
              </a:solidFill>
            </a:ln>
          </p:spPr>
          <p:txBody>
            <a:bodyPr wrap="square" lIns="0" tIns="0" rIns="0" bIns="0" rtlCol="0"/>
            <a:lstStyle/>
            <a:p>
              <a:endParaRPr/>
            </a:p>
          </p:txBody>
        </p:sp>
        <p:sp>
          <p:nvSpPr>
            <p:cNvPr id="183" name="object 183"/>
            <p:cNvSpPr/>
            <p:nvPr/>
          </p:nvSpPr>
          <p:spPr>
            <a:xfrm>
              <a:off x="8911558" y="4919980"/>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184" name="object 184"/>
            <p:cNvSpPr/>
            <p:nvPr/>
          </p:nvSpPr>
          <p:spPr>
            <a:xfrm>
              <a:off x="8904319" y="4927853"/>
              <a:ext cx="21590" cy="54610"/>
            </a:xfrm>
            <a:custGeom>
              <a:avLst/>
              <a:gdLst/>
              <a:ahLst/>
              <a:cxnLst/>
              <a:rect l="l" t="t" r="r" b="b"/>
              <a:pathLst>
                <a:path w="21590" h="54610">
                  <a:moveTo>
                    <a:pt x="7238" y="0"/>
                  </a:moveTo>
                  <a:lnTo>
                    <a:pt x="7238" y="7747"/>
                  </a:lnTo>
                  <a:lnTo>
                    <a:pt x="0" y="7747"/>
                  </a:lnTo>
                  <a:lnTo>
                    <a:pt x="0" y="23749"/>
                  </a:lnTo>
                  <a:lnTo>
                    <a:pt x="7238" y="23749"/>
                  </a:lnTo>
                  <a:lnTo>
                    <a:pt x="0" y="31242"/>
                  </a:lnTo>
                  <a:lnTo>
                    <a:pt x="21589" y="31242"/>
                  </a:lnTo>
                  <a:lnTo>
                    <a:pt x="21589" y="54356"/>
                  </a:lnTo>
                </a:path>
              </a:pathLst>
            </a:custGeom>
            <a:ln w="3175">
              <a:solidFill>
                <a:srgbClr val="B1B1B1"/>
              </a:solidFill>
            </a:ln>
          </p:spPr>
          <p:txBody>
            <a:bodyPr wrap="square" lIns="0" tIns="0" rIns="0" bIns="0" rtlCol="0"/>
            <a:lstStyle/>
            <a:p>
              <a:endParaRPr/>
            </a:p>
          </p:txBody>
        </p:sp>
        <p:sp>
          <p:nvSpPr>
            <p:cNvPr id="185" name="object 185"/>
            <p:cNvSpPr/>
            <p:nvPr/>
          </p:nvSpPr>
          <p:spPr>
            <a:xfrm>
              <a:off x="8925909" y="4997830"/>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86" name="object 186"/>
            <p:cNvSpPr/>
            <p:nvPr/>
          </p:nvSpPr>
          <p:spPr>
            <a:xfrm>
              <a:off x="8925909" y="4982210"/>
              <a:ext cx="0" cy="15875"/>
            </a:xfrm>
            <a:custGeom>
              <a:avLst/>
              <a:gdLst/>
              <a:ahLst/>
              <a:cxnLst/>
              <a:rect l="l" t="t" r="r" b="b"/>
              <a:pathLst>
                <a:path h="15875">
                  <a:moveTo>
                    <a:pt x="0" y="0"/>
                  </a:moveTo>
                  <a:lnTo>
                    <a:pt x="0" y="15620"/>
                  </a:lnTo>
                </a:path>
              </a:pathLst>
            </a:custGeom>
            <a:ln w="3175">
              <a:solidFill>
                <a:srgbClr val="B1B1B1"/>
              </a:solidFill>
            </a:ln>
          </p:spPr>
          <p:txBody>
            <a:bodyPr wrap="square" lIns="0" tIns="0" rIns="0" bIns="0" rtlCol="0"/>
            <a:lstStyle/>
            <a:p>
              <a:endParaRPr/>
            </a:p>
          </p:txBody>
        </p:sp>
        <p:sp>
          <p:nvSpPr>
            <p:cNvPr id="187" name="object 187"/>
            <p:cNvSpPr/>
            <p:nvPr/>
          </p:nvSpPr>
          <p:spPr>
            <a:xfrm>
              <a:off x="8918797" y="4982209"/>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88" name="object 188"/>
            <p:cNvSpPr/>
            <p:nvPr/>
          </p:nvSpPr>
          <p:spPr>
            <a:xfrm>
              <a:off x="8904319" y="4997830"/>
              <a:ext cx="93980" cy="62230"/>
            </a:xfrm>
            <a:custGeom>
              <a:avLst/>
              <a:gdLst/>
              <a:ahLst/>
              <a:cxnLst/>
              <a:rect l="l" t="t" r="r" b="b"/>
              <a:pathLst>
                <a:path w="93979" h="62229">
                  <a:moveTo>
                    <a:pt x="21716" y="0"/>
                  </a:moveTo>
                  <a:lnTo>
                    <a:pt x="21716" y="23241"/>
                  </a:lnTo>
                  <a:lnTo>
                    <a:pt x="7238" y="23241"/>
                  </a:lnTo>
                  <a:lnTo>
                    <a:pt x="7238" y="31115"/>
                  </a:lnTo>
                  <a:lnTo>
                    <a:pt x="0" y="31115"/>
                  </a:lnTo>
                  <a:lnTo>
                    <a:pt x="0" y="38862"/>
                  </a:lnTo>
                  <a:lnTo>
                    <a:pt x="35813" y="38862"/>
                  </a:lnTo>
                  <a:lnTo>
                    <a:pt x="35813" y="46609"/>
                  </a:lnTo>
                  <a:lnTo>
                    <a:pt x="43433" y="46609"/>
                  </a:lnTo>
                  <a:lnTo>
                    <a:pt x="50291" y="38862"/>
                  </a:lnTo>
                  <a:lnTo>
                    <a:pt x="50291" y="46609"/>
                  </a:lnTo>
                  <a:lnTo>
                    <a:pt x="72008" y="46609"/>
                  </a:lnTo>
                  <a:lnTo>
                    <a:pt x="72008" y="54356"/>
                  </a:lnTo>
                  <a:lnTo>
                    <a:pt x="79501" y="54356"/>
                  </a:lnTo>
                  <a:lnTo>
                    <a:pt x="79501" y="46609"/>
                  </a:lnTo>
                  <a:lnTo>
                    <a:pt x="86486" y="46609"/>
                  </a:lnTo>
                  <a:lnTo>
                    <a:pt x="86486" y="54356"/>
                  </a:lnTo>
                  <a:lnTo>
                    <a:pt x="93725" y="54356"/>
                  </a:lnTo>
                  <a:lnTo>
                    <a:pt x="93725" y="62103"/>
                  </a:lnTo>
                </a:path>
              </a:pathLst>
            </a:custGeom>
            <a:ln w="3175">
              <a:solidFill>
                <a:srgbClr val="B1B1B1"/>
              </a:solidFill>
            </a:ln>
          </p:spPr>
          <p:txBody>
            <a:bodyPr wrap="square" lIns="0" tIns="0" rIns="0" bIns="0" rtlCol="0"/>
            <a:lstStyle/>
            <a:p>
              <a:endParaRPr/>
            </a:p>
          </p:txBody>
        </p:sp>
        <p:sp>
          <p:nvSpPr>
            <p:cNvPr id="189" name="object 189"/>
            <p:cNvSpPr/>
            <p:nvPr/>
          </p:nvSpPr>
          <p:spPr>
            <a:xfrm>
              <a:off x="9097104" y="4266946"/>
              <a:ext cx="38100" cy="62230"/>
            </a:xfrm>
            <a:custGeom>
              <a:avLst/>
              <a:gdLst/>
              <a:ahLst/>
              <a:cxnLst/>
              <a:rect l="l" t="t" r="r" b="b"/>
              <a:pathLst>
                <a:path w="38100" h="62229">
                  <a:moveTo>
                    <a:pt x="37846" y="62102"/>
                  </a:moveTo>
                  <a:lnTo>
                    <a:pt x="37846" y="54355"/>
                  </a:lnTo>
                  <a:lnTo>
                    <a:pt x="29972" y="54355"/>
                  </a:lnTo>
                  <a:lnTo>
                    <a:pt x="29972" y="31114"/>
                  </a:lnTo>
                  <a:lnTo>
                    <a:pt x="22478" y="31114"/>
                  </a:lnTo>
                  <a:lnTo>
                    <a:pt x="22478" y="23240"/>
                  </a:lnTo>
                  <a:lnTo>
                    <a:pt x="15367" y="23240"/>
                  </a:lnTo>
                  <a:lnTo>
                    <a:pt x="7874" y="15874"/>
                  </a:lnTo>
                  <a:lnTo>
                    <a:pt x="7874" y="7746"/>
                  </a:lnTo>
                  <a:lnTo>
                    <a:pt x="0" y="7746"/>
                  </a:lnTo>
                  <a:lnTo>
                    <a:pt x="0" y="0"/>
                  </a:lnTo>
                </a:path>
              </a:pathLst>
            </a:custGeom>
            <a:ln w="3175">
              <a:solidFill>
                <a:srgbClr val="B1B1B1"/>
              </a:solidFill>
            </a:ln>
          </p:spPr>
          <p:txBody>
            <a:bodyPr wrap="square" lIns="0" tIns="0" rIns="0" bIns="0" rtlCol="0"/>
            <a:lstStyle/>
            <a:p>
              <a:endParaRPr/>
            </a:p>
          </p:txBody>
        </p:sp>
        <p:sp>
          <p:nvSpPr>
            <p:cNvPr id="190" name="object 190"/>
            <p:cNvSpPr/>
            <p:nvPr/>
          </p:nvSpPr>
          <p:spPr>
            <a:xfrm>
              <a:off x="9097104" y="4251326"/>
              <a:ext cx="0" cy="15875"/>
            </a:xfrm>
            <a:custGeom>
              <a:avLst/>
              <a:gdLst/>
              <a:ahLst/>
              <a:cxnLst/>
              <a:rect l="l" t="t" r="r" b="b"/>
              <a:pathLst>
                <a:path h="15875">
                  <a:moveTo>
                    <a:pt x="0" y="0"/>
                  </a:moveTo>
                  <a:lnTo>
                    <a:pt x="0" y="15620"/>
                  </a:lnTo>
                </a:path>
              </a:pathLst>
            </a:custGeom>
            <a:ln w="3175">
              <a:solidFill>
                <a:srgbClr val="B1B1B1"/>
              </a:solidFill>
            </a:ln>
          </p:spPr>
          <p:txBody>
            <a:bodyPr wrap="square" lIns="0" tIns="0" rIns="0" bIns="0" rtlCol="0"/>
            <a:lstStyle/>
            <a:p>
              <a:endParaRPr/>
            </a:p>
          </p:txBody>
        </p:sp>
        <p:sp>
          <p:nvSpPr>
            <p:cNvPr id="191" name="object 191"/>
            <p:cNvSpPr/>
            <p:nvPr/>
          </p:nvSpPr>
          <p:spPr>
            <a:xfrm>
              <a:off x="8990806" y="432904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92" name="object 192"/>
            <p:cNvSpPr/>
            <p:nvPr/>
          </p:nvSpPr>
          <p:spPr>
            <a:xfrm>
              <a:off x="8998045" y="4329049"/>
              <a:ext cx="7620" cy="23495"/>
            </a:xfrm>
            <a:custGeom>
              <a:avLst/>
              <a:gdLst/>
              <a:ahLst/>
              <a:cxnLst/>
              <a:rect l="l" t="t" r="r" b="b"/>
              <a:pathLst>
                <a:path w="7620" h="23495">
                  <a:moveTo>
                    <a:pt x="0" y="0"/>
                  </a:moveTo>
                  <a:lnTo>
                    <a:pt x="0" y="15875"/>
                  </a:lnTo>
                  <a:lnTo>
                    <a:pt x="7238" y="15875"/>
                  </a:lnTo>
                  <a:lnTo>
                    <a:pt x="7238" y="23368"/>
                  </a:lnTo>
                </a:path>
              </a:pathLst>
            </a:custGeom>
            <a:ln w="3175">
              <a:solidFill>
                <a:srgbClr val="B1B1B1"/>
              </a:solidFill>
            </a:ln>
          </p:spPr>
          <p:txBody>
            <a:bodyPr wrap="square" lIns="0" tIns="0" rIns="0" bIns="0" rtlCol="0"/>
            <a:lstStyle/>
            <a:p>
              <a:endParaRPr/>
            </a:p>
          </p:txBody>
        </p:sp>
        <p:sp>
          <p:nvSpPr>
            <p:cNvPr id="193" name="object 193"/>
            <p:cNvSpPr/>
            <p:nvPr/>
          </p:nvSpPr>
          <p:spPr>
            <a:xfrm>
              <a:off x="9005284" y="4352417"/>
              <a:ext cx="7620" cy="31115"/>
            </a:xfrm>
            <a:custGeom>
              <a:avLst/>
              <a:gdLst/>
              <a:ahLst/>
              <a:cxnLst/>
              <a:rect l="l" t="t" r="r" b="b"/>
              <a:pathLst>
                <a:path w="7620" h="31114">
                  <a:moveTo>
                    <a:pt x="0" y="0"/>
                  </a:moveTo>
                  <a:lnTo>
                    <a:pt x="0" y="8127"/>
                  </a:lnTo>
                  <a:lnTo>
                    <a:pt x="7112" y="8127"/>
                  </a:lnTo>
                  <a:lnTo>
                    <a:pt x="7112" y="23367"/>
                  </a:lnTo>
                  <a:lnTo>
                    <a:pt x="0" y="23367"/>
                  </a:lnTo>
                  <a:lnTo>
                    <a:pt x="0" y="31114"/>
                  </a:lnTo>
                  <a:lnTo>
                    <a:pt x="7112" y="31114"/>
                  </a:lnTo>
                </a:path>
              </a:pathLst>
            </a:custGeom>
            <a:ln w="3175">
              <a:solidFill>
                <a:srgbClr val="B1B1B1"/>
              </a:solidFill>
            </a:ln>
          </p:spPr>
          <p:txBody>
            <a:bodyPr wrap="square" lIns="0" tIns="0" rIns="0" bIns="0" rtlCol="0"/>
            <a:lstStyle/>
            <a:p>
              <a:endParaRPr/>
            </a:p>
          </p:txBody>
        </p:sp>
        <p:sp>
          <p:nvSpPr>
            <p:cNvPr id="194" name="object 194"/>
            <p:cNvSpPr/>
            <p:nvPr/>
          </p:nvSpPr>
          <p:spPr>
            <a:xfrm>
              <a:off x="9012396" y="438353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95" name="object 195"/>
            <p:cNvSpPr/>
            <p:nvPr/>
          </p:nvSpPr>
          <p:spPr>
            <a:xfrm>
              <a:off x="8990807" y="4383533"/>
              <a:ext cx="36195" cy="116839"/>
            </a:xfrm>
            <a:custGeom>
              <a:avLst/>
              <a:gdLst/>
              <a:ahLst/>
              <a:cxnLst/>
              <a:rect l="l" t="t" r="r" b="b"/>
              <a:pathLst>
                <a:path w="36195" h="116839">
                  <a:moveTo>
                    <a:pt x="21717" y="0"/>
                  </a:moveTo>
                  <a:lnTo>
                    <a:pt x="28575" y="7747"/>
                  </a:lnTo>
                  <a:lnTo>
                    <a:pt x="28575" y="31115"/>
                  </a:lnTo>
                  <a:lnTo>
                    <a:pt x="21717" y="31115"/>
                  </a:lnTo>
                  <a:lnTo>
                    <a:pt x="21717" y="54483"/>
                  </a:lnTo>
                  <a:lnTo>
                    <a:pt x="28575" y="54483"/>
                  </a:lnTo>
                  <a:lnTo>
                    <a:pt x="28575" y="78105"/>
                  </a:lnTo>
                  <a:lnTo>
                    <a:pt x="36068" y="78105"/>
                  </a:lnTo>
                  <a:lnTo>
                    <a:pt x="36068" y="93345"/>
                  </a:lnTo>
                  <a:lnTo>
                    <a:pt x="21717" y="93345"/>
                  </a:lnTo>
                  <a:lnTo>
                    <a:pt x="21717" y="85852"/>
                  </a:lnTo>
                  <a:lnTo>
                    <a:pt x="14604" y="85852"/>
                  </a:lnTo>
                  <a:lnTo>
                    <a:pt x="14604" y="78105"/>
                  </a:lnTo>
                  <a:lnTo>
                    <a:pt x="7111" y="78105"/>
                  </a:lnTo>
                  <a:lnTo>
                    <a:pt x="7111" y="85852"/>
                  </a:lnTo>
                  <a:lnTo>
                    <a:pt x="0" y="93345"/>
                  </a:lnTo>
                  <a:lnTo>
                    <a:pt x="0" y="108839"/>
                  </a:lnTo>
                  <a:lnTo>
                    <a:pt x="7111" y="108839"/>
                  </a:lnTo>
                  <a:lnTo>
                    <a:pt x="7111" y="116586"/>
                  </a:lnTo>
                </a:path>
              </a:pathLst>
            </a:custGeom>
            <a:ln w="3175">
              <a:solidFill>
                <a:srgbClr val="B1B1B1"/>
              </a:solidFill>
            </a:ln>
          </p:spPr>
          <p:txBody>
            <a:bodyPr wrap="square" lIns="0" tIns="0" rIns="0" bIns="0" rtlCol="0"/>
            <a:lstStyle/>
            <a:p>
              <a:endParaRPr/>
            </a:p>
          </p:txBody>
        </p:sp>
        <p:sp>
          <p:nvSpPr>
            <p:cNvPr id="196" name="object 196"/>
            <p:cNvSpPr/>
            <p:nvPr/>
          </p:nvSpPr>
          <p:spPr>
            <a:xfrm>
              <a:off x="9005284" y="4352416"/>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197" name="object 197"/>
            <p:cNvSpPr/>
            <p:nvPr/>
          </p:nvSpPr>
          <p:spPr>
            <a:xfrm>
              <a:off x="9134951" y="4329049"/>
              <a:ext cx="57785" cy="70485"/>
            </a:xfrm>
            <a:custGeom>
              <a:avLst/>
              <a:gdLst/>
              <a:ahLst/>
              <a:cxnLst/>
              <a:rect l="l" t="t" r="r" b="b"/>
              <a:pathLst>
                <a:path w="57784" h="70485">
                  <a:moveTo>
                    <a:pt x="57657" y="69976"/>
                  </a:moveTo>
                  <a:lnTo>
                    <a:pt x="57657" y="61975"/>
                  </a:lnTo>
                  <a:lnTo>
                    <a:pt x="50164" y="61975"/>
                  </a:lnTo>
                  <a:lnTo>
                    <a:pt x="42925" y="54228"/>
                  </a:lnTo>
                  <a:lnTo>
                    <a:pt x="42925" y="46481"/>
                  </a:lnTo>
                  <a:lnTo>
                    <a:pt x="35686" y="46481"/>
                  </a:lnTo>
                  <a:lnTo>
                    <a:pt x="35686" y="38734"/>
                  </a:lnTo>
                  <a:lnTo>
                    <a:pt x="28828" y="38734"/>
                  </a:lnTo>
                  <a:lnTo>
                    <a:pt x="28828" y="31368"/>
                  </a:lnTo>
                  <a:lnTo>
                    <a:pt x="14097" y="31368"/>
                  </a:lnTo>
                  <a:lnTo>
                    <a:pt x="14097" y="23240"/>
                  </a:lnTo>
                  <a:lnTo>
                    <a:pt x="6857" y="23240"/>
                  </a:lnTo>
                  <a:lnTo>
                    <a:pt x="6857" y="0"/>
                  </a:lnTo>
                  <a:lnTo>
                    <a:pt x="0" y="0"/>
                  </a:lnTo>
                </a:path>
              </a:pathLst>
            </a:custGeom>
            <a:ln w="3175">
              <a:solidFill>
                <a:srgbClr val="B1B1B1"/>
              </a:solidFill>
            </a:ln>
          </p:spPr>
          <p:txBody>
            <a:bodyPr wrap="square" lIns="0" tIns="0" rIns="0" bIns="0" rtlCol="0"/>
            <a:lstStyle/>
            <a:p>
              <a:endParaRPr/>
            </a:p>
          </p:txBody>
        </p:sp>
        <p:sp>
          <p:nvSpPr>
            <p:cNvPr id="198" name="object 198"/>
            <p:cNvSpPr/>
            <p:nvPr/>
          </p:nvSpPr>
          <p:spPr>
            <a:xfrm>
              <a:off x="9127712" y="432904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99" name="object 199"/>
            <p:cNvSpPr/>
            <p:nvPr/>
          </p:nvSpPr>
          <p:spPr>
            <a:xfrm>
              <a:off x="9134950" y="4329049"/>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200" name="object 200"/>
            <p:cNvSpPr/>
            <p:nvPr/>
          </p:nvSpPr>
          <p:spPr>
            <a:xfrm>
              <a:off x="9185370" y="4399026"/>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201" name="object 201"/>
            <p:cNvSpPr/>
            <p:nvPr/>
          </p:nvSpPr>
          <p:spPr>
            <a:xfrm>
              <a:off x="9192609" y="4399027"/>
              <a:ext cx="43180" cy="85725"/>
            </a:xfrm>
            <a:custGeom>
              <a:avLst/>
              <a:gdLst/>
              <a:ahLst/>
              <a:cxnLst/>
              <a:rect l="l" t="t" r="r" b="b"/>
              <a:pathLst>
                <a:path w="43179" h="85725">
                  <a:moveTo>
                    <a:pt x="43179" y="85598"/>
                  </a:moveTo>
                  <a:lnTo>
                    <a:pt x="43179" y="77469"/>
                  </a:lnTo>
                  <a:lnTo>
                    <a:pt x="28194" y="77469"/>
                  </a:lnTo>
                  <a:lnTo>
                    <a:pt x="28194" y="69976"/>
                  </a:lnTo>
                  <a:lnTo>
                    <a:pt x="35687" y="69976"/>
                  </a:lnTo>
                  <a:lnTo>
                    <a:pt x="35687" y="62230"/>
                  </a:lnTo>
                  <a:lnTo>
                    <a:pt x="21590" y="62230"/>
                  </a:lnTo>
                  <a:lnTo>
                    <a:pt x="21590" y="54101"/>
                  </a:lnTo>
                  <a:lnTo>
                    <a:pt x="28194" y="54101"/>
                  </a:lnTo>
                  <a:lnTo>
                    <a:pt x="28194" y="38607"/>
                  </a:lnTo>
                  <a:lnTo>
                    <a:pt x="21590" y="46736"/>
                  </a:lnTo>
                  <a:lnTo>
                    <a:pt x="21590" y="30861"/>
                  </a:lnTo>
                  <a:lnTo>
                    <a:pt x="14097" y="30861"/>
                  </a:lnTo>
                  <a:lnTo>
                    <a:pt x="14097" y="23368"/>
                  </a:lnTo>
                  <a:lnTo>
                    <a:pt x="6857" y="23368"/>
                  </a:lnTo>
                  <a:lnTo>
                    <a:pt x="6857" y="7238"/>
                  </a:lnTo>
                  <a:lnTo>
                    <a:pt x="0" y="7238"/>
                  </a:lnTo>
                  <a:lnTo>
                    <a:pt x="0" y="0"/>
                  </a:lnTo>
                </a:path>
              </a:pathLst>
            </a:custGeom>
            <a:ln w="3175">
              <a:solidFill>
                <a:srgbClr val="B1B1B1"/>
              </a:solidFill>
            </a:ln>
          </p:spPr>
          <p:txBody>
            <a:bodyPr wrap="square" lIns="0" tIns="0" rIns="0" bIns="0" rtlCol="0"/>
            <a:lstStyle/>
            <a:p>
              <a:endParaRPr/>
            </a:p>
          </p:txBody>
        </p:sp>
        <p:sp>
          <p:nvSpPr>
            <p:cNvPr id="202" name="object 202"/>
            <p:cNvSpPr/>
            <p:nvPr/>
          </p:nvSpPr>
          <p:spPr>
            <a:xfrm>
              <a:off x="9228676" y="4484623"/>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203" name="object 203"/>
            <p:cNvSpPr/>
            <p:nvPr/>
          </p:nvSpPr>
          <p:spPr>
            <a:xfrm>
              <a:off x="9228676" y="4492371"/>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204" name="object 204"/>
            <p:cNvSpPr/>
            <p:nvPr/>
          </p:nvSpPr>
          <p:spPr>
            <a:xfrm>
              <a:off x="9235788" y="4492372"/>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205" name="object 205"/>
            <p:cNvSpPr/>
            <p:nvPr/>
          </p:nvSpPr>
          <p:spPr>
            <a:xfrm>
              <a:off x="9235789" y="4492371"/>
              <a:ext cx="29209" cy="54610"/>
            </a:xfrm>
            <a:custGeom>
              <a:avLst/>
              <a:gdLst/>
              <a:ahLst/>
              <a:cxnLst/>
              <a:rect l="l" t="t" r="r" b="b"/>
              <a:pathLst>
                <a:path w="29209" h="54610">
                  <a:moveTo>
                    <a:pt x="28828" y="54482"/>
                  </a:moveTo>
                  <a:lnTo>
                    <a:pt x="21971" y="54482"/>
                  </a:lnTo>
                  <a:lnTo>
                    <a:pt x="21971" y="38988"/>
                  </a:lnTo>
                  <a:lnTo>
                    <a:pt x="14350" y="38988"/>
                  </a:lnTo>
                  <a:lnTo>
                    <a:pt x="14350" y="23494"/>
                  </a:lnTo>
                  <a:lnTo>
                    <a:pt x="6985" y="23494"/>
                  </a:lnTo>
                  <a:lnTo>
                    <a:pt x="6985" y="0"/>
                  </a:lnTo>
                  <a:lnTo>
                    <a:pt x="0" y="0"/>
                  </a:lnTo>
                </a:path>
              </a:pathLst>
            </a:custGeom>
            <a:ln w="3175">
              <a:solidFill>
                <a:srgbClr val="B1B1B1"/>
              </a:solidFill>
            </a:ln>
          </p:spPr>
          <p:txBody>
            <a:bodyPr wrap="square" lIns="0" tIns="0" rIns="0" bIns="0" rtlCol="0"/>
            <a:lstStyle/>
            <a:p>
              <a:endParaRPr/>
            </a:p>
          </p:txBody>
        </p:sp>
        <p:sp>
          <p:nvSpPr>
            <p:cNvPr id="206" name="object 206"/>
            <p:cNvSpPr/>
            <p:nvPr/>
          </p:nvSpPr>
          <p:spPr>
            <a:xfrm>
              <a:off x="9163780" y="4515739"/>
              <a:ext cx="100965" cy="62230"/>
            </a:xfrm>
            <a:custGeom>
              <a:avLst/>
              <a:gdLst/>
              <a:ahLst/>
              <a:cxnLst/>
              <a:rect l="l" t="t" r="r" b="b"/>
              <a:pathLst>
                <a:path w="100965" h="62229">
                  <a:moveTo>
                    <a:pt x="0" y="0"/>
                  </a:moveTo>
                  <a:lnTo>
                    <a:pt x="0" y="15621"/>
                  </a:lnTo>
                  <a:lnTo>
                    <a:pt x="6984" y="15621"/>
                  </a:lnTo>
                  <a:lnTo>
                    <a:pt x="6984" y="23113"/>
                  </a:lnTo>
                  <a:lnTo>
                    <a:pt x="14097" y="15621"/>
                  </a:lnTo>
                  <a:lnTo>
                    <a:pt x="14097" y="23113"/>
                  </a:lnTo>
                  <a:lnTo>
                    <a:pt x="21335" y="23113"/>
                  </a:lnTo>
                  <a:lnTo>
                    <a:pt x="21335" y="31242"/>
                  </a:lnTo>
                  <a:lnTo>
                    <a:pt x="35814" y="31242"/>
                  </a:lnTo>
                  <a:lnTo>
                    <a:pt x="35814" y="38735"/>
                  </a:lnTo>
                  <a:lnTo>
                    <a:pt x="43052" y="38735"/>
                  </a:lnTo>
                  <a:lnTo>
                    <a:pt x="43052" y="46481"/>
                  </a:lnTo>
                  <a:lnTo>
                    <a:pt x="57276" y="46481"/>
                  </a:lnTo>
                  <a:lnTo>
                    <a:pt x="57276" y="62230"/>
                  </a:lnTo>
                  <a:lnTo>
                    <a:pt x="100837" y="62230"/>
                  </a:lnTo>
                </a:path>
              </a:pathLst>
            </a:custGeom>
            <a:ln w="3175">
              <a:solidFill>
                <a:srgbClr val="B1B1B1"/>
              </a:solidFill>
            </a:ln>
          </p:spPr>
          <p:txBody>
            <a:bodyPr wrap="square" lIns="0" tIns="0" rIns="0" bIns="0" rtlCol="0"/>
            <a:lstStyle/>
            <a:p>
              <a:endParaRPr/>
            </a:p>
          </p:txBody>
        </p:sp>
        <p:sp>
          <p:nvSpPr>
            <p:cNvPr id="207" name="object 207"/>
            <p:cNvSpPr/>
            <p:nvPr/>
          </p:nvSpPr>
          <p:spPr>
            <a:xfrm>
              <a:off x="9140413" y="4507992"/>
              <a:ext cx="23495" cy="23495"/>
            </a:xfrm>
            <a:custGeom>
              <a:avLst/>
              <a:gdLst/>
              <a:ahLst/>
              <a:cxnLst/>
              <a:rect l="l" t="t" r="r" b="b"/>
              <a:pathLst>
                <a:path w="23495" h="23495">
                  <a:moveTo>
                    <a:pt x="0" y="23240"/>
                  </a:moveTo>
                  <a:lnTo>
                    <a:pt x="0" y="7746"/>
                  </a:lnTo>
                  <a:lnTo>
                    <a:pt x="7620" y="7746"/>
                  </a:lnTo>
                  <a:lnTo>
                    <a:pt x="7620" y="0"/>
                  </a:lnTo>
                  <a:lnTo>
                    <a:pt x="23368" y="0"/>
                  </a:lnTo>
                  <a:lnTo>
                    <a:pt x="23368" y="7746"/>
                  </a:lnTo>
                </a:path>
              </a:pathLst>
            </a:custGeom>
            <a:ln w="3175">
              <a:solidFill>
                <a:srgbClr val="B1B1B1"/>
              </a:solidFill>
            </a:ln>
          </p:spPr>
          <p:txBody>
            <a:bodyPr wrap="square" lIns="0" tIns="0" rIns="0" bIns="0" rtlCol="0"/>
            <a:lstStyle/>
            <a:p>
              <a:endParaRPr/>
            </a:p>
          </p:txBody>
        </p:sp>
        <p:sp>
          <p:nvSpPr>
            <p:cNvPr id="208" name="object 208"/>
            <p:cNvSpPr/>
            <p:nvPr/>
          </p:nvSpPr>
          <p:spPr>
            <a:xfrm>
              <a:off x="9154763" y="4515739"/>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209" name="object 209"/>
            <p:cNvSpPr/>
            <p:nvPr/>
          </p:nvSpPr>
          <p:spPr>
            <a:xfrm>
              <a:off x="9134951" y="4531233"/>
              <a:ext cx="36195" cy="124460"/>
            </a:xfrm>
            <a:custGeom>
              <a:avLst/>
              <a:gdLst/>
              <a:ahLst/>
              <a:cxnLst/>
              <a:rect l="l" t="t" r="r" b="b"/>
              <a:pathLst>
                <a:path w="36195" h="124460">
                  <a:moveTo>
                    <a:pt x="36068" y="124460"/>
                  </a:moveTo>
                  <a:lnTo>
                    <a:pt x="36068" y="116713"/>
                  </a:lnTo>
                  <a:lnTo>
                    <a:pt x="29082" y="116713"/>
                  </a:lnTo>
                  <a:lnTo>
                    <a:pt x="29082" y="108585"/>
                  </a:lnTo>
                  <a:lnTo>
                    <a:pt x="21462" y="108585"/>
                  </a:lnTo>
                  <a:lnTo>
                    <a:pt x="21462" y="101092"/>
                  </a:lnTo>
                  <a:lnTo>
                    <a:pt x="6984" y="101092"/>
                  </a:lnTo>
                  <a:lnTo>
                    <a:pt x="6984" y="93345"/>
                  </a:lnTo>
                  <a:lnTo>
                    <a:pt x="14224" y="93345"/>
                  </a:lnTo>
                  <a:lnTo>
                    <a:pt x="6984" y="85217"/>
                  </a:lnTo>
                  <a:lnTo>
                    <a:pt x="6984" y="62230"/>
                  </a:lnTo>
                  <a:lnTo>
                    <a:pt x="0" y="54102"/>
                  </a:lnTo>
                  <a:lnTo>
                    <a:pt x="0" y="15621"/>
                  </a:lnTo>
                  <a:lnTo>
                    <a:pt x="6984" y="15621"/>
                  </a:lnTo>
                  <a:lnTo>
                    <a:pt x="6984" y="0"/>
                  </a:lnTo>
                </a:path>
              </a:pathLst>
            </a:custGeom>
            <a:ln w="3175">
              <a:solidFill>
                <a:srgbClr val="B1B1B1"/>
              </a:solidFill>
            </a:ln>
          </p:spPr>
          <p:txBody>
            <a:bodyPr wrap="square" lIns="0" tIns="0" rIns="0" bIns="0" rtlCol="0"/>
            <a:lstStyle/>
            <a:p>
              <a:endParaRPr/>
            </a:p>
          </p:txBody>
        </p:sp>
        <p:sp>
          <p:nvSpPr>
            <p:cNvPr id="210" name="object 210"/>
            <p:cNvSpPr/>
            <p:nvPr/>
          </p:nvSpPr>
          <p:spPr>
            <a:xfrm>
              <a:off x="9134951" y="4531233"/>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211" name="object 211"/>
            <p:cNvSpPr/>
            <p:nvPr/>
          </p:nvSpPr>
          <p:spPr>
            <a:xfrm>
              <a:off x="9154762" y="4655693"/>
              <a:ext cx="38100" cy="78105"/>
            </a:xfrm>
            <a:custGeom>
              <a:avLst/>
              <a:gdLst/>
              <a:ahLst/>
              <a:cxnLst/>
              <a:rect l="l" t="t" r="r" b="b"/>
              <a:pathLst>
                <a:path w="38100" h="78104">
                  <a:moveTo>
                    <a:pt x="37846" y="77723"/>
                  </a:moveTo>
                  <a:lnTo>
                    <a:pt x="37846" y="69595"/>
                  </a:lnTo>
                  <a:lnTo>
                    <a:pt x="29972" y="69595"/>
                  </a:lnTo>
                  <a:lnTo>
                    <a:pt x="29972" y="62229"/>
                  </a:lnTo>
                  <a:lnTo>
                    <a:pt x="22478" y="62229"/>
                  </a:lnTo>
                  <a:lnTo>
                    <a:pt x="22478" y="54355"/>
                  </a:lnTo>
                  <a:lnTo>
                    <a:pt x="14986" y="46354"/>
                  </a:lnTo>
                  <a:lnTo>
                    <a:pt x="14986" y="31114"/>
                  </a:lnTo>
                  <a:lnTo>
                    <a:pt x="7874" y="31114"/>
                  </a:lnTo>
                  <a:lnTo>
                    <a:pt x="7874" y="15239"/>
                  </a:lnTo>
                  <a:lnTo>
                    <a:pt x="0" y="15239"/>
                  </a:lnTo>
                  <a:lnTo>
                    <a:pt x="0" y="7746"/>
                  </a:lnTo>
                  <a:lnTo>
                    <a:pt x="14986" y="7746"/>
                  </a:lnTo>
                  <a:lnTo>
                    <a:pt x="14986" y="0"/>
                  </a:lnTo>
                </a:path>
              </a:pathLst>
            </a:custGeom>
            <a:ln w="3175">
              <a:solidFill>
                <a:srgbClr val="B1B1B1"/>
              </a:solidFill>
            </a:ln>
          </p:spPr>
          <p:txBody>
            <a:bodyPr wrap="square" lIns="0" tIns="0" rIns="0" bIns="0" rtlCol="0"/>
            <a:lstStyle/>
            <a:p>
              <a:endParaRPr/>
            </a:p>
          </p:txBody>
        </p:sp>
        <p:sp>
          <p:nvSpPr>
            <p:cNvPr id="212" name="object 212"/>
            <p:cNvSpPr/>
            <p:nvPr/>
          </p:nvSpPr>
          <p:spPr>
            <a:xfrm>
              <a:off x="9171020" y="4655693"/>
              <a:ext cx="5715" cy="8255"/>
            </a:xfrm>
            <a:custGeom>
              <a:avLst/>
              <a:gdLst/>
              <a:ahLst/>
              <a:cxnLst/>
              <a:rect l="l" t="t" r="r" b="b"/>
              <a:pathLst>
                <a:path w="5715" h="8254">
                  <a:moveTo>
                    <a:pt x="0" y="0"/>
                  </a:moveTo>
                  <a:lnTo>
                    <a:pt x="5333" y="7746"/>
                  </a:lnTo>
                  <a:lnTo>
                    <a:pt x="5333" y="0"/>
                  </a:lnTo>
                  <a:lnTo>
                    <a:pt x="0" y="0"/>
                  </a:lnTo>
                </a:path>
              </a:pathLst>
            </a:custGeom>
            <a:ln w="3175">
              <a:solidFill>
                <a:srgbClr val="B1B1B1"/>
              </a:solidFill>
            </a:ln>
          </p:spPr>
          <p:txBody>
            <a:bodyPr wrap="square" lIns="0" tIns="0" rIns="0" bIns="0" rtlCol="0"/>
            <a:lstStyle/>
            <a:p>
              <a:endParaRPr/>
            </a:p>
          </p:txBody>
        </p:sp>
        <p:sp>
          <p:nvSpPr>
            <p:cNvPr id="213" name="object 213"/>
            <p:cNvSpPr/>
            <p:nvPr/>
          </p:nvSpPr>
          <p:spPr>
            <a:xfrm>
              <a:off x="8990806" y="4500118"/>
              <a:ext cx="7620" cy="8255"/>
            </a:xfrm>
            <a:custGeom>
              <a:avLst/>
              <a:gdLst/>
              <a:ahLst/>
              <a:cxnLst/>
              <a:rect l="l" t="t" r="r" b="b"/>
              <a:pathLst>
                <a:path w="7620" h="8254">
                  <a:moveTo>
                    <a:pt x="7239" y="0"/>
                  </a:moveTo>
                  <a:lnTo>
                    <a:pt x="7239" y="7873"/>
                  </a:lnTo>
                  <a:lnTo>
                    <a:pt x="0" y="7873"/>
                  </a:lnTo>
                  <a:lnTo>
                    <a:pt x="0" y="0"/>
                  </a:lnTo>
                </a:path>
              </a:pathLst>
            </a:custGeom>
            <a:ln w="3175">
              <a:solidFill>
                <a:srgbClr val="B1B1B1"/>
              </a:solidFill>
            </a:ln>
          </p:spPr>
          <p:txBody>
            <a:bodyPr wrap="square" lIns="0" tIns="0" rIns="0" bIns="0" rtlCol="0"/>
            <a:lstStyle/>
            <a:p>
              <a:endParaRPr/>
            </a:p>
          </p:txBody>
        </p:sp>
        <p:sp>
          <p:nvSpPr>
            <p:cNvPr id="214" name="object 214"/>
            <p:cNvSpPr/>
            <p:nvPr/>
          </p:nvSpPr>
          <p:spPr>
            <a:xfrm>
              <a:off x="8990806" y="450011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215" name="object 215"/>
            <p:cNvSpPr/>
            <p:nvPr/>
          </p:nvSpPr>
          <p:spPr>
            <a:xfrm>
              <a:off x="9185370" y="4733416"/>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216" name="object 216"/>
            <p:cNvSpPr/>
            <p:nvPr/>
          </p:nvSpPr>
          <p:spPr>
            <a:xfrm>
              <a:off x="9192609" y="4733417"/>
              <a:ext cx="21590" cy="70485"/>
            </a:xfrm>
            <a:custGeom>
              <a:avLst/>
              <a:gdLst/>
              <a:ahLst/>
              <a:cxnLst/>
              <a:rect l="l" t="t" r="r" b="b"/>
              <a:pathLst>
                <a:path w="21590" h="70485">
                  <a:moveTo>
                    <a:pt x="21590" y="69976"/>
                  </a:moveTo>
                  <a:lnTo>
                    <a:pt x="21590" y="53847"/>
                  </a:lnTo>
                  <a:lnTo>
                    <a:pt x="14097" y="53847"/>
                  </a:lnTo>
                  <a:lnTo>
                    <a:pt x="14097" y="38734"/>
                  </a:lnTo>
                  <a:lnTo>
                    <a:pt x="6857" y="38734"/>
                  </a:lnTo>
                  <a:lnTo>
                    <a:pt x="6857" y="23240"/>
                  </a:lnTo>
                  <a:lnTo>
                    <a:pt x="0" y="23240"/>
                  </a:lnTo>
                  <a:lnTo>
                    <a:pt x="0" y="0"/>
                  </a:lnTo>
                </a:path>
              </a:pathLst>
            </a:custGeom>
            <a:ln w="3175">
              <a:solidFill>
                <a:srgbClr val="B1B1B1"/>
              </a:solidFill>
            </a:ln>
          </p:spPr>
          <p:txBody>
            <a:bodyPr wrap="square" lIns="0" tIns="0" rIns="0" bIns="0" rtlCol="0"/>
            <a:lstStyle/>
            <a:p>
              <a:endParaRPr/>
            </a:p>
          </p:txBody>
        </p:sp>
        <p:sp>
          <p:nvSpPr>
            <p:cNvPr id="217" name="object 217"/>
            <p:cNvSpPr/>
            <p:nvPr/>
          </p:nvSpPr>
          <p:spPr>
            <a:xfrm>
              <a:off x="9214200" y="4803394"/>
              <a:ext cx="5715" cy="0"/>
            </a:xfrm>
            <a:custGeom>
              <a:avLst/>
              <a:gdLst/>
              <a:ahLst/>
              <a:cxnLst/>
              <a:rect l="l" t="t" r="r" b="b"/>
              <a:pathLst>
                <a:path w="5715">
                  <a:moveTo>
                    <a:pt x="5460" y="0"/>
                  </a:moveTo>
                  <a:lnTo>
                    <a:pt x="0" y="0"/>
                  </a:lnTo>
                </a:path>
              </a:pathLst>
            </a:custGeom>
            <a:ln w="3175">
              <a:solidFill>
                <a:srgbClr val="B1B1B1"/>
              </a:solidFill>
            </a:ln>
          </p:spPr>
          <p:txBody>
            <a:bodyPr wrap="square" lIns="0" tIns="0" rIns="0" bIns="0" rtlCol="0"/>
            <a:lstStyle/>
            <a:p>
              <a:endParaRPr/>
            </a:p>
          </p:txBody>
        </p:sp>
        <p:sp>
          <p:nvSpPr>
            <p:cNvPr id="218" name="object 218"/>
            <p:cNvSpPr/>
            <p:nvPr/>
          </p:nvSpPr>
          <p:spPr>
            <a:xfrm>
              <a:off x="9198070" y="4803395"/>
              <a:ext cx="21590" cy="155575"/>
            </a:xfrm>
            <a:custGeom>
              <a:avLst/>
              <a:gdLst/>
              <a:ahLst/>
              <a:cxnLst/>
              <a:rect l="l" t="t" r="r" b="b"/>
              <a:pathLst>
                <a:path w="21590" h="155575">
                  <a:moveTo>
                    <a:pt x="21589" y="155447"/>
                  </a:moveTo>
                  <a:lnTo>
                    <a:pt x="14858" y="155447"/>
                  </a:lnTo>
                  <a:lnTo>
                    <a:pt x="14858" y="148081"/>
                  </a:lnTo>
                  <a:lnTo>
                    <a:pt x="7238" y="148081"/>
                  </a:lnTo>
                  <a:lnTo>
                    <a:pt x="7238" y="124332"/>
                  </a:lnTo>
                  <a:lnTo>
                    <a:pt x="0" y="124332"/>
                  </a:lnTo>
                  <a:lnTo>
                    <a:pt x="0" y="116585"/>
                  </a:lnTo>
                  <a:lnTo>
                    <a:pt x="7238" y="116585"/>
                  </a:lnTo>
                  <a:lnTo>
                    <a:pt x="7238" y="108711"/>
                  </a:lnTo>
                  <a:lnTo>
                    <a:pt x="21589" y="108711"/>
                  </a:lnTo>
                  <a:lnTo>
                    <a:pt x="21589" y="100964"/>
                  </a:lnTo>
                  <a:lnTo>
                    <a:pt x="14858" y="100964"/>
                  </a:lnTo>
                  <a:lnTo>
                    <a:pt x="14858" y="77596"/>
                  </a:lnTo>
                  <a:lnTo>
                    <a:pt x="21589" y="77596"/>
                  </a:lnTo>
                  <a:lnTo>
                    <a:pt x="14858" y="69468"/>
                  </a:lnTo>
                  <a:lnTo>
                    <a:pt x="14858" y="62356"/>
                  </a:lnTo>
                  <a:lnTo>
                    <a:pt x="7238" y="62356"/>
                  </a:lnTo>
                  <a:lnTo>
                    <a:pt x="7238" y="54228"/>
                  </a:lnTo>
                  <a:lnTo>
                    <a:pt x="0" y="54228"/>
                  </a:lnTo>
                  <a:lnTo>
                    <a:pt x="0" y="38607"/>
                  </a:lnTo>
                  <a:lnTo>
                    <a:pt x="7238" y="38607"/>
                  </a:lnTo>
                  <a:lnTo>
                    <a:pt x="7238" y="22732"/>
                  </a:lnTo>
                  <a:lnTo>
                    <a:pt x="14858" y="22732"/>
                  </a:lnTo>
                  <a:lnTo>
                    <a:pt x="14858" y="0"/>
                  </a:lnTo>
                </a:path>
              </a:pathLst>
            </a:custGeom>
            <a:ln w="3175">
              <a:solidFill>
                <a:srgbClr val="B1B1B1"/>
              </a:solidFill>
            </a:ln>
          </p:spPr>
          <p:txBody>
            <a:bodyPr wrap="square" lIns="0" tIns="0" rIns="0" bIns="0" rtlCol="0"/>
            <a:lstStyle/>
            <a:p>
              <a:endParaRPr/>
            </a:p>
          </p:txBody>
        </p:sp>
        <p:sp>
          <p:nvSpPr>
            <p:cNvPr id="219" name="object 219"/>
            <p:cNvSpPr/>
            <p:nvPr/>
          </p:nvSpPr>
          <p:spPr>
            <a:xfrm>
              <a:off x="9264618" y="4546853"/>
              <a:ext cx="5715" cy="0"/>
            </a:xfrm>
            <a:custGeom>
              <a:avLst/>
              <a:gdLst/>
              <a:ahLst/>
              <a:cxnLst/>
              <a:rect l="l" t="t" r="r" b="b"/>
              <a:pathLst>
                <a:path w="5715">
                  <a:moveTo>
                    <a:pt x="5461" y="0"/>
                  </a:moveTo>
                  <a:lnTo>
                    <a:pt x="0" y="0"/>
                  </a:lnTo>
                </a:path>
              </a:pathLst>
            </a:custGeom>
            <a:ln w="3175">
              <a:solidFill>
                <a:srgbClr val="B1B1B1"/>
              </a:solidFill>
            </a:ln>
          </p:spPr>
          <p:txBody>
            <a:bodyPr wrap="square" lIns="0" tIns="0" rIns="0" bIns="0" rtlCol="0"/>
            <a:lstStyle/>
            <a:p>
              <a:endParaRPr/>
            </a:p>
          </p:txBody>
        </p:sp>
        <p:sp>
          <p:nvSpPr>
            <p:cNvPr id="220" name="object 220"/>
            <p:cNvSpPr/>
            <p:nvPr/>
          </p:nvSpPr>
          <p:spPr>
            <a:xfrm>
              <a:off x="9264617" y="4577970"/>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221" name="object 221"/>
            <p:cNvSpPr/>
            <p:nvPr/>
          </p:nvSpPr>
          <p:spPr>
            <a:xfrm>
              <a:off x="9264618" y="4546853"/>
              <a:ext cx="29209" cy="39370"/>
            </a:xfrm>
            <a:custGeom>
              <a:avLst/>
              <a:gdLst/>
              <a:ahLst/>
              <a:cxnLst/>
              <a:rect l="l" t="t" r="r" b="b"/>
              <a:pathLst>
                <a:path w="29209" h="39370">
                  <a:moveTo>
                    <a:pt x="0" y="30988"/>
                  </a:moveTo>
                  <a:lnTo>
                    <a:pt x="7239" y="30988"/>
                  </a:lnTo>
                  <a:lnTo>
                    <a:pt x="7239" y="38862"/>
                  </a:lnTo>
                  <a:lnTo>
                    <a:pt x="28829" y="38862"/>
                  </a:lnTo>
                  <a:lnTo>
                    <a:pt x="28829" y="23495"/>
                  </a:lnTo>
                  <a:lnTo>
                    <a:pt x="21463" y="23495"/>
                  </a:lnTo>
                  <a:lnTo>
                    <a:pt x="21463" y="15367"/>
                  </a:lnTo>
                  <a:lnTo>
                    <a:pt x="7239" y="15367"/>
                  </a:lnTo>
                  <a:lnTo>
                    <a:pt x="7239" y="7493"/>
                  </a:lnTo>
                  <a:lnTo>
                    <a:pt x="0" y="7493"/>
                  </a:lnTo>
                  <a:lnTo>
                    <a:pt x="0" y="0"/>
                  </a:lnTo>
                </a:path>
              </a:pathLst>
            </a:custGeom>
            <a:ln w="3175">
              <a:solidFill>
                <a:srgbClr val="B1B1B1"/>
              </a:solidFill>
            </a:ln>
          </p:spPr>
          <p:txBody>
            <a:bodyPr wrap="square" lIns="0" tIns="0" rIns="0" bIns="0" rtlCol="0"/>
            <a:lstStyle/>
            <a:p>
              <a:endParaRPr/>
            </a:p>
          </p:txBody>
        </p:sp>
        <p:sp>
          <p:nvSpPr>
            <p:cNvPr id="222" name="object 222"/>
            <p:cNvSpPr/>
            <p:nvPr/>
          </p:nvSpPr>
          <p:spPr>
            <a:xfrm>
              <a:off x="9264617" y="4538980"/>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223" name="object 223"/>
            <p:cNvSpPr/>
            <p:nvPr/>
          </p:nvSpPr>
          <p:spPr>
            <a:xfrm>
              <a:off x="9235788" y="4484624"/>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224" name="object 224"/>
            <p:cNvSpPr/>
            <p:nvPr/>
          </p:nvSpPr>
          <p:spPr>
            <a:xfrm>
              <a:off x="9336753" y="4896740"/>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225" name="object 225"/>
            <p:cNvSpPr/>
            <p:nvPr/>
          </p:nvSpPr>
          <p:spPr>
            <a:xfrm>
              <a:off x="9349327" y="4904485"/>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226" name="object 226"/>
            <p:cNvSpPr/>
            <p:nvPr/>
          </p:nvSpPr>
          <p:spPr>
            <a:xfrm>
              <a:off x="9320498" y="4904486"/>
              <a:ext cx="16510" cy="8255"/>
            </a:xfrm>
            <a:custGeom>
              <a:avLst/>
              <a:gdLst/>
              <a:ahLst/>
              <a:cxnLst/>
              <a:rect l="l" t="t" r="r" b="b"/>
              <a:pathLst>
                <a:path w="16509" h="8254">
                  <a:moveTo>
                    <a:pt x="16255" y="0"/>
                  </a:moveTo>
                  <a:lnTo>
                    <a:pt x="16255" y="7746"/>
                  </a:lnTo>
                  <a:lnTo>
                    <a:pt x="0" y="7746"/>
                  </a:lnTo>
                </a:path>
              </a:pathLst>
            </a:custGeom>
            <a:ln w="3175">
              <a:solidFill>
                <a:srgbClr val="B1B1B1"/>
              </a:solidFill>
            </a:ln>
          </p:spPr>
          <p:txBody>
            <a:bodyPr wrap="square" lIns="0" tIns="0" rIns="0" bIns="0" rtlCol="0"/>
            <a:lstStyle/>
            <a:p>
              <a:endParaRPr/>
            </a:p>
          </p:txBody>
        </p:sp>
        <p:sp>
          <p:nvSpPr>
            <p:cNvPr id="227" name="object 227"/>
            <p:cNvSpPr/>
            <p:nvPr/>
          </p:nvSpPr>
          <p:spPr>
            <a:xfrm>
              <a:off x="9336753" y="4904485"/>
              <a:ext cx="12700" cy="0"/>
            </a:xfrm>
            <a:custGeom>
              <a:avLst/>
              <a:gdLst/>
              <a:ahLst/>
              <a:cxnLst/>
              <a:rect l="l" t="t" r="r" b="b"/>
              <a:pathLst>
                <a:path w="12700">
                  <a:moveTo>
                    <a:pt x="12573" y="0"/>
                  </a:moveTo>
                  <a:lnTo>
                    <a:pt x="0" y="0"/>
                  </a:lnTo>
                </a:path>
              </a:pathLst>
            </a:custGeom>
            <a:ln w="3175">
              <a:solidFill>
                <a:srgbClr val="B1B1B1"/>
              </a:solidFill>
            </a:ln>
          </p:spPr>
          <p:txBody>
            <a:bodyPr wrap="square" lIns="0" tIns="0" rIns="0" bIns="0" rtlCol="0"/>
            <a:lstStyle/>
            <a:p>
              <a:endParaRPr/>
            </a:p>
          </p:txBody>
        </p:sp>
        <p:sp>
          <p:nvSpPr>
            <p:cNvPr id="228" name="object 228"/>
            <p:cNvSpPr/>
            <p:nvPr/>
          </p:nvSpPr>
          <p:spPr>
            <a:xfrm>
              <a:off x="9349327" y="4904486"/>
              <a:ext cx="31115" cy="31115"/>
            </a:xfrm>
            <a:custGeom>
              <a:avLst/>
              <a:gdLst/>
              <a:ahLst/>
              <a:cxnLst/>
              <a:rect l="l" t="t" r="r" b="b"/>
              <a:pathLst>
                <a:path w="31115" h="31114">
                  <a:moveTo>
                    <a:pt x="30606" y="31114"/>
                  </a:moveTo>
                  <a:lnTo>
                    <a:pt x="30606" y="15493"/>
                  </a:lnTo>
                  <a:lnTo>
                    <a:pt x="8000" y="15493"/>
                  </a:lnTo>
                  <a:lnTo>
                    <a:pt x="8000" y="7746"/>
                  </a:lnTo>
                  <a:lnTo>
                    <a:pt x="0" y="7746"/>
                  </a:lnTo>
                  <a:lnTo>
                    <a:pt x="0" y="0"/>
                  </a:lnTo>
                </a:path>
              </a:pathLst>
            </a:custGeom>
            <a:ln w="3175">
              <a:solidFill>
                <a:srgbClr val="B1B1B1"/>
              </a:solidFill>
            </a:ln>
          </p:spPr>
          <p:txBody>
            <a:bodyPr wrap="square" lIns="0" tIns="0" rIns="0" bIns="0" rtlCol="0"/>
            <a:lstStyle/>
            <a:p>
              <a:endParaRPr/>
            </a:p>
          </p:txBody>
        </p:sp>
        <p:sp>
          <p:nvSpPr>
            <p:cNvPr id="229" name="object 229"/>
            <p:cNvSpPr/>
            <p:nvPr/>
          </p:nvSpPr>
          <p:spPr>
            <a:xfrm>
              <a:off x="9320498" y="4935602"/>
              <a:ext cx="59690" cy="116839"/>
            </a:xfrm>
            <a:custGeom>
              <a:avLst/>
              <a:gdLst/>
              <a:ahLst/>
              <a:cxnLst/>
              <a:rect l="l" t="t" r="r" b="b"/>
              <a:pathLst>
                <a:path w="59690" h="116839">
                  <a:moveTo>
                    <a:pt x="0" y="116586"/>
                  </a:moveTo>
                  <a:lnTo>
                    <a:pt x="7747" y="108838"/>
                  </a:lnTo>
                  <a:lnTo>
                    <a:pt x="15493" y="108838"/>
                  </a:lnTo>
                  <a:lnTo>
                    <a:pt x="15493" y="101092"/>
                  </a:lnTo>
                  <a:lnTo>
                    <a:pt x="22478" y="101092"/>
                  </a:lnTo>
                  <a:lnTo>
                    <a:pt x="22478" y="62230"/>
                  </a:lnTo>
                  <a:lnTo>
                    <a:pt x="29972" y="62230"/>
                  </a:lnTo>
                  <a:lnTo>
                    <a:pt x="29972" y="54356"/>
                  </a:lnTo>
                  <a:lnTo>
                    <a:pt x="22478" y="54356"/>
                  </a:lnTo>
                  <a:lnTo>
                    <a:pt x="22478" y="38862"/>
                  </a:lnTo>
                  <a:lnTo>
                    <a:pt x="15493" y="38862"/>
                  </a:lnTo>
                  <a:lnTo>
                    <a:pt x="15493" y="31115"/>
                  </a:lnTo>
                  <a:lnTo>
                    <a:pt x="22478" y="31115"/>
                  </a:lnTo>
                  <a:lnTo>
                    <a:pt x="22478" y="15875"/>
                  </a:lnTo>
                  <a:lnTo>
                    <a:pt x="29972" y="15875"/>
                  </a:lnTo>
                  <a:lnTo>
                    <a:pt x="29972" y="7747"/>
                  </a:lnTo>
                  <a:lnTo>
                    <a:pt x="37591" y="7747"/>
                  </a:lnTo>
                  <a:lnTo>
                    <a:pt x="37591" y="0"/>
                  </a:lnTo>
                  <a:lnTo>
                    <a:pt x="44703" y="0"/>
                  </a:lnTo>
                  <a:lnTo>
                    <a:pt x="52069" y="7747"/>
                  </a:lnTo>
                  <a:lnTo>
                    <a:pt x="59435" y="7747"/>
                  </a:lnTo>
                  <a:lnTo>
                    <a:pt x="59435" y="0"/>
                  </a:lnTo>
                </a:path>
              </a:pathLst>
            </a:custGeom>
            <a:ln w="3175">
              <a:solidFill>
                <a:srgbClr val="B1B1B1"/>
              </a:solidFill>
            </a:ln>
          </p:spPr>
          <p:txBody>
            <a:bodyPr wrap="square" lIns="0" tIns="0" rIns="0" bIns="0" rtlCol="0"/>
            <a:lstStyle/>
            <a:p>
              <a:endParaRPr/>
            </a:p>
          </p:txBody>
        </p:sp>
        <p:sp>
          <p:nvSpPr>
            <p:cNvPr id="230" name="object 230"/>
            <p:cNvSpPr/>
            <p:nvPr/>
          </p:nvSpPr>
          <p:spPr>
            <a:xfrm>
              <a:off x="9379935" y="4935601"/>
              <a:ext cx="5715" cy="0"/>
            </a:xfrm>
            <a:custGeom>
              <a:avLst/>
              <a:gdLst/>
              <a:ahLst/>
              <a:cxnLst/>
              <a:rect l="l" t="t" r="r" b="b"/>
              <a:pathLst>
                <a:path w="5715">
                  <a:moveTo>
                    <a:pt x="5461" y="0"/>
                  </a:moveTo>
                  <a:lnTo>
                    <a:pt x="0" y="0"/>
                  </a:lnTo>
                </a:path>
              </a:pathLst>
            </a:custGeom>
            <a:ln w="3175">
              <a:solidFill>
                <a:srgbClr val="B1B1B1"/>
              </a:solidFill>
            </a:ln>
          </p:spPr>
          <p:txBody>
            <a:bodyPr wrap="square" lIns="0" tIns="0" rIns="0" bIns="0" rtlCol="0"/>
            <a:lstStyle/>
            <a:p>
              <a:endParaRPr/>
            </a:p>
          </p:txBody>
        </p:sp>
        <p:sp>
          <p:nvSpPr>
            <p:cNvPr id="231" name="object 231"/>
            <p:cNvSpPr/>
            <p:nvPr/>
          </p:nvSpPr>
          <p:spPr>
            <a:xfrm>
              <a:off x="9320498" y="490448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232" name="object 232"/>
            <p:cNvSpPr/>
            <p:nvPr/>
          </p:nvSpPr>
          <p:spPr>
            <a:xfrm>
              <a:off x="9286335" y="4912234"/>
              <a:ext cx="34290" cy="8255"/>
            </a:xfrm>
            <a:custGeom>
              <a:avLst/>
              <a:gdLst/>
              <a:ahLst/>
              <a:cxnLst/>
              <a:rect l="l" t="t" r="r" b="b"/>
              <a:pathLst>
                <a:path w="34290" h="8254">
                  <a:moveTo>
                    <a:pt x="34163" y="0"/>
                  </a:moveTo>
                  <a:lnTo>
                    <a:pt x="34163" y="7747"/>
                  </a:lnTo>
                  <a:lnTo>
                    <a:pt x="27813" y="7747"/>
                  </a:lnTo>
                  <a:lnTo>
                    <a:pt x="27813" y="0"/>
                  </a:lnTo>
                  <a:lnTo>
                    <a:pt x="20700" y="0"/>
                  </a:lnTo>
                  <a:lnTo>
                    <a:pt x="13462" y="7747"/>
                  </a:lnTo>
                  <a:lnTo>
                    <a:pt x="0" y="7747"/>
                  </a:lnTo>
                </a:path>
              </a:pathLst>
            </a:custGeom>
            <a:ln w="3175">
              <a:solidFill>
                <a:srgbClr val="B1B1B1"/>
              </a:solidFill>
            </a:ln>
          </p:spPr>
          <p:txBody>
            <a:bodyPr wrap="square" lIns="0" tIns="0" rIns="0" bIns="0" rtlCol="0"/>
            <a:lstStyle/>
            <a:p>
              <a:endParaRPr/>
            </a:p>
          </p:txBody>
        </p:sp>
        <p:sp>
          <p:nvSpPr>
            <p:cNvPr id="233" name="object 233"/>
            <p:cNvSpPr/>
            <p:nvPr/>
          </p:nvSpPr>
          <p:spPr>
            <a:xfrm>
              <a:off x="9285826" y="4919980"/>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234" name="object 234"/>
            <p:cNvSpPr/>
            <p:nvPr/>
          </p:nvSpPr>
          <p:spPr>
            <a:xfrm>
              <a:off x="9219152" y="4912233"/>
              <a:ext cx="66675" cy="46990"/>
            </a:xfrm>
            <a:custGeom>
              <a:avLst/>
              <a:gdLst/>
              <a:ahLst/>
              <a:cxnLst/>
              <a:rect l="l" t="t" r="r" b="b"/>
              <a:pathLst>
                <a:path w="66675" h="46989">
                  <a:moveTo>
                    <a:pt x="66675" y="7747"/>
                  </a:moveTo>
                  <a:lnTo>
                    <a:pt x="58927" y="7747"/>
                  </a:lnTo>
                  <a:lnTo>
                    <a:pt x="58927" y="15494"/>
                  </a:lnTo>
                  <a:lnTo>
                    <a:pt x="44450" y="15494"/>
                  </a:lnTo>
                  <a:lnTo>
                    <a:pt x="44450" y="7747"/>
                  </a:lnTo>
                  <a:lnTo>
                    <a:pt x="37464" y="7747"/>
                  </a:lnTo>
                  <a:lnTo>
                    <a:pt x="37464" y="0"/>
                  </a:lnTo>
                  <a:lnTo>
                    <a:pt x="29718" y="7747"/>
                  </a:lnTo>
                  <a:lnTo>
                    <a:pt x="29718" y="15494"/>
                  </a:lnTo>
                  <a:lnTo>
                    <a:pt x="22351" y="15494"/>
                  </a:lnTo>
                  <a:lnTo>
                    <a:pt x="22351" y="31115"/>
                  </a:lnTo>
                  <a:lnTo>
                    <a:pt x="15367" y="31115"/>
                  </a:lnTo>
                  <a:lnTo>
                    <a:pt x="15367" y="39116"/>
                  </a:lnTo>
                  <a:lnTo>
                    <a:pt x="7620" y="39116"/>
                  </a:lnTo>
                  <a:lnTo>
                    <a:pt x="7620" y="46609"/>
                  </a:lnTo>
                  <a:lnTo>
                    <a:pt x="0" y="46609"/>
                  </a:lnTo>
                </a:path>
              </a:pathLst>
            </a:custGeom>
            <a:ln w="3175">
              <a:solidFill>
                <a:srgbClr val="B1B1B1"/>
              </a:solidFill>
            </a:ln>
          </p:spPr>
          <p:txBody>
            <a:bodyPr wrap="square" lIns="0" tIns="0" rIns="0" bIns="0" rtlCol="0"/>
            <a:lstStyle/>
            <a:p>
              <a:endParaRPr/>
            </a:p>
          </p:txBody>
        </p:sp>
        <p:sp>
          <p:nvSpPr>
            <p:cNvPr id="235" name="object 235"/>
            <p:cNvSpPr/>
            <p:nvPr/>
          </p:nvSpPr>
          <p:spPr>
            <a:xfrm>
              <a:off x="9314657" y="5052186"/>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236" name="object 236"/>
            <p:cNvSpPr/>
            <p:nvPr/>
          </p:nvSpPr>
          <p:spPr>
            <a:xfrm>
              <a:off x="9276810" y="5052187"/>
              <a:ext cx="43180" cy="31115"/>
            </a:xfrm>
            <a:custGeom>
              <a:avLst/>
              <a:gdLst/>
              <a:ahLst/>
              <a:cxnLst/>
              <a:rect l="l" t="t" r="r" b="b"/>
              <a:pathLst>
                <a:path w="43179" h="31114">
                  <a:moveTo>
                    <a:pt x="0" y="31114"/>
                  </a:moveTo>
                  <a:lnTo>
                    <a:pt x="29082" y="31114"/>
                  </a:lnTo>
                  <a:lnTo>
                    <a:pt x="29082" y="22987"/>
                  </a:lnTo>
                  <a:lnTo>
                    <a:pt x="36575" y="22987"/>
                  </a:lnTo>
                  <a:lnTo>
                    <a:pt x="36575" y="7746"/>
                  </a:lnTo>
                  <a:lnTo>
                    <a:pt x="43179" y="7746"/>
                  </a:lnTo>
                  <a:lnTo>
                    <a:pt x="43179" y="0"/>
                  </a:lnTo>
                </a:path>
              </a:pathLst>
            </a:custGeom>
            <a:ln w="3175">
              <a:solidFill>
                <a:srgbClr val="B1B1B1"/>
              </a:solidFill>
            </a:ln>
          </p:spPr>
          <p:txBody>
            <a:bodyPr wrap="square" lIns="0" tIns="0" rIns="0" bIns="0" rtlCol="0"/>
            <a:lstStyle/>
            <a:p>
              <a:endParaRPr/>
            </a:p>
          </p:txBody>
        </p:sp>
        <p:sp>
          <p:nvSpPr>
            <p:cNvPr id="237" name="object 237"/>
            <p:cNvSpPr/>
            <p:nvPr/>
          </p:nvSpPr>
          <p:spPr>
            <a:xfrm>
              <a:off x="9269571" y="5083303"/>
              <a:ext cx="7620" cy="23495"/>
            </a:xfrm>
            <a:custGeom>
              <a:avLst/>
              <a:gdLst/>
              <a:ahLst/>
              <a:cxnLst/>
              <a:rect l="l" t="t" r="r" b="b"/>
              <a:pathLst>
                <a:path w="7620" h="23495">
                  <a:moveTo>
                    <a:pt x="0" y="23368"/>
                  </a:moveTo>
                  <a:lnTo>
                    <a:pt x="0" y="8128"/>
                  </a:lnTo>
                  <a:lnTo>
                    <a:pt x="7238" y="8128"/>
                  </a:lnTo>
                  <a:lnTo>
                    <a:pt x="7238" y="0"/>
                  </a:lnTo>
                </a:path>
              </a:pathLst>
            </a:custGeom>
            <a:ln w="3175">
              <a:solidFill>
                <a:srgbClr val="B1B1B1"/>
              </a:solidFill>
            </a:ln>
          </p:spPr>
          <p:txBody>
            <a:bodyPr wrap="square" lIns="0" tIns="0" rIns="0" bIns="0" rtlCol="0"/>
            <a:lstStyle/>
            <a:p>
              <a:endParaRPr/>
            </a:p>
          </p:txBody>
        </p:sp>
        <p:sp>
          <p:nvSpPr>
            <p:cNvPr id="238" name="object 238"/>
            <p:cNvSpPr/>
            <p:nvPr/>
          </p:nvSpPr>
          <p:spPr>
            <a:xfrm>
              <a:off x="9269571" y="5083302"/>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239" name="object 239"/>
            <p:cNvSpPr/>
            <p:nvPr/>
          </p:nvSpPr>
          <p:spPr>
            <a:xfrm>
              <a:off x="9249759" y="5106671"/>
              <a:ext cx="20320" cy="8255"/>
            </a:xfrm>
            <a:custGeom>
              <a:avLst/>
              <a:gdLst/>
              <a:ahLst/>
              <a:cxnLst/>
              <a:rect l="l" t="t" r="r" b="b"/>
              <a:pathLst>
                <a:path w="20320" h="8254">
                  <a:moveTo>
                    <a:pt x="0" y="0"/>
                  </a:moveTo>
                  <a:lnTo>
                    <a:pt x="6857" y="0"/>
                  </a:lnTo>
                  <a:lnTo>
                    <a:pt x="6857" y="7746"/>
                  </a:lnTo>
                  <a:lnTo>
                    <a:pt x="19812" y="7746"/>
                  </a:lnTo>
                  <a:lnTo>
                    <a:pt x="19812" y="0"/>
                  </a:lnTo>
                </a:path>
              </a:pathLst>
            </a:custGeom>
            <a:ln w="3175">
              <a:solidFill>
                <a:srgbClr val="B1B1B1"/>
              </a:solidFill>
            </a:ln>
          </p:spPr>
          <p:txBody>
            <a:bodyPr wrap="square" lIns="0" tIns="0" rIns="0" bIns="0" rtlCol="0"/>
            <a:lstStyle/>
            <a:p>
              <a:endParaRPr/>
            </a:p>
          </p:txBody>
        </p:sp>
        <p:sp>
          <p:nvSpPr>
            <p:cNvPr id="240" name="object 240"/>
            <p:cNvSpPr/>
            <p:nvPr/>
          </p:nvSpPr>
          <p:spPr>
            <a:xfrm>
              <a:off x="9249759" y="5106671"/>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241" name="object 241"/>
            <p:cNvSpPr/>
            <p:nvPr/>
          </p:nvSpPr>
          <p:spPr>
            <a:xfrm>
              <a:off x="9269571" y="5106670"/>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242" name="object 242"/>
            <p:cNvSpPr/>
            <p:nvPr/>
          </p:nvSpPr>
          <p:spPr>
            <a:xfrm>
              <a:off x="9219151" y="495109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243" name="object 243"/>
            <p:cNvSpPr/>
            <p:nvPr/>
          </p:nvSpPr>
          <p:spPr>
            <a:xfrm>
              <a:off x="9154255" y="5067681"/>
              <a:ext cx="31115" cy="23495"/>
            </a:xfrm>
            <a:custGeom>
              <a:avLst/>
              <a:gdLst/>
              <a:ahLst/>
              <a:cxnLst/>
              <a:rect l="l" t="t" r="r" b="b"/>
              <a:pathLst>
                <a:path w="31115" h="23495">
                  <a:moveTo>
                    <a:pt x="15367" y="7239"/>
                  </a:moveTo>
                  <a:lnTo>
                    <a:pt x="30606" y="7239"/>
                  </a:lnTo>
                  <a:lnTo>
                    <a:pt x="30606" y="23368"/>
                  </a:lnTo>
                  <a:lnTo>
                    <a:pt x="8000" y="23368"/>
                  </a:lnTo>
                  <a:lnTo>
                    <a:pt x="8000" y="15240"/>
                  </a:lnTo>
                  <a:lnTo>
                    <a:pt x="0" y="15240"/>
                  </a:lnTo>
                  <a:lnTo>
                    <a:pt x="0" y="7239"/>
                  </a:lnTo>
                  <a:lnTo>
                    <a:pt x="8000" y="7239"/>
                  </a:lnTo>
                  <a:lnTo>
                    <a:pt x="8000" y="0"/>
                  </a:lnTo>
                  <a:lnTo>
                    <a:pt x="15367" y="0"/>
                  </a:lnTo>
                  <a:lnTo>
                    <a:pt x="15367" y="7239"/>
                  </a:lnTo>
                </a:path>
              </a:pathLst>
            </a:custGeom>
            <a:ln w="3175">
              <a:solidFill>
                <a:srgbClr val="B1B1B1"/>
              </a:solidFill>
            </a:ln>
          </p:spPr>
          <p:txBody>
            <a:bodyPr wrap="square" lIns="0" tIns="0" rIns="0" bIns="0" rtlCol="0"/>
            <a:lstStyle/>
            <a:p>
              <a:endParaRPr/>
            </a:p>
          </p:txBody>
        </p:sp>
        <p:sp>
          <p:nvSpPr>
            <p:cNvPr id="244" name="object 244"/>
            <p:cNvSpPr/>
            <p:nvPr/>
          </p:nvSpPr>
          <p:spPr>
            <a:xfrm>
              <a:off x="8990424" y="5059934"/>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245" name="object 245"/>
            <p:cNvSpPr/>
            <p:nvPr/>
          </p:nvSpPr>
          <p:spPr>
            <a:xfrm>
              <a:off x="8990424" y="5059934"/>
              <a:ext cx="21590" cy="39370"/>
            </a:xfrm>
            <a:custGeom>
              <a:avLst/>
              <a:gdLst/>
              <a:ahLst/>
              <a:cxnLst/>
              <a:rect l="l" t="t" r="r" b="b"/>
              <a:pathLst>
                <a:path w="21590" h="39370">
                  <a:moveTo>
                    <a:pt x="7111" y="0"/>
                  </a:moveTo>
                  <a:lnTo>
                    <a:pt x="7111" y="15367"/>
                  </a:lnTo>
                  <a:lnTo>
                    <a:pt x="0" y="15367"/>
                  </a:lnTo>
                  <a:lnTo>
                    <a:pt x="0" y="31750"/>
                  </a:lnTo>
                  <a:lnTo>
                    <a:pt x="14477" y="31750"/>
                  </a:lnTo>
                  <a:lnTo>
                    <a:pt x="14477" y="38862"/>
                  </a:lnTo>
                  <a:lnTo>
                    <a:pt x="21589" y="38862"/>
                  </a:lnTo>
                </a:path>
              </a:pathLst>
            </a:custGeom>
            <a:ln w="3175">
              <a:solidFill>
                <a:srgbClr val="B1B1B1"/>
              </a:solidFill>
            </a:ln>
          </p:spPr>
          <p:txBody>
            <a:bodyPr wrap="square" lIns="0" tIns="0" rIns="0" bIns="0" rtlCol="0"/>
            <a:lstStyle/>
            <a:p>
              <a:endParaRPr/>
            </a:p>
          </p:txBody>
        </p:sp>
        <p:sp>
          <p:nvSpPr>
            <p:cNvPr id="246" name="object 246"/>
            <p:cNvSpPr/>
            <p:nvPr/>
          </p:nvSpPr>
          <p:spPr>
            <a:xfrm>
              <a:off x="9012014" y="5098796"/>
              <a:ext cx="72390" cy="62230"/>
            </a:xfrm>
            <a:custGeom>
              <a:avLst/>
              <a:gdLst/>
              <a:ahLst/>
              <a:cxnLst/>
              <a:rect l="l" t="t" r="r" b="b"/>
              <a:pathLst>
                <a:path w="72390" h="62229">
                  <a:moveTo>
                    <a:pt x="0" y="0"/>
                  </a:moveTo>
                  <a:lnTo>
                    <a:pt x="0" y="23748"/>
                  </a:lnTo>
                  <a:lnTo>
                    <a:pt x="6858" y="23748"/>
                  </a:lnTo>
                  <a:lnTo>
                    <a:pt x="6858" y="31495"/>
                  </a:lnTo>
                  <a:lnTo>
                    <a:pt x="21336" y="31495"/>
                  </a:lnTo>
                  <a:lnTo>
                    <a:pt x="21336" y="38988"/>
                  </a:lnTo>
                  <a:lnTo>
                    <a:pt x="42925" y="38988"/>
                  </a:lnTo>
                  <a:lnTo>
                    <a:pt x="42925" y="16255"/>
                  </a:lnTo>
                  <a:lnTo>
                    <a:pt x="50419" y="23748"/>
                  </a:lnTo>
                  <a:lnTo>
                    <a:pt x="50419" y="16255"/>
                  </a:lnTo>
                  <a:lnTo>
                    <a:pt x="57276" y="16255"/>
                  </a:lnTo>
                  <a:lnTo>
                    <a:pt x="57276" y="8127"/>
                  </a:lnTo>
                  <a:lnTo>
                    <a:pt x="64516" y="8127"/>
                  </a:lnTo>
                  <a:lnTo>
                    <a:pt x="64516" y="16255"/>
                  </a:lnTo>
                  <a:lnTo>
                    <a:pt x="72009" y="16255"/>
                  </a:lnTo>
                  <a:lnTo>
                    <a:pt x="72009" y="38988"/>
                  </a:lnTo>
                  <a:lnTo>
                    <a:pt x="64516" y="38988"/>
                  </a:lnTo>
                  <a:lnTo>
                    <a:pt x="64516" y="62229"/>
                  </a:lnTo>
                </a:path>
              </a:pathLst>
            </a:custGeom>
            <a:ln w="3175">
              <a:solidFill>
                <a:srgbClr val="B1B1B1"/>
              </a:solidFill>
            </a:ln>
          </p:spPr>
          <p:txBody>
            <a:bodyPr wrap="square" lIns="0" tIns="0" rIns="0" bIns="0" rtlCol="0"/>
            <a:lstStyle/>
            <a:p>
              <a:endParaRPr/>
            </a:p>
          </p:txBody>
        </p:sp>
        <p:sp>
          <p:nvSpPr>
            <p:cNvPr id="247" name="object 247"/>
            <p:cNvSpPr/>
            <p:nvPr/>
          </p:nvSpPr>
          <p:spPr>
            <a:xfrm>
              <a:off x="9075007" y="5161027"/>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248" name="object 248"/>
            <p:cNvSpPr/>
            <p:nvPr/>
          </p:nvSpPr>
          <p:spPr>
            <a:xfrm>
              <a:off x="9069674" y="5161026"/>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249" name="object 249"/>
            <p:cNvSpPr/>
            <p:nvPr/>
          </p:nvSpPr>
          <p:spPr>
            <a:xfrm>
              <a:off x="9069674" y="5168900"/>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250" name="object 250"/>
            <p:cNvSpPr/>
            <p:nvPr/>
          </p:nvSpPr>
          <p:spPr>
            <a:xfrm>
              <a:off x="9075007" y="5091049"/>
              <a:ext cx="175260" cy="85725"/>
            </a:xfrm>
            <a:custGeom>
              <a:avLst/>
              <a:gdLst/>
              <a:ahLst/>
              <a:cxnLst/>
              <a:rect l="l" t="t" r="r" b="b"/>
              <a:pathLst>
                <a:path w="175259" h="85725">
                  <a:moveTo>
                    <a:pt x="0" y="77469"/>
                  </a:moveTo>
                  <a:lnTo>
                    <a:pt x="0" y="85598"/>
                  </a:lnTo>
                  <a:lnTo>
                    <a:pt x="7620" y="77469"/>
                  </a:lnTo>
                  <a:lnTo>
                    <a:pt x="14604" y="77469"/>
                  </a:lnTo>
                  <a:lnTo>
                    <a:pt x="14604" y="62230"/>
                  </a:lnTo>
                  <a:lnTo>
                    <a:pt x="21844" y="62230"/>
                  </a:lnTo>
                  <a:lnTo>
                    <a:pt x="21844" y="54101"/>
                  </a:lnTo>
                  <a:lnTo>
                    <a:pt x="29464" y="54101"/>
                  </a:lnTo>
                  <a:lnTo>
                    <a:pt x="29464" y="45974"/>
                  </a:lnTo>
                  <a:lnTo>
                    <a:pt x="36702" y="45974"/>
                  </a:lnTo>
                  <a:lnTo>
                    <a:pt x="36702" y="38607"/>
                  </a:lnTo>
                  <a:lnTo>
                    <a:pt x="43688" y="30861"/>
                  </a:lnTo>
                  <a:lnTo>
                    <a:pt x="50926" y="30861"/>
                  </a:lnTo>
                  <a:lnTo>
                    <a:pt x="50926" y="7112"/>
                  </a:lnTo>
                  <a:lnTo>
                    <a:pt x="43688" y="0"/>
                  </a:lnTo>
                  <a:lnTo>
                    <a:pt x="72771" y="0"/>
                  </a:lnTo>
                  <a:lnTo>
                    <a:pt x="72771" y="7112"/>
                  </a:lnTo>
                  <a:lnTo>
                    <a:pt x="80137" y="7112"/>
                  </a:lnTo>
                  <a:lnTo>
                    <a:pt x="80137" y="15239"/>
                  </a:lnTo>
                  <a:lnTo>
                    <a:pt x="87629" y="23368"/>
                  </a:lnTo>
                  <a:lnTo>
                    <a:pt x="94615" y="23368"/>
                  </a:lnTo>
                  <a:lnTo>
                    <a:pt x="94615" y="30861"/>
                  </a:lnTo>
                  <a:lnTo>
                    <a:pt x="101980" y="30861"/>
                  </a:lnTo>
                  <a:lnTo>
                    <a:pt x="101980" y="23368"/>
                  </a:lnTo>
                  <a:lnTo>
                    <a:pt x="131064" y="23368"/>
                  </a:lnTo>
                  <a:lnTo>
                    <a:pt x="138683" y="15239"/>
                  </a:lnTo>
                  <a:lnTo>
                    <a:pt x="152907" y="15239"/>
                  </a:lnTo>
                  <a:lnTo>
                    <a:pt x="152907" y="7112"/>
                  </a:lnTo>
                  <a:lnTo>
                    <a:pt x="160527" y="7112"/>
                  </a:lnTo>
                  <a:lnTo>
                    <a:pt x="160527" y="15239"/>
                  </a:lnTo>
                  <a:lnTo>
                    <a:pt x="174751" y="15239"/>
                  </a:lnTo>
                </a:path>
              </a:pathLst>
            </a:custGeom>
            <a:ln w="3175">
              <a:solidFill>
                <a:srgbClr val="B1B1B1"/>
              </a:solidFill>
            </a:ln>
          </p:spPr>
          <p:txBody>
            <a:bodyPr wrap="square" lIns="0" tIns="0" rIns="0" bIns="0" rtlCol="0"/>
            <a:lstStyle/>
            <a:p>
              <a:endParaRPr/>
            </a:p>
          </p:txBody>
        </p:sp>
        <p:sp>
          <p:nvSpPr>
            <p:cNvPr id="251" name="object 251"/>
            <p:cNvSpPr/>
            <p:nvPr/>
          </p:nvSpPr>
          <p:spPr>
            <a:xfrm>
              <a:off x="9012015" y="5098796"/>
              <a:ext cx="5715" cy="0"/>
            </a:xfrm>
            <a:custGeom>
              <a:avLst/>
              <a:gdLst/>
              <a:ahLst/>
              <a:cxnLst/>
              <a:rect l="l" t="t" r="r" b="b"/>
              <a:pathLst>
                <a:path w="5715">
                  <a:moveTo>
                    <a:pt x="5334" y="0"/>
                  </a:moveTo>
                  <a:lnTo>
                    <a:pt x="0" y="0"/>
                  </a:lnTo>
                </a:path>
              </a:pathLst>
            </a:custGeom>
            <a:ln w="3175">
              <a:solidFill>
                <a:srgbClr val="B1B1B1"/>
              </a:solidFill>
            </a:ln>
          </p:spPr>
          <p:txBody>
            <a:bodyPr wrap="square" lIns="0" tIns="0" rIns="0" bIns="0" rtlCol="0"/>
            <a:lstStyle/>
            <a:p>
              <a:endParaRPr/>
            </a:p>
          </p:txBody>
        </p:sp>
        <p:sp>
          <p:nvSpPr>
            <p:cNvPr id="252" name="object 252"/>
            <p:cNvSpPr/>
            <p:nvPr/>
          </p:nvSpPr>
          <p:spPr>
            <a:xfrm>
              <a:off x="8017859" y="3023742"/>
              <a:ext cx="14604" cy="6350"/>
            </a:xfrm>
            <a:custGeom>
              <a:avLst/>
              <a:gdLst/>
              <a:ahLst/>
              <a:cxnLst/>
              <a:rect l="l" t="t" r="r" b="b"/>
              <a:pathLst>
                <a:path w="14604" h="6350">
                  <a:moveTo>
                    <a:pt x="14097" y="0"/>
                  </a:moveTo>
                  <a:lnTo>
                    <a:pt x="0" y="0"/>
                  </a:lnTo>
                  <a:lnTo>
                    <a:pt x="0" y="6350"/>
                  </a:lnTo>
                  <a:lnTo>
                    <a:pt x="14097" y="6350"/>
                  </a:lnTo>
                  <a:lnTo>
                    <a:pt x="14097" y="0"/>
                  </a:lnTo>
                  <a:close/>
                </a:path>
              </a:pathLst>
            </a:custGeom>
            <a:solidFill>
              <a:srgbClr val="FFFFFF"/>
            </a:solidFill>
          </p:spPr>
          <p:txBody>
            <a:bodyPr wrap="square" lIns="0" tIns="0" rIns="0" bIns="0" rtlCol="0"/>
            <a:lstStyle/>
            <a:p>
              <a:endParaRPr/>
            </a:p>
          </p:txBody>
        </p:sp>
        <p:sp>
          <p:nvSpPr>
            <p:cNvPr id="253" name="object 253"/>
            <p:cNvSpPr/>
            <p:nvPr/>
          </p:nvSpPr>
          <p:spPr>
            <a:xfrm>
              <a:off x="8010239" y="3016123"/>
              <a:ext cx="36830" cy="7620"/>
            </a:xfrm>
            <a:custGeom>
              <a:avLst/>
              <a:gdLst/>
              <a:ahLst/>
              <a:cxnLst/>
              <a:rect l="l" t="t" r="r" b="b"/>
              <a:pathLst>
                <a:path w="36829" h="7619">
                  <a:moveTo>
                    <a:pt x="36321" y="0"/>
                  </a:moveTo>
                  <a:lnTo>
                    <a:pt x="0" y="0"/>
                  </a:lnTo>
                  <a:lnTo>
                    <a:pt x="0" y="7620"/>
                  </a:lnTo>
                  <a:lnTo>
                    <a:pt x="36321" y="7620"/>
                  </a:lnTo>
                  <a:lnTo>
                    <a:pt x="36321" y="0"/>
                  </a:lnTo>
                  <a:close/>
                </a:path>
              </a:pathLst>
            </a:custGeom>
            <a:solidFill>
              <a:srgbClr val="FFFFFF"/>
            </a:solidFill>
          </p:spPr>
          <p:txBody>
            <a:bodyPr wrap="square" lIns="0" tIns="0" rIns="0" bIns="0" rtlCol="0"/>
            <a:lstStyle/>
            <a:p>
              <a:endParaRPr/>
            </a:p>
          </p:txBody>
        </p:sp>
        <p:sp>
          <p:nvSpPr>
            <p:cNvPr id="254" name="object 254"/>
            <p:cNvSpPr/>
            <p:nvPr/>
          </p:nvSpPr>
          <p:spPr>
            <a:xfrm>
              <a:off x="7996142" y="3008629"/>
              <a:ext cx="57785" cy="7620"/>
            </a:xfrm>
            <a:custGeom>
              <a:avLst/>
              <a:gdLst/>
              <a:ahLst/>
              <a:cxnLst/>
              <a:rect l="l" t="t" r="r" b="b"/>
              <a:pathLst>
                <a:path w="57784" h="7619">
                  <a:moveTo>
                    <a:pt x="0" y="7620"/>
                  </a:moveTo>
                  <a:lnTo>
                    <a:pt x="57404" y="7620"/>
                  </a:lnTo>
                  <a:lnTo>
                    <a:pt x="57404" y="0"/>
                  </a:lnTo>
                  <a:lnTo>
                    <a:pt x="0" y="0"/>
                  </a:lnTo>
                  <a:lnTo>
                    <a:pt x="0" y="7620"/>
                  </a:lnTo>
                  <a:close/>
                </a:path>
              </a:pathLst>
            </a:custGeom>
            <a:solidFill>
              <a:srgbClr val="FFFFFF"/>
            </a:solidFill>
          </p:spPr>
          <p:txBody>
            <a:bodyPr wrap="square" lIns="0" tIns="0" rIns="0" bIns="0" rtlCol="0"/>
            <a:lstStyle/>
            <a:p>
              <a:endParaRPr/>
            </a:p>
          </p:txBody>
        </p:sp>
        <p:sp>
          <p:nvSpPr>
            <p:cNvPr id="255" name="object 255"/>
            <p:cNvSpPr/>
            <p:nvPr/>
          </p:nvSpPr>
          <p:spPr>
            <a:xfrm>
              <a:off x="7996141" y="3004185"/>
              <a:ext cx="107950" cy="0"/>
            </a:xfrm>
            <a:custGeom>
              <a:avLst/>
              <a:gdLst/>
              <a:ahLst/>
              <a:cxnLst/>
              <a:rect l="l" t="t" r="r" b="b"/>
              <a:pathLst>
                <a:path w="107950">
                  <a:moveTo>
                    <a:pt x="0" y="0"/>
                  </a:moveTo>
                  <a:lnTo>
                    <a:pt x="107695" y="0"/>
                  </a:lnTo>
                </a:path>
              </a:pathLst>
            </a:custGeom>
            <a:ln w="8889">
              <a:solidFill>
                <a:srgbClr val="FFFFFF"/>
              </a:solidFill>
            </a:ln>
          </p:spPr>
          <p:txBody>
            <a:bodyPr wrap="square" lIns="0" tIns="0" rIns="0" bIns="0" rtlCol="0"/>
            <a:lstStyle/>
            <a:p>
              <a:endParaRPr/>
            </a:p>
          </p:txBody>
        </p:sp>
        <p:sp>
          <p:nvSpPr>
            <p:cNvPr id="256" name="object 256"/>
            <p:cNvSpPr/>
            <p:nvPr/>
          </p:nvSpPr>
          <p:spPr>
            <a:xfrm>
              <a:off x="7988648" y="2995929"/>
              <a:ext cx="115570" cy="0"/>
            </a:xfrm>
            <a:custGeom>
              <a:avLst/>
              <a:gdLst/>
              <a:ahLst/>
              <a:cxnLst/>
              <a:rect l="l" t="t" r="r" b="b"/>
              <a:pathLst>
                <a:path w="115570">
                  <a:moveTo>
                    <a:pt x="0" y="0"/>
                  </a:moveTo>
                  <a:lnTo>
                    <a:pt x="115188" y="0"/>
                  </a:lnTo>
                </a:path>
              </a:pathLst>
            </a:custGeom>
            <a:ln w="7620">
              <a:solidFill>
                <a:srgbClr val="FFFFFF"/>
              </a:solidFill>
            </a:ln>
          </p:spPr>
          <p:txBody>
            <a:bodyPr wrap="square" lIns="0" tIns="0" rIns="0" bIns="0" rtlCol="0"/>
            <a:lstStyle/>
            <a:p>
              <a:endParaRPr/>
            </a:p>
          </p:txBody>
        </p:sp>
        <p:sp>
          <p:nvSpPr>
            <p:cNvPr id="257" name="object 257"/>
            <p:cNvSpPr/>
            <p:nvPr/>
          </p:nvSpPr>
          <p:spPr>
            <a:xfrm>
              <a:off x="8061039" y="3008502"/>
              <a:ext cx="29209" cy="7620"/>
            </a:xfrm>
            <a:custGeom>
              <a:avLst/>
              <a:gdLst/>
              <a:ahLst/>
              <a:cxnLst/>
              <a:rect l="l" t="t" r="r" b="b"/>
              <a:pathLst>
                <a:path w="29209" h="7619">
                  <a:moveTo>
                    <a:pt x="28701" y="0"/>
                  </a:moveTo>
                  <a:lnTo>
                    <a:pt x="0" y="0"/>
                  </a:lnTo>
                  <a:lnTo>
                    <a:pt x="0" y="7619"/>
                  </a:lnTo>
                  <a:lnTo>
                    <a:pt x="28701" y="7619"/>
                  </a:lnTo>
                  <a:lnTo>
                    <a:pt x="28701" y="0"/>
                  </a:lnTo>
                  <a:close/>
                </a:path>
              </a:pathLst>
            </a:custGeom>
            <a:solidFill>
              <a:srgbClr val="FFFFFF"/>
            </a:solidFill>
          </p:spPr>
          <p:txBody>
            <a:bodyPr wrap="square" lIns="0" tIns="0" rIns="0" bIns="0" rtlCol="0"/>
            <a:lstStyle/>
            <a:p>
              <a:endParaRPr/>
            </a:p>
          </p:txBody>
        </p:sp>
        <p:sp>
          <p:nvSpPr>
            <p:cNvPr id="258" name="object 258"/>
            <p:cNvSpPr/>
            <p:nvPr/>
          </p:nvSpPr>
          <p:spPr>
            <a:xfrm>
              <a:off x="7830660" y="2999739"/>
              <a:ext cx="14604" cy="8890"/>
            </a:xfrm>
            <a:custGeom>
              <a:avLst/>
              <a:gdLst/>
              <a:ahLst/>
              <a:cxnLst/>
              <a:rect l="l" t="t" r="r" b="b"/>
              <a:pathLst>
                <a:path w="14604" h="8889">
                  <a:moveTo>
                    <a:pt x="0" y="8889"/>
                  </a:moveTo>
                  <a:lnTo>
                    <a:pt x="14097" y="8889"/>
                  </a:lnTo>
                  <a:lnTo>
                    <a:pt x="14097" y="0"/>
                  </a:lnTo>
                  <a:lnTo>
                    <a:pt x="0" y="0"/>
                  </a:lnTo>
                  <a:lnTo>
                    <a:pt x="0" y="8889"/>
                  </a:lnTo>
                  <a:close/>
                </a:path>
              </a:pathLst>
            </a:custGeom>
            <a:solidFill>
              <a:srgbClr val="FFFFFF"/>
            </a:solidFill>
          </p:spPr>
          <p:txBody>
            <a:bodyPr wrap="square" lIns="0" tIns="0" rIns="0" bIns="0" rtlCol="0"/>
            <a:lstStyle/>
            <a:p>
              <a:endParaRPr/>
            </a:p>
          </p:txBody>
        </p:sp>
        <p:sp>
          <p:nvSpPr>
            <p:cNvPr id="259" name="object 259"/>
            <p:cNvSpPr/>
            <p:nvPr/>
          </p:nvSpPr>
          <p:spPr>
            <a:xfrm>
              <a:off x="7830660" y="2992120"/>
              <a:ext cx="21590" cy="7620"/>
            </a:xfrm>
            <a:custGeom>
              <a:avLst/>
              <a:gdLst/>
              <a:ahLst/>
              <a:cxnLst/>
              <a:rect l="l" t="t" r="r" b="b"/>
              <a:pathLst>
                <a:path w="21589" h="7619">
                  <a:moveTo>
                    <a:pt x="0" y="7620"/>
                  </a:moveTo>
                  <a:lnTo>
                    <a:pt x="21209" y="7620"/>
                  </a:lnTo>
                  <a:lnTo>
                    <a:pt x="21209" y="0"/>
                  </a:lnTo>
                  <a:lnTo>
                    <a:pt x="0" y="0"/>
                  </a:lnTo>
                  <a:lnTo>
                    <a:pt x="0" y="7620"/>
                  </a:lnTo>
                  <a:close/>
                </a:path>
              </a:pathLst>
            </a:custGeom>
            <a:solidFill>
              <a:srgbClr val="FFFFFF"/>
            </a:solidFill>
          </p:spPr>
          <p:txBody>
            <a:bodyPr wrap="square" lIns="0" tIns="0" rIns="0" bIns="0" rtlCol="0"/>
            <a:lstStyle/>
            <a:p>
              <a:endParaRPr/>
            </a:p>
          </p:txBody>
        </p:sp>
        <p:sp>
          <p:nvSpPr>
            <p:cNvPr id="260" name="object 260"/>
            <p:cNvSpPr/>
            <p:nvPr/>
          </p:nvSpPr>
          <p:spPr>
            <a:xfrm>
              <a:off x="7823041" y="2976879"/>
              <a:ext cx="29209" cy="15240"/>
            </a:xfrm>
            <a:custGeom>
              <a:avLst/>
              <a:gdLst/>
              <a:ahLst/>
              <a:cxnLst/>
              <a:rect l="l" t="t" r="r" b="b"/>
              <a:pathLst>
                <a:path w="29210" h="15239">
                  <a:moveTo>
                    <a:pt x="0" y="15239"/>
                  </a:moveTo>
                  <a:lnTo>
                    <a:pt x="28828" y="15239"/>
                  </a:lnTo>
                  <a:lnTo>
                    <a:pt x="28828" y="0"/>
                  </a:lnTo>
                  <a:lnTo>
                    <a:pt x="0" y="0"/>
                  </a:lnTo>
                  <a:lnTo>
                    <a:pt x="0" y="15239"/>
                  </a:lnTo>
                  <a:close/>
                </a:path>
              </a:pathLst>
            </a:custGeom>
            <a:solidFill>
              <a:srgbClr val="FFFFFF"/>
            </a:solidFill>
          </p:spPr>
          <p:txBody>
            <a:bodyPr wrap="square" lIns="0" tIns="0" rIns="0" bIns="0" rtlCol="0"/>
            <a:lstStyle/>
            <a:p>
              <a:endParaRPr/>
            </a:p>
          </p:txBody>
        </p:sp>
        <p:sp>
          <p:nvSpPr>
            <p:cNvPr id="261" name="object 261"/>
            <p:cNvSpPr/>
            <p:nvPr/>
          </p:nvSpPr>
          <p:spPr>
            <a:xfrm>
              <a:off x="7996142" y="2988310"/>
              <a:ext cx="114935" cy="0"/>
            </a:xfrm>
            <a:custGeom>
              <a:avLst/>
              <a:gdLst/>
              <a:ahLst/>
              <a:cxnLst/>
              <a:rect l="l" t="t" r="r" b="b"/>
              <a:pathLst>
                <a:path w="114934">
                  <a:moveTo>
                    <a:pt x="0" y="0"/>
                  </a:moveTo>
                  <a:lnTo>
                    <a:pt x="114935" y="0"/>
                  </a:lnTo>
                </a:path>
              </a:pathLst>
            </a:custGeom>
            <a:ln w="7619">
              <a:solidFill>
                <a:srgbClr val="FFFFFF"/>
              </a:solidFill>
            </a:ln>
          </p:spPr>
          <p:txBody>
            <a:bodyPr wrap="square" lIns="0" tIns="0" rIns="0" bIns="0" rtlCol="0"/>
            <a:lstStyle/>
            <a:p>
              <a:endParaRPr/>
            </a:p>
          </p:txBody>
        </p:sp>
        <p:sp>
          <p:nvSpPr>
            <p:cNvPr id="262" name="object 262"/>
            <p:cNvSpPr/>
            <p:nvPr/>
          </p:nvSpPr>
          <p:spPr>
            <a:xfrm>
              <a:off x="7996142" y="2976245"/>
              <a:ext cx="122555" cy="0"/>
            </a:xfrm>
            <a:custGeom>
              <a:avLst/>
              <a:gdLst/>
              <a:ahLst/>
              <a:cxnLst/>
              <a:rect l="l" t="t" r="r" b="b"/>
              <a:pathLst>
                <a:path w="122554">
                  <a:moveTo>
                    <a:pt x="0" y="0"/>
                  </a:moveTo>
                  <a:lnTo>
                    <a:pt x="122428" y="0"/>
                  </a:lnTo>
                </a:path>
              </a:pathLst>
            </a:custGeom>
            <a:ln w="16510">
              <a:solidFill>
                <a:srgbClr val="FFFFFF"/>
              </a:solidFill>
            </a:ln>
          </p:spPr>
          <p:txBody>
            <a:bodyPr wrap="square" lIns="0" tIns="0" rIns="0" bIns="0" rtlCol="0"/>
            <a:lstStyle/>
            <a:p>
              <a:endParaRPr/>
            </a:p>
          </p:txBody>
        </p:sp>
        <p:sp>
          <p:nvSpPr>
            <p:cNvPr id="263" name="object 263"/>
            <p:cNvSpPr/>
            <p:nvPr/>
          </p:nvSpPr>
          <p:spPr>
            <a:xfrm>
              <a:off x="7816183" y="2967989"/>
              <a:ext cx="43180" cy="8890"/>
            </a:xfrm>
            <a:custGeom>
              <a:avLst/>
              <a:gdLst/>
              <a:ahLst/>
              <a:cxnLst/>
              <a:rect l="l" t="t" r="r" b="b"/>
              <a:pathLst>
                <a:path w="43179" h="8889">
                  <a:moveTo>
                    <a:pt x="0" y="8889"/>
                  </a:moveTo>
                  <a:lnTo>
                    <a:pt x="43180" y="8889"/>
                  </a:lnTo>
                  <a:lnTo>
                    <a:pt x="43180" y="0"/>
                  </a:lnTo>
                  <a:lnTo>
                    <a:pt x="0" y="0"/>
                  </a:lnTo>
                  <a:lnTo>
                    <a:pt x="0" y="8889"/>
                  </a:lnTo>
                  <a:close/>
                </a:path>
              </a:pathLst>
            </a:custGeom>
            <a:solidFill>
              <a:srgbClr val="FFFFFF"/>
            </a:solidFill>
          </p:spPr>
          <p:txBody>
            <a:bodyPr wrap="square" lIns="0" tIns="0" rIns="0" bIns="0" rtlCol="0"/>
            <a:lstStyle/>
            <a:p>
              <a:endParaRPr/>
            </a:p>
          </p:txBody>
        </p:sp>
        <p:sp>
          <p:nvSpPr>
            <p:cNvPr id="264" name="object 264"/>
            <p:cNvSpPr/>
            <p:nvPr/>
          </p:nvSpPr>
          <p:spPr>
            <a:xfrm>
              <a:off x="7816184" y="2961639"/>
              <a:ext cx="57785" cy="6350"/>
            </a:xfrm>
            <a:custGeom>
              <a:avLst/>
              <a:gdLst/>
              <a:ahLst/>
              <a:cxnLst/>
              <a:rect l="l" t="t" r="r" b="b"/>
              <a:pathLst>
                <a:path w="57785" h="6350">
                  <a:moveTo>
                    <a:pt x="0" y="6350"/>
                  </a:moveTo>
                  <a:lnTo>
                    <a:pt x="57276" y="6350"/>
                  </a:lnTo>
                  <a:lnTo>
                    <a:pt x="57276" y="0"/>
                  </a:lnTo>
                  <a:lnTo>
                    <a:pt x="0" y="0"/>
                  </a:lnTo>
                  <a:lnTo>
                    <a:pt x="0" y="6350"/>
                  </a:lnTo>
                  <a:close/>
                </a:path>
              </a:pathLst>
            </a:custGeom>
            <a:solidFill>
              <a:srgbClr val="FFFFFF"/>
            </a:solidFill>
          </p:spPr>
          <p:txBody>
            <a:bodyPr wrap="square" lIns="0" tIns="0" rIns="0" bIns="0" rtlCol="0"/>
            <a:lstStyle/>
            <a:p>
              <a:endParaRPr/>
            </a:p>
          </p:txBody>
        </p:sp>
        <p:sp>
          <p:nvSpPr>
            <p:cNvPr id="265" name="object 265"/>
            <p:cNvSpPr/>
            <p:nvPr/>
          </p:nvSpPr>
          <p:spPr>
            <a:xfrm>
              <a:off x="7816183" y="2952750"/>
              <a:ext cx="50800" cy="8890"/>
            </a:xfrm>
            <a:custGeom>
              <a:avLst/>
              <a:gdLst/>
              <a:ahLst/>
              <a:cxnLst/>
              <a:rect l="l" t="t" r="r" b="b"/>
              <a:pathLst>
                <a:path w="50800" h="8889">
                  <a:moveTo>
                    <a:pt x="0" y="8889"/>
                  </a:moveTo>
                  <a:lnTo>
                    <a:pt x="50419" y="8889"/>
                  </a:lnTo>
                  <a:lnTo>
                    <a:pt x="50419" y="0"/>
                  </a:lnTo>
                  <a:lnTo>
                    <a:pt x="0" y="0"/>
                  </a:lnTo>
                  <a:lnTo>
                    <a:pt x="0" y="8889"/>
                  </a:lnTo>
                  <a:close/>
                </a:path>
              </a:pathLst>
            </a:custGeom>
            <a:solidFill>
              <a:srgbClr val="FFFFFF"/>
            </a:solidFill>
          </p:spPr>
          <p:txBody>
            <a:bodyPr wrap="square" lIns="0" tIns="0" rIns="0" bIns="0" rtlCol="0"/>
            <a:lstStyle/>
            <a:p>
              <a:endParaRPr/>
            </a:p>
          </p:txBody>
        </p:sp>
        <p:sp>
          <p:nvSpPr>
            <p:cNvPr id="266" name="object 266"/>
            <p:cNvSpPr/>
            <p:nvPr/>
          </p:nvSpPr>
          <p:spPr>
            <a:xfrm>
              <a:off x="7924260" y="2967989"/>
              <a:ext cx="43815" cy="8890"/>
            </a:xfrm>
            <a:custGeom>
              <a:avLst/>
              <a:gdLst/>
              <a:ahLst/>
              <a:cxnLst/>
              <a:rect l="l" t="t" r="r" b="b"/>
              <a:pathLst>
                <a:path w="43814" h="8889">
                  <a:moveTo>
                    <a:pt x="0" y="8889"/>
                  </a:moveTo>
                  <a:lnTo>
                    <a:pt x="43434" y="8889"/>
                  </a:lnTo>
                  <a:lnTo>
                    <a:pt x="43434" y="0"/>
                  </a:lnTo>
                  <a:lnTo>
                    <a:pt x="0" y="0"/>
                  </a:lnTo>
                  <a:lnTo>
                    <a:pt x="0" y="8889"/>
                  </a:lnTo>
                  <a:close/>
                </a:path>
              </a:pathLst>
            </a:custGeom>
            <a:solidFill>
              <a:srgbClr val="FFFFFF"/>
            </a:solidFill>
          </p:spPr>
          <p:txBody>
            <a:bodyPr wrap="square" lIns="0" tIns="0" rIns="0" bIns="0" rtlCol="0"/>
            <a:lstStyle/>
            <a:p>
              <a:endParaRPr/>
            </a:p>
          </p:txBody>
        </p:sp>
        <p:sp>
          <p:nvSpPr>
            <p:cNvPr id="267" name="object 267"/>
            <p:cNvSpPr/>
            <p:nvPr/>
          </p:nvSpPr>
          <p:spPr>
            <a:xfrm>
              <a:off x="7924260" y="2961639"/>
              <a:ext cx="50165" cy="6350"/>
            </a:xfrm>
            <a:custGeom>
              <a:avLst/>
              <a:gdLst/>
              <a:ahLst/>
              <a:cxnLst/>
              <a:rect l="l" t="t" r="r" b="b"/>
              <a:pathLst>
                <a:path w="50164" h="6350">
                  <a:moveTo>
                    <a:pt x="0" y="6350"/>
                  </a:moveTo>
                  <a:lnTo>
                    <a:pt x="50037" y="6350"/>
                  </a:lnTo>
                  <a:lnTo>
                    <a:pt x="50037" y="0"/>
                  </a:lnTo>
                  <a:lnTo>
                    <a:pt x="0" y="0"/>
                  </a:lnTo>
                  <a:lnTo>
                    <a:pt x="0" y="6350"/>
                  </a:lnTo>
                  <a:close/>
                </a:path>
              </a:pathLst>
            </a:custGeom>
            <a:solidFill>
              <a:srgbClr val="FFFFFF"/>
            </a:solidFill>
          </p:spPr>
          <p:txBody>
            <a:bodyPr wrap="square" lIns="0" tIns="0" rIns="0" bIns="0" rtlCol="0"/>
            <a:lstStyle/>
            <a:p>
              <a:endParaRPr/>
            </a:p>
          </p:txBody>
        </p:sp>
        <p:sp>
          <p:nvSpPr>
            <p:cNvPr id="268" name="object 268"/>
            <p:cNvSpPr/>
            <p:nvPr/>
          </p:nvSpPr>
          <p:spPr>
            <a:xfrm>
              <a:off x="8003382" y="2964688"/>
              <a:ext cx="129539" cy="0"/>
            </a:xfrm>
            <a:custGeom>
              <a:avLst/>
              <a:gdLst/>
              <a:ahLst/>
              <a:cxnLst/>
              <a:rect l="l" t="t" r="r" b="b"/>
              <a:pathLst>
                <a:path w="129540">
                  <a:moveTo>
                    <a:pt x="0" y="0"/>
                  </a:moveTo>
                  <a:lnTo>
                    <a:pt x="129285" y="0"/>
                  </a:lnTo>
                </a:path>
              </a:pathLst>
            </a:custGeom>
            <a:ln w="6350">
              <a:solidFill>
                <a:srgbClr val="FFFFFF"/>
              </a:solidFill>
            </a:ln>
          </p:spPr>
          <p:txBody>
            <a:bodyPr wrap="square" lIns="0" tIns="0" rIns="0" bIns="0" rtlCol="0"/>
            <a:lstStyle/>
            <a:p>
              <a:endParaRPr/>
            </a:p>
          </p:txBody>
        </p:sp>
        <p:sp>
          <p:nvSpPr>
            <p:cNvPr id="269" name="object 269"/>
            <p:cNvSpPr/>
            <p:nvPr/>
          </p:nvSpPr>
          <p:spPr>
            <a:xfrm>
              <a:off x="7931118" y="2953385"/>
              <a:ext cx="216535" cy="0"/>
            </a:xfrm>
            <a:custGeom>
              <a:avLst/>
              <a:gdLst/>
              <a:ahLst/>
              <a:cxnLst/>
              <a:rect l="l" t="t" r="r" b="b"/>
              <a:pathLst>
                <a:path w="216534">
                  <a:moveTo>
                    <a:pt x="0" y="0"/>
                  </a:moveTo>
                  <a:lnTo>
                    <a:pt x="216281" y="0"/>
                  </a:lnTo>
                </a:path>
              </a:pathLst>
            </a:custGeom>
            <a:ln w="16510">
              <a:solidFill>
                <a:srgbClr val="FFFFFF"/>
              </a:solidFill>
            </a:ln>
          </p:spPr>
          <p:txBody>
            <a:bodyPr wrap="square" lIns="0" tIns="0" rIns="0" bIns="0" rtlCol="0"/>
            <a:lstStyle/>
            <a:p>
              <a:endParaRPr/>
            </a:p>
          </p:txBody>
        </p:sp>
        <p:sp>
          <p:nvSpPr>
            <p:cNvPr id="270" name="object 270"/>
            <p:cNvSpPr/>
            <p:nvPr/>
          </p:nvSpPr>
          <p:spPr>
            <a:xfrm>
              <a:off x="7924259" y="2941320"/>
              <a:ext cx="223520" cy="0"/>
            </a:xfrm>
            <a:custGeom>
              <a:avLst/>
              <a:gdLst/>
              <a:ahLst/>
              <a:cxnLst/>
              <a:rect l="l" t="t" r="r" b="b"/>
              <a:pathLst>
                <a:path w="223520">
                  <a:moveTo>
                    <a:pt x="0" y="0"/>
                  </a:moveTo>
                  <a:lnTo>
                    <a:pt x="223139" y="0"/>
                  </a:lnTo>
                </a:path>
              </a:pathLst>
            </a:custGeom>
            <a:ln w="7620">
              <a:solidFill>
                <a:srgbClr val="FFFFFF"/>
              </a:solidFill>
            </a:ln>
          </p:spPr>
          <p:txBody>
            <a:bodyPr wrap="square" lIns="0" tIns="0" rIns="0" bIns="0" rtlCol="0"/>
            <a:lstStyle/>
            <a:p>
              <a:endParaRPr/>
            </a:p>
          </p:txBody>
        </p:sp>
        <p:sp>
          <p:nvSpPr>
            <p:cNvPr id="271" name="object 271"/>
            <p:cNvSpPr/>
            <p:nvPr/>
          </p:nvSpPr>
          <p:spPr>
            <a:xfrm>
              <a:off x="7801833" y="2945002"/>
              <a:ext cx="71755" cy="7620"/>
            </a:xfrm>
            <a:custGeom>
              <a:avLst/>
              <a:gdLst/>
              <a:ahLst/>
              <a:cxnLst/>
              <a:rect l="l" t="t" r="r" b="b"/>
              <a:pathLst>
                <a:path w="71754" h="7619">
                  <a:moveTo>
                    <a:pt x="71627" y="0"/>
                  </a:moveTo>
                  <a:lnTo>
                    <a:pt x="0" y="0"/>
                  </a:lnTo>
                  <a:lnTo>
                    <a:pt x="7112" y="7619"/>
                  </a:lnTo>
                  <a:lnTo>
                    <a:pt x="71627" y="7619"/>
                  </a:lnTo>
                  <a:lnTo>
                    <a:pt x="71627" y="0"/>
                  </a:lnTo>
                  <a:close/>
                </a:path>
              </a:pathLst>
            </a:custGeom>
            <a:solidFill>
              <a:srgbClr val="FFFFFF"/>
            </a:solidFill>
          </p:spPr>
          <p:txBody>
            <a:bodyPr wrap="square" lIns="0" tIns="0" rIns="0" bIns="0" rtlCol="0"/>
            <a:lstStyle/>
            <a:p>
              <a:endParaRPr/>
            </a:p>
          </p:txBody>
        </p:sp>
        <p:sp>
          <p:nvSpPr>
            <p:cNvPr id="272" name="object 272"/>
            <p:cNvSpPr/>
            <p:nvPr/>
          </p:nvSpPr>
          <p:spPr>
            <a:xfrm>
              <a:off x="7794340" y="2941192"/>
              <a:ext cx="86995" cy="0"/>
            </a:xfrm>
            <a:custGeom>
              <a:avLst/>
              <a:gdLst/>
              <a:ahLst/>
              <a:cxnLst/>
              <a:rect l="l" t="t" r="r" b="b"/>
              <a:pathLst>
                <a:path w="86995">
                  <a:moveTo>
                    <a:pt x="0" y="0"/>
                  </a:moveTo>
                  <a:lnTo>
                    <a:pt x="86613" y="0"/>
                  </a:lnTo>
                </a:path>
              </a:pathLst>
            </a:custGeom>
            <a:ln w="7620">
              <a:solidFill>
                <a:srgbClr val="FFFFFF"/>
              </a:solidFill>
            </a:ln>
          </p:spPr>
          <p:txBody>
            <a:bodyPr wrap="square" lIns="0" tIns="0" rIns="0" bIns="0" rtlCol="0"/>
            <a:lstStyle/>
            <a:p>
              <a:endParaRPr/>
            </a:p>
          </p:txBody>
        </p:sp>
        <p:sp>
          <p:nvSpPr>
            <p:cNvPr id="273" name="object 273"/>
            <p:cNvSpPr/>
            <p:nvPr/>
          </p:nvSpPr>
          <p:spPr>
            <a:xfrm>
              <a:off x="7787353" y="2933700"/>
              <a:ext cx="345440" cy="0"/>
            </a:xfrm>
            <a:custGeom>
              <a:avLst/>
              <a:gdLst/>
              <a:ahLst/>
              <a:cxnLst/>
              <a:rect l="l" t="t" r="r" b="b"/>
              <a:pathLst>
                <a:path w="345440">
                  <a:moveTo>
                    <a:pt x="0" y="0"/>
                  </a:moveTo>
                  <a:lnTo>
                    <a:pt x="345312" y="0"/>
                  </a:lnTo>
                </a:path>
              </a:pathLst>
            </a:custGeom>
            <a:ln w="7619">
              <a:solidFill>
                <a:srgbClr val="FFFFFF"/>
              </a:solidFill>
            </a:ln>
          </p:spPr>
          <p:txBody>
            <a:bodyPr wrap="square" lIns="0" tIns="0" rIns="0" bIns="0" rtlCol="0"/>
            <a:lstStyle/>
            <a:p>
              <a:endParaRPr/>
            </a:p>
          </p:txBody>
        </p:sp>
        <p:sp>
          <p:nvSpPr>
            <p:cNvPr id="274" name="object 274"/>
            <p:cNvSpPr/>
            <p:nvPr/>
          </p:nvSpPr>
          <p:spPr>
            <a:xfrm>
              <a:off x="7765764" y="2926079"/>
              <a:ext cx="367030" cy="0"/>
            </a:xfrm>
            <a:custGeom>
              <a:avLst/>
              <a:gdLst/>
              <a:ahLst/>
              <a:cxnLst/>
              <a:rect l="l" t="t" r="r" b="b"/>
              <a:pathLst>
                <a:path w="367029">
                  <a:moveTo>
                    <a:pt x="0" y="0"/>
                  </a:moveTo>
                  <a:lnTo>
                    <a:pt x="366902" y="0"/>
                  </a:lnTo>
                </a:path>
              </a:pathLst>
            </a:custGeom>
            <a:ln w="7620">
              <a:solidFill>
                <a:srgbClr val="FFFFFF"/>
              </a:solidFill>
            </a:ln>
          </p:spPr>
          <p:txBody>
            <a:bodyPr wrap="square" lIns="0" tIns="0" rIns="0" bIns="0" rtlCol="0"/>
            <a:lstStyle/>
            <a:p>
              <a:endParaRPr/>
            </a:p>
          </p:txBody>
        </p:sp>
        <p:sp>
          <p:nvSpPr>
            <p:cNvPr id="275" name="object 275"/>
            <p:cNvSpPr/>
            <p:nvPr/>
          </p:nvSpPr>
          <p:spPr>
            <a:xfrm>
              <a:off x="7743921" y="2918460"/>
              <a:ext cx="381635" cy="0"/>
            </a:xfrm>
            <a:custGeom>
              <a:avLst/>
              <a:gdLst/>
              <a:ahLst/>
              <a:cxnLst/>
              <a:rect l="l" t="t" r="r" b="b"/>
              <a:pathLst>
                <a:path w="381634">
                  <a:moveTo>
                    <a:pt x="0" y="0"/>
                  </a:moveTo>
                  <a:lnTo>
                    <a:pt x="381635" y="0"/>
                  </a:lnTo>
                </a:path>
              </a:pathLst>
            </a:custGeom>
            <a:ln w="7619">
              <a:solidFill>
                <a:srgbClr val="FFFFFF"/>
              </a:solidFill>
            </a:ln>
          </p:spPr>
          <p:txBody>
            <a:bodyPr wrap="square" lIns="0" tIns="0" rIns="0" bIns="0" rtlCol="0"/>
            <a:lstStyle/>
            <a:p>
              <a:endParaRPr/>
            </a:p>
          </p:txBody>
        </p:sp>
        <p:sp>
          <p:nvSpPr>
            <p:cNvPr id="276" name="object 276"/>
            <p:cNvSpPr/>
            <p:nvPr/>
          </p:nvSpPr>
          <p:spPr>
            <a:xfrm>
              <a:off x="7751413" y="2910204"/>
              <a:ext cx="374650" cy="0"/>
            </a:xfrm>
            <a:custGeom>
              <a:avLst/>
              <a:gdLst/>
              <a:ahLst/>
              <a:cxnLst/>
              <a:rect l="l" t="t" r="r" b="b"/>
              <a:pathLst>
                <a:path w="374650">
                  <a:moveTo>
                    <a:pt x="0" y="0"/>
                  </a:moveTo>
                  <a:lnTo>
                    <a:pt x="374141" y="0"/>
                  </a:lnTo>
                </a:path>
              </a:pathLst>
            </a:custGeom>
            <a:ln w="8890">
              <a:solidFill>
                <a:srgbClr val="FFFFFF"/>
              </a:solidFill>
            </a:ln>
          </p:spPr>
          <p:txBody>
            <a:bodyPr wrap="square" lIns="0" tIns="0" rIns="0" bIns="0" rtlCol="0"/>
            <a:lstStyle/>
            <a:p>
              <a:endParaRPr/>
            </a:p>
          </p:txBody>
        </p:sp>
        <p:sp>
          <p:nvSpPr>
            <p:cNvPr id="277" name="object 277"/>
            <p:cNvSpPr/>
            <p:nvPr/>
          </p:nvSpPr>
          <p:spPr>
            <a:xfrm>
              <a:off x="7765765" y="2890520"/>
              <a:ext cx="360045" cy="15240"/>
            </a:xfrm>
            <a:custGeom>
              <a:avLst/>
              <a:gdLst/>
              <a:ahLst/>
              <a:cxnLst/>
              <a:rect l="l" t="t" r="r" b="b"/>
              <a:pathLst>
                <a:path w="360045" h="15239">
                  <a:moveTo>
                    <a:pt x="0" y="15240"/>
                  </a:moveTo>
                  <a:lnTo>
                    <a:pt x="359790" y="15240"/>
                  </a:lnTo>
                  <a:lnTo>
                    <a:pt x="359790" y="0"/>
                  </a:lnTo>
                  <a:lnTo>
                    <a:pt x="0" y="0"/>
                  </a:lnTo>
                  <a:lnTo>
                    <a:pt x="0" y="15240"/>
                  </a:lnTo>
                  <a:close/>
                </a:path>
              </a:pathLst>
            </a:custGeom>
            <a:solidFill>
              <a:srgbClr val="FFFFFF"/>
            </a:solidFill>
          </p:spPr>
          <p:txBody>
            <a:bodyPr wrap="square" lIns="0" tIns="0" rIns="0" bIns="0" rtlCol="0"/>
            <a:lstStyle/>
            <a:p>
              <a:endParaRPr/>
            </a:p>
          </p:txBody>
        </p:sp>
        <p:sp>
          <p:nvSpPr>
            <p:cNvPr id="278" name="object 278"/>
            <p:cNvSpPr/>
            <p:nvPr/>
          </p:nvSpPr>
          <p:spPr>
            <a:xfrm>
              <a:off x="7765764" y="2875279"/>
              <a:ext cx="353060" cy="15240"/>
            </a:xfrm>
            <a:custGeom>
              <a:avLst/>
              <a:gdLst/>
              <a:ahLst/>
              <a:cxnLst/>
              <a:rect l="l" t="t" r="r" b="b"/>
              <a:pathLst>
                <a:path w="353059" h="15239">
                  <a:moveTo>
                    <a:pt x="0" y="15240"/>
                  </a:moveTo>
                  <a:lnTo>
                    <a:pt x="352806" y="15240"/>
                  </a:lnTo>
                  <a:lnTo>
                    <a:pt x="352806" y="0"/>
                  </a:lnTo>
                  <a:lnTo>
                    <a:pt x="0" y="0"/>
                  </a:lnTo>
                  <a:lnTo>
                    <a:pt x="0" y="15240"/>
                  </a:lnTo>
                  <a:close/>
                </a:path>
              </a:pathLst>
            </a:custGeom>
            <a:solidFill>
              <a:srgbClr val="FFFFFF"/>
            </a:solidFill>
          </p:spPr>
          <p:txBody>
            <a:bodyPr wrap="square" lIns="0" tIns="0" rIns="0" bIns="0" rtlCol="0"/>
            <a:lstStyle/>
            <a:p>
              <a:endParaRPr/>
            </a:p>
          </p:txBody>
        </p:sp>
        <p:sp>
          <p:nvSpPr>
            <p:cNvPr id="279" name="object 279"/>
            <p:cNvSpPr/>
            <p:nvPr/>
          </p:nvSpPr>
          <p:spPr>
            <a:xfrm>
              <a:off x="7765764" y="2871470"/>
              <a:ext cx="345440" cy="0"/>
            </a:xfrm>
            <a:custGeom>
              <a:avLst/>
              <a:gdLst/>
              <a:ahLst/>
              <a:cxnLst/>
              <a:rect l="l" t="t" r="r" b="b"/>
              <a:pathLst>
                <a:path w="345440">
                  <a:moveTo>
                    <a:pt x="0" y="0"/>
                  </a:moveTo>
                  <a:lnTo>
                    <a:pt x="345313" y="0"/>
                  </a:lnTo>
                </a:path>
              </a:pathLst>
            </a:custGeom>
            <a:ln w="7620">
              <a:solidFill>
                <a:srgbClr val="FFFFFF"/>
              </a:solidFill>
            </a:ln>
          </p:spPr>
          <p:txBody>
            <a:bodyPr wrap="square" lIns="0" tIns="0" rIns="0" bIns="0" rtlCol="0"/>
            <a:lstStyle/>
            <a:p>
              <a:endParaRPr/>
            </a:p>
          </p:txBody>
        </p:sp>
        <p:sp>
          <p:nvSpPr>
            <p:cNvPr id="280" name="object 280"/>
            <p:cNvSpPr/>
            <p:nvPr/>
          </p:nvSpPr>
          <p:spPr>
            <a:xfrm>
              <a:off x="7758652" y="2851023"/>
              <a:ext cx="345440" cy="16510"/>
            </a:xfrm>
            <a:custGeom>
              <a:avLst/>
              <a:gdLst/>
              <a:ahLst/>
              <a:cxnLst/>
              <a:rect l="l" t="t" r="r" b="b"/>
              <a:pathLst>
                <a:path w="345440" h="16510">
                  <a:moveTo>
                    <a:pt x="0" y="16509"/>
                  </a:moveTo>
                  <a:lnTo>
                    <a:pt x="345185" y="16509"/>
                  </a:lnTo>
                  <a:lnTo>
                    <a:pt x="345185" y="0"/>
                  </a:lnTo>
                  <a:lnTo>
                    <a:pt x="0" y="0"/>
                  </a:lnTo>
                  <a:lnTo>
                    <a:pt x="0" y="16509"/>
                  </a:lnTo>
                  <a:close/>
                </a:path>
              </a:pathLst>
            </a:custGeom>
            <a:solidFill>
              <a:srgbClr val="FFFFFF"/>
            </a:solidFill>
          </p:spPr>
          <p:txBody>
            <a:bodyPr wrap="square" lIns="0" tIns="0" rIns="0" bIns="0" rtlCol="0"/>
            <a:lstStyle/>
            <a:p>
              <a:endParaRPr/>
            </a:p>
          </p:txBody>
        </p:sp>
        <p:sp>
          <p:nvSpPr>
            <p:cNvPr id="281" name="object 281"/>
            <p:cNvSpPr/>
            <p:nvPr/>
          </p:nvSpPr>
          <p:spPr>
            <a:xfrm>
              <a:off x="7751414" y="2835910"/>
              <a:ext cx="346075" cy="15240"/>
            </a:xfrm>
            <a:custGeom>
              <a:avLst/>
              <a:gdLst/>
              <a:ahLst/>
              <a:cxnLst/>
              <a:rect l="l" t="t" r="r" b="b"/>
              <a:pathLst>
                <a:path w="346075" h="15239">
                  <a:moveTo>
                    <a:pt x="0" y="15240"/>
                  </a:moveTo>
                  <a:lnTo>
                    <a:pt x="345566" y="15240"/>
                  </a:lnTo>
                  <a:lnTo>
                    <a:pt x="345566" y="0"/>
                  </a:lnTo>
                  <a:lnTo>
                    <a:pt x="0" y="0"/>
                  </a:lnTo>
                  <a:lnTo>
                    <a:pt x="0" y="15240"/>
                  </a:lnTo>
                  <a:close/>
                </a:path>
              </a:pathLst>
            </a:custGeom>
            <a:solidFill>
              <a:srgbClr val="FFFFFF"/>
            </a:solidFill>
          </p:spPr>
          <p:txBody>
            <a:bodyPr wrap="square" lIns="0" tIns="0" rIns="0" bIns="0" rtlCol="0"/>
            <a:lstStyle/>
            <a:p>
              <a:endParaRPr/>
            </a:p>
          </p:txBody>
        </p:sp>
        <p:sp>
          <p:nvSpPr>
            <p:cNvPr id="282" name="object 282"/>
            <p:cNvSpPr/>
            <p:nvPr/>
          </p:nvSpPr>
          <p:spPr>
            <a:xfrm>
              <a:off x="7751414" y="2832100"/>
              <a:ext cx="338455" cy="0"/>
            </a:xfrm>
            <a:custGeom>
              <a:avLst/>
              <a:gdLst/>
              <a:ahLst/>
              <a:cxnLst/>
              <a:rect l="l" t="t" r="r" b="b"/>
              <a:pathLst>
                <a:path w="338454">
                  <a:moveTo>
                    <a:pt x="0" y="0"/>
                  </a:moveTo>
                  <a:lnTo>
                    <a:pt x="338327" y="0"/>
                  </a:lnTo>
                </a:path>
              </a:pathLst>
            </a:custGeom>
            <a:ln w="7619">
              <a:solidFill>
                <a:srgbClr val="FFFFFF"/>
              </a:solidFill>
            </a:ln>
          </p:spPr>
          <p:txBody>
            <a:bodyPr wrap="square" lIns="0" tIns="0" rIns="0" bIns="0" rtlCol="0"/>
            <a:lstStyle/>
            <a:p>
              <a:endParaRPr/>
            </a:p>
          </p:txBody>
        </p:sp>
        <p:sp>
          <p:nvSpPr>
            <p:cNvPr id="283" name="object 283"/>
            <p:cNvSpPr/>
            <p:nvPr/>
          </p:nvSpPr>
          <p:spPr>
            <a:xfrm>
              <a:off x="7758652" y="2820670"/>
              <a:ext cx="331470" cy="0"/>
            </a:xfrm>
            <a:custGeom>
              <a:avLst/>
              <a:gdLst/>
              <a:ahLst/>
              <a:cxnLst/>
              <a:rect l="l" t="t" r="r" b="b"/>
              <a:pathLst>
                <a:path w="331470">
                  <a:moveTo>
                    <a:pt x="0" y="0"/>
                  </a:moveTo>
                  <a:lnTo>
                    <a:pt x="331088" y="0"/>
                  </a:lnTo>
                </a:path>
              </a:pathLst>
            </a:custGeom>
            <a:ln w="15239">
              <a:solidFill>
                <a:srgbClr val="FFFFFF"/>
              </a:solidFill>
            </a:ln>
          </p:spPr>
          <p:txBody>
            <a:bodyPr wrap="square" lIns="0" tIns="0" rIns="0" bIns="0" rtlCol="0"/>
            <a:lstStyle/>
            <a:p>
              <a:endParaRPr/>
            </a:p>
          </p:txBody>
        </p:sp>
        <p:sp>
          <p:nvSpPr>
            <p:cNvPr id="284" name="object 284"/>
            <p:cNvSpPr/>
            <p:nvPr/>
          </p:nvSpPr>
          <p:spPr>
            <a:xfrm>
              <a:off x="7758653" y="2809239"/>
              <a:ext cx="324485" cy="0"/>
            </a:xfrm>
            <a:custGeom>
              <a:avLst/>
              <a:gdLst/>
              <a:ahLst/>
              <a:cxnLst/>
              <a:rect l="l" t="t" r="r" b="b"/>
              <a:pathLst>
                <a:path w="324484">
                  <a:moveTo>
                    <a:pt x="0" y="0"/>
                  </a:moveTo>
                  <a:lnTo>
                    <a:pt x="323976" y="0"/>
                  </a:lnTo>
                </a:path>
              </a:pathLst>
            </a:custGeom>
            <a:ln w="7620">
              <a:solidFill>
                <a:srgbClr val="FFFFFF"/>
              </a:solidFill>
            </a:ln>
          </p:spPr>
          <p:txBody>
            <a:bodyPr wrap="square" lIns="0" tIns="0" rIns="0" bIns="0" rtlCol="0"/>
            <a:lstStyle/>
            <a:p>
              <a:endParaRPr/>
            </a:p>
          </p:txBody>
        </p:sp>
        <p:sp>
          <p:nvSpPr>
            <p:cNvPr id="285" name="object 285"/>
            <p:cNvSpPr/>
            <p:nvPr/>
          </p:nvSpPr>
          <p:spPr>
            <a:xfrm>
              <a:off x="7758652" y="2801620"/>
              <a:ext cx="331470" cy="0"/>
            </a:xfrm>
            <a:custGeom>
              <a:avLst/>
              <a:gdLst/>
              <a:ahLst/>
              <a:cxnLst/>
              <a:rect l="l" t="t" r="r" b="b"/>
              <a:pathLst>
                <a:path w="331470">
                  <a:moveTo>
                    <a:pt x="0" y="0"/>
                  </a:moveTo>
                  <a:lnTo>
                    <a:pt x="331088" y="0"/>
                  </a:lnTo>
                </a:path>
              </a:pathLst>
            </a:custGeom>
            <a:ln w="7620">
              <a:solidFill>
                <a:srgbClr val="FFFFFF"/>
              </a:solidFill>
            </a:ln>
          </p:spPr>
          <p:txBody>
            <a:bodyPr wrap="square" lIns="0" tIns="0" rIns="0" bIns="0" rtlCol="0"/>
            <a:lstStyle/>
            <a:p>
              <a:endParaRPr/>
            </a:p>
          </p:txBody>
        </p:sp>
        <p:sp>
          <p:nvSpPr>
            <p:cNvPr id="286" name="object 286"/>
            <p:cNvSpPr/>
            <p:nvPr/>
          </p:nvSpPr>
          <p:spPr>
            <a:xfrm>
              <a:off x="7765765" y="2793238"/>
              <a:ext cx="316865" cy="0"/>
            </a:xfrm>
            <a:custGeom>
              <a:avLst/>
              <a:gdLst/>
              <a:ahLst/>
              <a:cxnLst/>
              <a:rect l="l" t="t" r="r" b="b"/>
              <a:pathLst>
                <a:path w="316865">
                  <a:moveTo>
                    <a:pt x="0" y="0"/>
                  </a:moveTo>
                  <a:lnTo>
                    <a:pt x="316864" y="0"/>
                  </a:lnTo>
                </a:path>
              </a:pathLst>
            </a:custGeom>
            <a:ln w="8889">
              <a:solidFill>
                <a:srgbClr val="FFFFFF"/>
              </a:solidFill>
            </a:ln>
          </p:spPr>
          <p:txBody>
            <a:bodyPr wrap="square" lIns="0" tIns="0" rIns="0" bIns="0" rtlCol="0"/>
            <a:lstStyle/>
            <a:p>
              <a:endParaRPr/>
            </a:p>
          </p:txBody>
        </p:sp>
        <p:sp>
          <p:nvSpPr>
            <p:cNvPr id="287" name="object 287"/>
            <p:cNvSpPr/>
            <p:nvPr/>
          </p:nvSpPr>
          <p:spPr>
            <a:xfrm>
              <a:off x="7780242" y="2784982"/>
              <a:ext cx="295275" cy="0"/>
            </a:xfrm>
            <a:custGeom>
              <a:avLst/>
              <a:gdLst/>
              <a:ahLst/>
              <a:cxnLst/>
              <a:rect l="l" t="t" r="r" b="b"/>
              <a:pathLst>
                <a:path w="295275">
                  <a:moveTo>
                    <a:pt x="0" y="0"/>
                  </a:moveTo>
                  <a:lnTo>
                    <a:pt x="294893" y="0"/>
                  </a:lnTo>
                </a:path>
              </a:pathLst>
            </a:custGeom>
            <a:ln w="7620">
              <a:solidFill>
                <a:srgbClr val="FFFFFF"/>
              </a:solidFill>
            </a:ln>
          </p:spPr>
          <p:txBody>
            <a:bodyPr wrap="square" lIns="0" tIns="0" rIns="0" bIns="0" rtlCol="0"/>
            <a:lstStyle/>
            <a:p>
              <a:endParaRPr/>
            </a:p>
          </p:txBody>
        </p:sp>
        <p:sp>
          <p:nvSpPr>
            <p:cNvPr id="288" name="object 288"/>
            <p:cNvSpPr/>
            <p:nvPr/>
          </p:nvSpPr>
          <p:spPr>
            <a:xfrm>
              <a:off x="7787354" y="2777489"/>
              <a:ext cx="295275" cy="0"/>
            </a:xfrm>
            <a:custGeom>
              <a:avLst/>
              <a:gdLst/>
              <a:ahLst/>
              <a:cxnLst/>
              <a:rect l="l" t="t" r="r" b="b"/>
              <a:pathLst>
                <a:path w="295275">
                  <a:moveTo>
                    <a:pt x="0" y="0"/>
                  </a:moveTo>
                  <a:lnTo>
                    <a:pt x="295275" y="0"/>
                  </a:lnTo>
                </a:path>
              </a:pathLst>
            </a:custGeom>
            <a:ln w="7620">
              <a:solidFill>
                <a:srgbClr val="FFFFFF"/>
              </a:solidFill>
            </a:ln>
          </p:spPr>
          <p:txBody>
            <a:bodyPr wrap="square" lIns="0" tIns="0" rIns="0" bIns="0" rtlCol="0"/>
            <a:lstStyle/>
            <a:p>
              <a:endParaRPr/>
            </a:p>
          </p:txBody>
        </p:sp>
        <p:sp>
          <p:nvSpPr>
            <p:cNvPr id="289" name="object 289"/>
            <p:cNvSpPr/>
            <p:nvPr/>
          </p:nvSpPr>
          <p:spPr>
            <a:xfrm>
              <a:off x="7794339" y="2769870"/>
              <a:ext cx="288290" cy="0"/>
            </a:xfrm>
            <a:custGeom>
              <a:avLst/>
              <a:gdLst/>
              <a:ahLst/>
              <a:cxnLst/>
              <a:rect l="l" t="t" r="r" b="b"/>
              <a:pathLst>
                <a:path w="288290">
                  <a:moveTo>
                    <a:pt x="0" y="0"/>
                  </a:moveTo>
                  <a:lnTo>
                    <a:pt x="288289" y="0"/>
                  </a:lnTo>
                </a:path>
              </a:pathLst>
            </a:custGeom>
            <a:ln w="7620">
              <a:solidFill>
                <a:srgbClr val="FFFFFF"/>
              </a:solidFill>
            </a:ln>
          </p:spPr>
          <p:txBody>
            <a:bodyPr wrap="square" lIns="0" tIns="0" rIns="0" bIns="0" rtlCol="0"/>
            <a:lstStyle/>
            <a:p>
              <a:endParaRPr/>
            </a:p>
          </p:txBody>
        </p:sp>
        <p:sp>
          <p:nvSpPr>
            <p:cNvPr id="290" name="object 290"/>
            <p:cNvSpPr/>
            <p:nvPr/>
          </p:nvSpPr>
          <p:spPr>
            <a:xfrm>
              <a:off x="7801833" y="2753995"/>
              <a:ext cx="273685" cy="0"/>
            </a:xfrm>
            <a:custGeom>
              <a:avLst/>
              <a:gdLst/>
              <a:ahLst/>
              <a:cxnLst/>
              <a:rect l="l" t="t" r="r" b="b"/>
              <a:pathLst>
                <a:path w="273684">
                  <a:moveTo>
                    <a:pt x="0" y="0"/>
                  </a:moveTo>
                  <a:lnTo>
                    <a:pt x="273303" y="0"/>
                  </a:lnTo>
                </a:path>
              </a:pathLst>
            </a:custGeom>
            <a:ln w="24129">
              <a:solidFill>
                <a:srgbClr val="FFFFFF"/>
              </a:solidFill>
            </a:ln>
          </p:spPr>
          <p:txBody>
            <a:bodyPr wrap="square" lIns="0" tIns="0" rIns="0" bIns="0" rtlCol="0"/>
            <a:lstStyle/>
            <a:p>
              <a:endParaRPr/>
            </a:p>
          </p:txBody>
        </p:sp>
        <p:sp>
          <p:nvSpPr>
            <p:cNvPr id="291" name="object 291"/>
            <p:cNvSpPr/>
            <p:nvPr/>
          </p:nvSpPr>
          <p:spPr>
            <a:xfrm>
              <a:off x="7780241" y="2738754"/>
              <a:ext cx="292100" cy="0"/>
            </a:xfrm>
            <a:custGeom>
              <a:avLst/>
              <a:gdLst/>
              <a:ahLst/>
              <a:cxnLst/>
              <a:rect l="l" t="t" r="r" b="b"/>
              <a:pathLst>
                <a:path w="292100">
                  <a:moveTo>
                    <a:pt x="0" y="0"/>
                  </a:moveTo>
                  <a:lnTo>
                    <a:pt x="291541" y="0"/>
                  </a:lnTo>
                </a:path>
              </a:pathLst>
            </a:custGeom>
            <a:ln w="6350">
              <a:solidFill>
                <a:srgbClr val="FFFFFF"/>
              </a:solidFill>
            </a:ln>
          </p:spPr>
          <p:txBody>
            <a:bodyPr wrap="square" lIns="0" tIns="0" rIns="0" bIns="0" rtlCol="0"/>
            <a:lstStyle/>
            <a:p>
              <a:endParaRPr/>
            </a:p>
          </p:txBody>
        </p:sp>
        <p:sp>
          <p:nvSpPr>
            <p:cNvPr id="292" name="object 292"/>
            <p:cNvSpPr/>
            <p:nvPr/>
          </p:nvSpPr>
          <p:spPr>
            <a:xfrm>
              <a:off x="7787354" y="2741802"/>
              <a:ext cx="6985" cy="8890"/>
            </a:xfrm>
            <a:custGeom>
              <a:avLst/>
              <a:gdLst/>
              <a:ahLst/>
              <a:cxnLst/>
              <a:rect l="l" t="t" r="r" b="b"/>
              <a:pathLst>
                <a:path w="6985" h="8889">
                  <a:moveTo>
                    <a:pt x="6985" y="0"/>
                  </a:moveTo>
                  <a:lnTo>
                    <a:pt x="0" y="0"/>
                  </a:lnTo>
                  <a:lnTo>
                    <a:pt x="0" y="8889"/>
                  </a:lnTo>
                  <a:lnTo>
                    <a:pt x="6985" y="8889"/>
                  </a:lnTo>
                  <a:lnTo>
                    <a:pt x="6985" y="0"/>
                  </a:lnTo>
                  <a:close/>
                </a:path>
              </a:pathLst>
            </a:custGeom>
            <a:solidFill>
              <a:srgbClr val="FFFFFF"/>
            </a:solidFill>
          </p:spPr>
          <p:txBody>
            <a:bodyPr wrap="square" lIns="0" tIns="0" rIns="0" bIns="0" rtlCol="0"/>
            <a:lstStyle/>
            <a:p>
              <a:endParaRPr/>
            </a:p>
          </p:txBody>
        </p:sp>
        <p:sp>
          <p:nvSpPr>
            <p:cNvPr id="293" name="object 293"/>
            <p:cNvSpPr/>
            <p:nvPr/>
          </p:nvSpPr>
          <p:spPr>
            <a:xfrm>
              <a:off x="7758652" y="2735579"/>
              <a:ext cx="14604" cy="6350"/>
            </a:xfrm>
            <a:custGeom>
              <a:avLst/>
              <a:gdLst/>
              <a:ahLst/>
              <a:cxnLst/>
              <a:rect l="l" t="t" r="r" b="b"/>
              <a:pathLst>
                <a:path w="14604" h="6350">
                  <a:moveTo>
                    <a:pt x="0" y="6350"/>
                  </a:moveTo>
                  <a:lnTo>
                    <a:pt x="14350" y="6350"/>
                  </a:lnTo>
                  <a:lnTo>
                    <a:pt x="14350" y="0"/>
                  </a:lnTo>
                  <a:lnTo>
                    <a:pt x="0" y="0"/>
                  </a:lnTo>
                  <a:lnTo>
                    <a:pt x="0" y="6350"/>
                  </a:lnTo>
                  <a:close/>
                </a:path>
              </a:pathLst>
            </a:custGeom>
            <a:solidFill>
              <a:srgbClr val="FFFFFF"/>
            </a:solidFill>
          </p:spPr>
          <p:txBody>
            <a:bodyPr wrap="square" lIns="0" tIns="0" rIns="0" bIns="0" rtlCol="0"/>
            <a:lstStyle/>
            <a:p>
              <a:endParaRPr/>
            </a:p>
          </p:txBody>
        </p:sp>
        <p:sp>
          <p:nvSpPr>
            <p:cNvPr id="294" name="object 294"/>
            <p:cNvSpPr/>
            <p:nvPr/>
          </p:nvSpPr>
          <p:spPr>
            <a:xfrm>
              <a:off x="7758653" y="2731135"/>
              <a:ext cx="302895" cy="0"/>
            </a:xfrm>
            <a:custGeom>
              <a:avLst/>
              <a:gdLst/>
              <a:ahLst/>
              <a:cxnLst/>
              <a:rect l="l" t="t" r="r" b="b"/>
              <a:pathLst>
                <a:path w="302895">
                  <a:moveTo>
                    <a:pt x="0" y="0"/>
                  </a:moveTo>
                  <a:lnTo>
                    <a:pt x="302386" y="0"/>
                  </a:lnTo>
                </a:path>
              </a:pathLst>
            </a:custGeom>
            <a:ln w="8889">
              <a:solidFill>
                <a:srgbClr val="FFFFFF"/>
              </a:solidFill>
            </a:ln>
          </p:spPr>
          <p:txBody>
            <a:bodyPr wrap="square" lIns="0" tIns="0" rIns="0" bIns="0" rtlCol="0"/>
            <a:lstStyle/>
            <a:p>
              <a:endParaRPr/>
            </a:p>
          </p:txBody>
        </p:sp>
        <p:sp>
          <p:nvSpPr>
            <p:cNvPr id="295" name="object 295"/>
            <p:cNvSpPr/>
            <p:nvPr/>
          </p:nvSpPr>
          <p:spPr>
            <a:xfrm>
              <a:off x="7743920" y="2722879"/>
              <a:ext cx="317500" cy="0"/>
            </a:xfrm>
            <a:custGeom>
              <a:avLst/>
              <a:gdLst/>
              <a:ahLst/>
              <a:cxnLst/>
              <a:rect l="l" t="t" r="r" b="b"/>
              <a:pathLst>
                <a:path w="317500">
                  <a:moveTo>
                    <a:pt x="0" y="0"/>
                  </a:moveTo>
                  <a:lnTo>
                    <a:pt x="317118" y="0"/>
                  </a:lnTo>
                </a:path>
              </a:pathLst>
            </a:custGeom>
            <a:ln w="7620">
              <a:solidFill>
                <a:srgbClr val="FFFFFF"/>
              </a:solidFill>
            </a:ln>
          </p:spPr>
          <p:txBody>
            <a:bodyPr wrap="square" lIns="0" tIns="0" rIns="0" bIns="0" rtlCol="0"/>
            <a:lstStyle/>
            <a:p>
              <a:endParaRPr/>
            </a:p>
          </p:txBody>
        </p:sp>
        <p:sp>
          <p:nvSpPr>
            <p:cNvPr id="296" name="object 296"/>
            <p:cNvSpPr/>
            <p:nvPr/>
          </p:nvSpPr>
          <p:spPr>
            <a:xfrm>
              <a:off x="7751413" y="2715260"/>
              <a:ext cx="302260" cy="0"/>
            </a:xfrm>
            <a:custGeom>
              <a:avLst/>
              <a:gdLst/>
              <a:ahLst/>
              <a:cxnLst/>
              <a:rect l="l" t="t" r="r" b="b"/>
              <a:pathLst>
                <a:path w="302259">
                  <a:moveTo>
                    <a:pt x="0" y="0"/>
                  </a:moveTo>
                  <a:lnTo>
                    <a:pt x="302133" y="0"/>
                  </a:lnTo>
                </a:path>
              </a:pathLst>
            </a:custGeom>
            <a:ln w="7619">
              <a:solidFill>
                <a:srgbClr val="FFFFFF"/>
              </a:solidFill>
            </a:ln>
          </p:spPr>
          <p:txBody>
            <a:bodyPr wrap="square" lIns="0" tIns="0" rIns="0" bIns="0" rtlCol="0"/>
            <a:lstStyle/>
            <a:p>
              <a:endParaRPr/>
            </a:p>
          </p:txBody>
        </p:sp>
        <p:sp>
          <p:nvSpPr>
            <p:cNvPr id="297" name="object 297"/>
            <p:cNvSpPr/>
            <p:nvPr/>
          </p:nvSpPr>
          <p:spPr>
            <a:xfrm>
              <a:off x="7743920" y="2703829"/>
              <a:ext cx="309880" cy="0"/>
            </a:xfrm>
            <a:custGeom>
              <a:avLst/>
              <a:gdLst/>
              <a:ahLst/>
              <a:cxnLst/>
              <a:rect l="l" t="t" r="r" b="b"/>
              <a:pathLst>
                <a:path w="309879">
                  <a:moveTo>
                    <a:pt x="0" y="0"/>
                  </a:moveTo>
                  <a:lnTo>
                    <a:pt x="309626" y="0"/>
                  </a:lnTo>
                </a:path>
              </a:pathLst>
            </a:custGeom>
            <a:ln w="15240">
              <a:solidFill>
                <a:srgbClr val="FFFFFF"/>
              </a:solidFill>
            </a:ln>
          </p:spPr>
          <p:txBody>
            <a:bodyPr wrap="square" lIns="0" tIns="0" rIns="0" bIns="0" rtlCol="0"/>
            <a:lstStyle/>
            <a:p>
              <a:endParaRPr/>
            </a:p>
          </p:txBody>
        </p:sp>
        <p:sp>
          <p:nvSpPr>
            <p:cNvPr id="298" name="object 298"/>
            <p:cNvSpPr/>
            <p:nvPr/>
          </p:nvSpPr>
          <p:spPr>
            <a:xfrm>
              <a:off x="7729822" y="2696210"/>
              <a:ext cx="7620" cy="7620"/>
            </a:xfrm>
            <a:custGeom>
              <a:avLst/>
              <a:gdLst/>
              <a:ahLst/>
              <a:cxnLst/>
              <a:rect l="l" t="t" r="r" b="b"/>
              <a:pathLst>
                <a:path w="7620" h="7619">
                  <a:moveTo>
                    <a:pt x="0" y="7620"/>
                  </a:moveTo>
                  <a:lnTo>
                    <a:pt x="7238" y="7620"/>
                  </a:lnTo>
                  <a:lnTo>
                    <a:pt x="7238" y="0"/>
                  </a:lnTo>
                  <a:lnTo>
                    <a:pt x="0" y="0"/>
                  </a:lnTo>
                  <a:lnTo>
                    <a:pt x="0" y="7620"/>
                  </a:lnTo>
                  <a:close/>
                </a:path>
              </a:pathLst>
            </a:custGeom>
            <a:solidFill>
              <a:srgbClr val="FFFFFF"/>
            </a:solidFill>
          </p:spPr>
          <p:txBody>
            <a:bodyPr wrap="square" lIns="0" tIns="0" rIns="0" bIns="0" rtlCol="0"/>
            <a:lstStyle/>
            <a:p>
              <a:endParaRPr/>
            </a:p>
          </p:txBody>
        </p:sp>
        <p:sp>
          <p:nvSpPr>
            <p:cNvPr id="299" name="object 299"/>
            <p:cNvSpPr/>
            <p:nvPr/>
          </p:nvSpPr>
          <p:spPr>
            <a:xfrm>
              <a:off x="7729823" y="2692400"/>
              <a:ext cx="316865" cy="0"/>
            </a:xfrm>
            <a:custGeom>
              <a:avLst/>
              <a:gdLst/>
              <a:ahLst/>
              <a:cxnLst/>
              <a:rect l="l" t="t" r="r" b="b"/>
              <a:pathLst>
                <a:path w="316865">
                  <a:moveTo>
                    <a:pt x="0" y="0"/>
                  </a:moveTo>
                  <a:lnTo>
                    <a:pt x="316738" y="0"/>
                  </a:lnTo>
                </a:path>
              </a:pathLst>
            </a:custGeom>
            <a:ln w="7619">
              <a:solidFill>
                <a:srgbClr val="FFFFFF"/>
              </a:solidFill>
            </a:ln>
          </p:spPr>
          <p:txBody>
            <a:bodyPr wrap="square" lIns="0" tIns="0" rIns="0" bIns="0" rtlCol="0"/>
            <a:lstStyle/>
            <a:p>
              <a:endParaRPr/>
            </a:p>
          </p:txBody>
        </p:sp>
        <p:sp>
          <p:nvSpPr>
            <p:cNvPr id="300" name="object 300"/>
            <p:cNvSpPr/>
            <p:nvPr/>
          </p:nvSpPr>
          <p:spPr>
            <a:xfrm>
              <a:off x="7729822" y="2684145"/>
              <a:ext cx="309880" cy="0"/>
            </a:xfrm>
            <a:custGeom>
              <a:avLst/>
              <a:gdLst/>
              <a:ahLst/>
              <a:cxnLst/>
              <a:rect l="l" t="t" r="r" b="b"/>
              <a:pathLst>
                <a:path w="309879">
                  <a:moveTo>
                    <a:pt x="0" y="0"/>
                  </a:moveTo>
                  <a:lnTo>
                    <a:pt x="309626" y="0"/>
                  </a:lnTo>
                </a:path>
              </a:pathLst>
            </a:custGeom>
            <a:ln w="8889">
              <a:solidFill>
                <a:srgbClr val="FFFFFF"/>
              </a:solidFill>
            </a:ln>
          </p:spPr>
          <p:txBody>
            <a:bodyPr wrap="square" lIns="0" tIns="0" rIns="0" bIns="0" rtlCol="0"/>
            <a:lstStyle/>
            <a:p>
              <a:endParaRPr/>
            </a:p>
          </p:txBody>
        </p:sp>
        <p:sp>
          <p:nvSpPr>
            <p:cNvPr id="301" name="object 301"/>
            <p:cNvSpPr/>
            <p:nvPr/>
          </p:nvSpPr>
          <p:spPr>
            <a:xfrm>
              <a:off x="7729822" y="2676525"/>
              <a:ext cx="302260" cy="0"/>
            </a:xfrm>
            <a:custGeom>
              <a:avLst/>
              <a:gdLst/>
              <a:ahLst/>
              <a:cxnLst/>
              <a:rect l="l" t="t" r="r" b="b"/>
              <a:pathLst>
                <a:path w="302259">
                  <a:moveTo>
                    <a:pt x="0" y="0"/>
                  </a:moveTo>
                  <a:lnTo>
                    <a:pt x="302133" y="0"/>
                  </a:lnTo>
                </a:path>
              </a:pathLst>
            </a:custGeom>
            <a:ln w="6350">
              <a:solidFill>
                <a:srgbClr val="FFFFFF"/>
              </a:solidFill>
            </a:ln>
          </p:spPr>
          <p:txBody>
            <a:bodyPr wrap="square" lIns="0" tIns="0" rIns="0" bIns="0" rtlCol="0"/>
            <a:lstStyle/>
            <a:p>
              <a:endParaRPr/>
            </a:p>
          </p:txBody>
        </p:sp>
        <p:sp>
          <p:nvSpPr>
            <p:cNvPr id="302" name="object 302"/>
            <p:cNvSpPr/>
            <p:nvPr/>
          </p:nvSpPr>
          <p:spPr>
            <a:xfrm>
              <a:off x="7722330" y="2668904"/>
              <a:ext cx="302895" cy="0"/>
            </a:xfrm>
            <a:custGeom>
              <a:avLst/>
              <a:gdLst/>
              <a:ahLst/>
              <a:cxnLst/>
              <a:rect l="l" t="t" r="r" b="b"/>
              <a:pathLst>
                <a:path w="302895">
                  <a:moveTo>
                    <a:pt x="0" y="0"/>
                  </a:moveTo>
                  <a:lnTo>
                    <a:pt x="302387" y="0"/>
                  </a:lnTo>
                </a:path>
              </a:pathLst>
            </a:custGeom>
            <a:ln w="8890">
              <a:solidFill>
                <a:srgbClr val="FFFFFF"/>
              </a:solidFill>
            </a:ln>
          </p:spPr>
          <p:txBody>
            <a:bodyPr wrap="square" lIns="0" tIns="0" rIns="0" bIns="0" rtlCol="0"/>
            <a:lstStyle/>
            <a:p>
              <a:endParaRPr/>
            </a:p>
          </p:txBody>
        </p:sp>
        <p:sp>
          <p:nvSpPr>
            <p:cNvPr id="303" name="object 303"/>
            <p:cNvSpPr/>
            <p:nvPr/>
          </p:nvSpPr>
          <p:spPr>
            <a:xfrm>
              <a:off x="7722329" y="2660650"/>
              <a:ext cx="295910" cy="0"/>
            </a:xfrm>
            <a:custGeom>
              <a:avLst/>
              <a:gdLst/>
              <a:ahLst/>
              <a:cxnLst/>
              <a:rect l="l" t="t" r="r" b="b"/>
              <a:pathLst>
                <a:path w="295910">
                  <a:moveTo>
                    <a:pt x="0" y="0"/>
                  </a:moveTo>
                  <a:lnTo>
                    <a:pt x="295528" y="0"/>
                  </a:lnTo>
                </a:path>
              </a:pathLst>
            </a:custGeom>
            <a:ln w="7619">
              <a:solidFill>
                <a:srgbClr val="FFFFFF"/>
              </a:solidFill>
            </a:ln>
          </p:spPr>
          <p:txBody>
            <a:bodyPr wrap="square" lIns="0" tIns="0" rIns="0" bIns="0" rtlCol="0"/>
            <a:lstStyle/>
            <a:p>
              <a:endParaRPr/>
            </a:p>
          </p:txBody>
        </p:sp>
        <p:sp>
          <p:nvSpPr>
            <p:cNvPr id="304" name="object 304"/>
            <p:cNvSpPr/>
            <p:nvPr/>
          </p:nvSpPr>
          <p:spPr>
            <a:xfrm>
              <a:off x="7722329" y="2653029"/>
              <a:ext cx="288290" cy="0"/>
            </a:xfrm>
            <a:custGeom>
              <a:avLst/>
              <a:gdLst/>
              <a:ahLst/>
              <a:cxnLst/>
              <a:rect l="l" t="t" r="r" b="b"/>
              <a:pathLst>
                <a:path w="288289">
                  <a:moveTo>
                    <a:pt x="0" y="0"/>
                  </a:moveTo>
                  <a:lnTo>
                    <a:pt x="287909" y="0"/>
                  </a:lnTo>
                </a:path>
              </a:pathLst>
            </a:custGeom>
            <a:ln w="7620">
              <a:solidFill>
                <a:srgbClr val="FFFFFF"/>
              </a:solidFill>
            </a:ln>
          </p:spPr>
          <p:txBody>
            <a:bodyPr wrap="square" lIns="0" tIns="0" rIns="0" bIns="0" rtlCol="0"/>
            <a:lstStyle/>
            <a:p>
              <a:endParaRPr/>
            </a:p>
          </p:txBody>
        </p:sp>
        <p:sp>
          <p:nvSpPr>
            <p:cNvPr id="305" name="object 305"/>
            <p:cNvSpPr/>
            <p:nvPr/>
          </p:nvSpPr>
          <p:spPr>
            <a:xfrm>
              <a:off x="7729823" y="2645410"/>
              <a:ext cx="273685" cy="0"/>
            </a:xfrm>
            <a:custGeom>
              <a:avLst/>
              <a:gdLst/>
              <a:ahLst/>
              <a:cxnLst/>
              <a:rect l="l" t="t" r="r" b="b"/>
              <a:pathLst>
                <a:path w="273685">
                  <a:moveTo>
                    <a:pt x="0" y="0"/>
                  </a:moveTo>
                  <a:lnTo>
                    <a:pt x="273558" y="0"/>
                  </a:lnTo>
                </a:path>
              </a:pathLst>
            </a:custGeom>
            <a:ln w="7619">
              <a:solidFill>
                <a:srgbClr val="FFFFFF"/>
              </a:solidFill>
            </a:ln>
          </p:spPr>
          <p:txBody>
            <a:bodyPr wrap="square" lIns="0" tIns="0" rIns="0" bIns="0" rtlCol="0"/>
            <a:lstStyle/>
            <a:p>
              <a:endParaRPr/>
            </a:p>
          </p:txBody>
        </p:sp>
        <p:sp>
          <p:nvSpPr>
            <p:cNvPr id="306" name="object 306"/>
            <p:cNvSpPr/>
            <p:nvPr/>
          </p:nvSpPr>
          <p:spPr>
            <a:xfrm>
              <a:off x="7737061" y="2637789"/>
              <a:ext cx="262890" cy="0"/>
            </a:xfrm>
            <a:custGeom>
              <a:avLst/>
              <a:gdLst/>
              <a:ahLst/>
              <a:cxnLst/>
              <a:rect l="l" t="t" r="r" b="b"/>
              <a:pathLst>
                <a:path w="262889">
                  <a:moveTo>
                    <a:pt x="0" y="0"/>
                  </a:moveTo>
                  <a:lnTo>
                    <a:pt x="262820" y="0"/>
                  </a:lnTo>
                </a:path>
              </a:pathLst>
            </a:custGeom>
            <a:ln w="7620">
              <a:solidFill>
                <a:srgbClr val="FFFFFF"/>
              </a:solidFill>
            </a:ln>
          </p:spPr>
          <p:txBody>
            <a:bodyPr wrap="square" lIns="0" tIns="0" rIns="0" bIns="0" rtlCol="0"/>
            <a:lstStyle/>
            <a:p>
              <a:endParaRPr/>
            </a:p>
          </p:txBody>
        </p:sp>
        <p:sp>
          <p:nvSpPr>
            <p:cNvPr id="307" name="object 307"/>
            <p:cNvSpPr/>
            <p:nvPr/>
          </p:nvSpPr>
          <p:spPr>
            <a:xfrm>
              <a:off x="7751413" y="2630170"/>
              <a:ext cx="245110" cy="0"/>
            </a:xfrm>
            <a:custGeom>
              <a:avLst/>
              <a:gdLst/>
              <a:ahLst/>
              <a:cxnLst/>
              <a:rect l="l" t="t" r="r" b="b"/>
              <a:pathLst>
                <a:path w="245110">
                  <a:moveTo>
                    <a:pt x="0" y="0"/>
                  </a:moveTo>
                  <a:lnTo>
                    <a:pt x="244728" y="0"/>
                  </a:lnTo>
                </a:path>
              </a:pathLst>
            </a:custGeom>
            <a:ln w="7620">
              <a:solidFill>
                <a:srgbClr val="FFFFFF"/>
              </a:solidFill>
            </a:ln>
          </p:spPr>
          <p:txBody>
            <a:bodyPr wrap="square" lIns="0" tIns="0" rIns="0" bIns="0" rtlCol="0"/>
            <a:lstStyle/>
            <a:p>
              <a:endParaRPr/>
            </a:p>
          </p:txBody>
        </p:sp>
        <p:sp>
          <p:nvSpPr>
            <p:cNvPr id="308" name="object 308"/>
            <p:cNvSpPr/>
            <p:nvPr/>
          </p:nvSpPr>
          <p:spPr>
            <a:xfrm>
              <a:off x="7765764" y="2621914"/>
              <a:ext cx="230504" cy="0"/>
            </a:xfrm>
            <a:custGeom>
              <a:avLst/>
              <a:gdLst/>
              <a:ahLst/>
              <a:cxnLst/>
              <a:rect l="l" t="t" r="r" b="b"/>
              <a:pathLst>
                <a:path w="230504">
                  <a:moveTo>
                    <a:pt x="0" y="0"/>
                  </a:moveTo>
                  <a:lnTo>
                    <a:pt x="230377" y="0"/>
                  </a:lnTo>
                </a:path>
              </a:pathLst>
            </a:custGeom>
            <a:ln w="8889">
              <a:solidFill>
                <a:srgbClr val="FFFFFF"/>
              </a:solidFill>
            </a:ln>
          </p:spPr>
          <p:txBody>
            <a:bodyPr wrap="square" lIns="0" tIns="0" rIns="0" bIns="0" rtlCol="0"/>
            <a:lstStyle/>
            <a:p>
              <a:endParaRPr/>
            </a:p>
          </p:txBody>
        </p:sp>
        <p:sp>
          <p:nvSpPr>
            <p:cNvPr id="309" name="object 309"/>
            <p:cNvSpPr/>
            <p:nvPr/>
          </p:nvSpPr>
          <p:spPr>
            <a:xfrm>
              <a:off x="7773003" y="2613660"/>
              <a:ext cx="208915" cy="0"/>
            </a:xfrm>
            <a:custGeom>
              <a:avLst/>
              <a:gdLst/>
              <a:ahLst/>
              <a:cxnLst/>
              <a:rect l="l" t="t" r="r" b="b"/>
              <a:pathLst>
                <a:path w="208914">
                  <a:moveTo>
                    <a:pt x="0" y="0"/>
                  </a:moveTo>
                  <a:lnTo>
                    <a:pt x="208787" y="0"/>
                  </a:lnTo>
                </a:path>
              </a:pathLst>
            </a:custGeom>
            <a:ln w="7619">
              <a:solidFill>
                <a:srgbClr val="FFFFFF"/>
              </a:solidFill>
            </a:ln>
          </p:spPr>
          <p:txBody>
            <a:bodyPr wrap="square" lIns="0" tIns="0" rIns="0" bIns="0" rtlCol="0"/>
            <a:lstStyle/>
            <a:p>
              <a:endParaRPr/>
            </a:p>
          </p:txBody>
        </p:sp>
        <p:sp>
          <p:nvSpPr>
            <p:cNvPr id="310" name="object 310"/>
            <p:cNvSpPr/>
            <p:nvPr/>
          </p:nvSpPr>
          <p:spPr>
            <a:xfrm>
              <a:off x="7765765" y="2606039"/>
              <a:ext cx="216535" cy="0"/>
            </a:xfrm>
            <a:custGeom>
              <a:avLst/>
              <a:gdLst/>
              <a:ahLst/>
              <a:cxnLst/>
              <a:rect l="l" t="t" r="r" b="b"/>
              <a:pathLst>
                <a:path w="216535">
                  <a:moveTo>
                    <a:pt x="0" y="0"/>
                  </a:moveTo>
                  <a:lnTo>
                    <a:pt x="216026" y="0"/>
                  </a:lnTo>
                </a:path>
              </a:pathLst>
            </a:custGeom>
            <a:ln w="7620">
              <a:solidFill>
                <a:srgbClr val="FFFFFF"/>
              </a:solidFill>
            </a:ln>
          </p:spPr>
          <p:txBody>
            <a:bodyPr wrap="square" lIns="0" tIns="0" rIns="0" bIns="0" rtlCol="0"/>
            <a:lstStyle/>
            <a:p>
              <a:endParaRPr/>
            </a:p>
          </p:txBody>
        </p:sp>
        <p:sp>
          <p:nvSpPr>
            <p:cNvPr id="311" name="object 311"/>
            <p:cNvSpPr/>
            <p:nvPr/>
          </p:nvSpPr>
          <p:spPr>
            <a:xfrm>
              <a:off x="7765765" y="2598420"/>
              <a:ext cx="208915" cy="0"/>
            </a:xfrm>
            <a:custGeom>
              <a:avLst/>
              <a:gdLst/>
              <a:ahLst/>
              <a:cxnLst/>
              <a:rect l="l" t="t" r="r" b="b"/>
              <a:pathLst>
                <a:path w="208914">
                  <a:moveTo>
                    <a:pt x="0" y="0"/>
                  </a:moveTo>
                  <a:lnTo>
                    <a:pt x="208533" y="0"/>
                  </a:lnTo>
                </a:path>
              </a:pathLst>
            </a:custGeom>
            <a:ln w="7620">
              <a:solidFill>
                <a:srgbClr val="FFFFFF"/>
              </a:solidFill>
            </a:ln>
          </p:spPr>
          <p:txBody>
            <a:bodyPr wrap="square" lIns="0" tIns="0" rIns="0" bIns="0" rtlCol="0"/>
            <a:lstStyle/>
            <a:p>
              <a:endParaRPr/>
            </a:p>
          </p:txBody>
        </p:sp>
        <p:sp>
          <p:nvSpPr>
            <p:cNvPr id="312" name="object 312"/>
            <p:cNvSpPr/>
            <p:nvPr/>
          </p:nvSpPr>
          <p:spPr>
            <a:xfrm>
              <a:off x="7773003" y="2590800"/>
              <a:ext cx="194945" cy="0"/>
            </a:xfrm>
            <a:custGeom>
              <a:avLst/>
              <a:gdLst/>
              <a:ahLst/>
              <a:cxnLst/>
              <a:rect l="l" t="t" r="r" b="b"/>
              <a:pathLst>
                <a:path w="194945">
                  <a:moveTo>
                    <a:pt x="0" y="0"/>
                  </a:moveTo>
                  <a:lnTo>
                    <a:pt x="194690" y="0"/>
                  </a:lnTo>
                </a:path>
              </a:pathLst>
            </a:custGeom>
            <a:ln w="7619">
              <a:solidFill>
                <a:srgbClr val="FFFFFF"/>
              </a:solidFill>
            </a:ln>
          </p:spPr>
          <p:txBody>
            <a:bodyPr wrap="square" lIns="0" tIns="0" rIns="0" bIns="0" rtlCol="0"/>
            <a:lstStyle/>
            <a:p>
              <a:endParaRPr/>
            </a:p>
          </p:txBody>
        </p:sp>
        <p:sp>
          <p:nvSpPr>
            <p:cNvPr id="313" name="object 313"/>
            <p:cNvSpPr/>
            <p:nvPr/>
          </p:nvSpPr>
          <p:spPr>
            <a:xfrm>
              <a:off x="7773003" y="2583179"/>
              <a:ext cx="187325" cy="0"/>
            </a:xfrm>
            <a:custGeom>
              <a:avLst/>
              <a:gdLst/>
              <a:ahLst/>
              <a:cxnLst/>
              <a:rect l="l" t="t" r="r" b="b"/>
              <a:pathLst>
                <a:path w="187325">
                  <a:moveTo>
                    <a:pt x="0" y="0"/>
                  </a:moveTo>
                  <a:lnTo>
                    <a:pt x="187198" y="0"/>
                  </a:lnTo>
                </a:path>
              </a:pathLst>
            </a:custGeom>
            <a:ln w="7620">
              <a:solidFill>
                <a:srgbClr val="FFFFFF"/>
              </a:solidFill>
            </a:ln>
          </p:spPr>
          <p:txBody>
            <a:bodyPr wrap="square" lIns="0" tIns="0" rIns="0" bIns="0" rtlCol="0"/>
            <a:lstStyle/>
            <a:p>
              <a:endParaRPr/>
            </a:p>
          </p:txBody>
        </p:sp>
        <p:sp>
          <p:nvSpPr>
            <p:cNvPr id="314" name="object 314"/>
            <p:cNvSpPr/>
            <p:nvPr/>
          </p:nvSpPr>
          <p:spPr>
            <a:xfrm>
              <a:off x="7945850" y="2570479"/>
              <a:ext cx="14604" cy="8890"/>
            </a:xfrm>
            <a:custGeom>
              <a:avLst/>
              <a:gdLst/>
              <a:ahLst/>
              <a:cxnLst/>
              <a:rect l="l" t="t" r="r" b="b"/>
              <a:pathLst>
                <a:path w="14604" h="8889">
                  <a:moveTo>
                    <a:pt x="0" y="8889"/>
                  </a:moveTo>
                  <a:lnTo>
                    <a:pt x="14350" y="8889"/>
                  </a:lnTo>
                  <a:lnTo>
                    <a:pt x="14350" y="0"/>
                  </a:lnTo>
                  <a:lnTo>
                    <a:pt x="0" y="0"/>
                  </a:lnTo>
                  <a:lnTo>
                    <a:pt x="0" y="8889"/>
                  </a:lnTo>
                  <a:close/>
                </a:path>
              </a:pathLst>
            </a:custGeom>
            <a:solidFill>
              <a:srgbClr val="FFFFFF"/>
            </a:solidFill>
          </p:spPr>
          <p:txBody>
            <a:bodyPr wrap="square" lIns="0" tIns="0" rIns="0" bIns="0" rtlCol="0"/>
            <a:lstStyle/>
            <a:p>
              <a:endParaRPr/>
            </a:p>
          </p:txBody>
        </p:sp>
        <p:sp>
          <p:nvSpPr>
            <p:cNvPr id="315" name="object 315"/>
            <p:cNvSpPr/>
            <p:nvPr/>
          </p:nvSpPr>
          <p:spPr>
            <a:xfrm>
              <a:off x="7787354" y="2574925"/>
              <a:ext cx="151765" cy="0"/>
            </a:xfrm>
            <a:custGeom>
              <a:avLst/>
              <a:gdLst/>
              <a:ahLst/>
              <a:cxnLst/>
              <a:rect l="l" t="t" r="r" b="b"/>
              <a:pathLst>
                <a:path w="151764">
                  <a:moveTo>
                    <a:pt x="0" y="0"/>
                  </a:moveTo>
                  <a:lnTo>
                    <a:pt x="151256" y="0"/>
                  </a:lnTo>
                </a:path>
              </a:pathLst>
            </a:custGeom>
            <a:ln w="8889">
              <a:solidFill>
                <a:srgbClr val="FFFFFF"/>
              </a:solidFill>
            </a:ln>
          </p:spPr>
          <p:txBody>
            <a:bodyPr wrap="square" lIns="0" tIns="0" rIns="0" bIns="0" rtlCol="0"/>
            <a:lstStyle/>
            <a:p>
              <a:endParaRPr/>
            </a:p>
          </p:txBody>
        </p:sp>
        <p:sp>
          <p:nvSpPr>
            <p:cNvPr id="316" name="object 316"/>
            <p:cNvSpPr/>
            <p:nvPr/>
          </p:nvSpPr>
          <p:spPr>
            <a:xfrm>
              <a:off x="7787354" y="2566670"/>
              <a:ext cx="144145" cy="0"/>
            </a:xfrm>
            <a:custGeom>
              <a:avLst/>
              <a:gdLst/>
              <a:ahLst/>
              <a:cxnLst/>
              <a:rect l="l" t="t" r="r" b="b"/>
              <a:pathLst>
                <a:path w="144145">
                  <a:moveTo>
                    <a:pt x="0" y="0"/>
                  </a:moveTo>
                  <a:lnTo>
                    <a:pt x="143763" y="0"/>
                  </a:lnTo>
                </a:path>
              </a:pathLst>
            </a:custGeom>
            <a:ln w="7620">
              <a:solidFill>
                <a:srgbClr val="FFFFFF"/>
              </a:solidFill>
            </a:ln>
          </p:spPr>
          <p:txBody>
            <a:bodyPr wrap="square" lIns="0" tIns="0" rIns="0" bIns="0" rtlCol="0"/>
            <a:lstStyle/>
            <a:p>
              <a:endParaRPr/>
            </a:p>
          </p:txBody>
        </p:sp>
        <p:sp>
          <p:nvSpPr>
            <p:cNvPr id="317" name="object 317"/>
            <p:cNvSpPr/>
            <p:nvPr/>
          </p:nvSpPr>
          <p:spPr>
            <a:xfrm>
              <a:off x="7765765" y="2559050"/>
              <a:ext cx="165735" cy="0"/>
            </a:xfrm>
            <a:custGeom>
              <a:avLst/>
              <a:gdLst/>
              <a:ahLst/>
              <a:cxnLst/>
              <a:rect l="l" t="t" r="r" b="b"/>
              <a:pathLst>
                <a:path w="165735">
                  <a:moveTo>
                    <a:pt x="0" y="0"/>
                  </a:moveTo>
                  <a:lnTo>
                    <a:pt x="165353" y="0"/>
                  </a:lnTo>
                </a:path>
              </a:pathLst>
            </a:custGeom>
            <a:ln w="7619">
              <a:solidFill>
                <a:srgbClr val="FFFFFF"/>
              </a:solidFill>
            </a:ln>
          </p:spPr>
          <p:txBody>
            <a:bodyPr wrap="square" lIns="0" tIns="0" rIns="0" bIns="0" rtlCol="0"/>
            <a:lstStyle/>
            <a:p>
              <a:endParaRPr/>
            </a:p>
          </p:txBody>
        </p:sp>
        <p:sp>
          <p:nvSpPr>
            <p:cNvPr id="318" name="object 318"/>
            <p:cNvSpPr/>
            <p:nvPr/>
          </p:nvSpPr>
          <p:spPr>
            <a:xfrm>
              <a:off x="7758652" y="2551429"/>
              <a:ext cx="172720" cy="0"/>
            </a:xfrm>
            <a:custGeom>
              <a:avLst/>
              <a:gdLst/>
              <a:ahLst/>
              <a:cxnLst/>
              <a:rect l="l" t="t" r="r" b="b"/>
              <a:pathLst>
                <a:path w="172720">
                  <a:moveTo>
                    <a:pt x="0" y="0"/>
                  </a:moveTo>
                  <a:lnTo>
                    <a:pt x="172465" y="0"/>
                  </a:lnTo>
                </a:path>
              </a:pathLst>
            </a:custGeom>
            <a:ln w="7620">
              <a:solidFill>
                <a:srgbClr val="FFFFFF"/>
              </a:solidFill>
            </a:ln>
          </p:spPr>
          <p:txBody>
            <a:bodyPr wrap="square" lIns="0" tIns="0" rIns="0" bIns="0" rtlCol="0"/>
            <a:lstStyle/>
            <a:p>
              <a:endParaRPr/>
            </a:p>
          </p:txBody>
        </p:sp>
        <p:sp>
          <p:nvSpPr>
            <p:cNvPr id="319" name="object 319"/>
            <p:cNvSpPr/>
            <p:nvPr/>
          </p:nvSpPr>
          <p:spPr>
            <a:xfrm>
              <a:off x="7773002" y="2562732"/>
              <a:ext cx="7620" cy="7620"/>
            </a:xfrm>
            <a:custGeom>
              <a:avLst/>
              <a:gdLst/>
              <a:ahLst/>
              <a:cxnLst/>
              <a:rect l="l" t="t" r="r" b="b"/>
              <a:pathLst>
                <a:path w="7620" h="7619">
                  <a:moveTo>
                    <a:pt x="7238" y="0"/>
                  </a:moveTo>
                  <a:lnTo>
                    <a:pt x="0" y="0"/>
                  </a:lnTo>
                  <a:lnTo>
                    <a:pt x="0" y="7620"/>
                  </a:lnTo>
                  <a:lnTo>
                    <a:pt x="7238" y="7620"/>
                  </a:lnTo>
                  <a:lnTo>
                    <a:pt x="7238" y="0"/>
                  </a:lnTo>
                  <a:close/>
                </a:path>
              </a:pathLst>
            </a:custGeom>
            <a:solidFill>
              <a:srgbClr val="FFFFFF"/>
            </a:solidFill>
          </p:spPr>
          <p:txBody>
            <a:bodyPr wrap="square" lIns="0" tIns="0" rIns="0" bIns="0" rtlCol="0"/>
            <a:lstStyle/>
            <a:p>
              <a:endParaRPr/>
            </a:p>
          </p:txBody>
        </p:sp>
        <p:sp>
          <p:nvSpPr>
            <p:cNvPr id="320" name="object 320"/>
            <p:cNvSpPr/>
            <p:nvPr/>
          </p:nvSpPr>
          <p:spPr>
            <a:xfrm>
              <a:off x="7743920" y="2547492"/>
              <a:ext cx="15240" cy="7620"/>
            </a:xfrm>
            <a:custGeom>
              <a:avLst/>
              <a:gdLst/>
              <a:ahLst/>
              <a:cxnLst/>
              <a:rect l="l" t="t" r="r" b="b"/>
              <a:pathLst>
                <a:path w="15239" h="7619">
                  <a:moveTo>
                    <a:pt x="14732" y="0"/>
                  </a:moveTo>
                  <a:lnTo>
                    <a:pt x="0" y="0"/>
                  </a:lnTo>
                  <a:lnTo>
                    <a:pt x="0" y="7620"/>
                  </a:lnTo>
                  <a:lnTo>
                    <a:pt x="14732" y="7620"/>
                  </a:lnTo>
                  <a:lnTo>
                    <a:pt x="14732" y="0"/>
                  </a:lnTo>
                  <a:close/>
                </a:path>
              </a:pathLst>
            </a:custGeom>
            <a:solidFill>
              <a:srgbClr val="FFFFFF"/>
            </a:solidFill>
          </p:spPr>
          <p:txBody>
            <a:bodyPr wrap="square" lIns="0" tIns="0" rIns="0" bIns="0" rtlCol="0"/>
            <a:lstStyle/>
            <a:p>
              <a:endParaRPr/>
            </a:p>
          </p:txBody>
        </p:sp>
        <p:sp>
          <p:nvSpPr>
            <p:cNvPr id="321" name="object 321"/>
            <p:cNvSpPr/>
            <p:nvPr/>
          </p:nvSpPr>
          <p:spPr>
            <a:xfrm>
              <a:off x="7729823" y="2543682"/>
              <a:ext cx="194945" cy="0"/>
            </a:xfrm>
            <a:custGeom>
              <a:avLst/>
              <a:gdLst/>
              <a:ahLst/>
              <a:cxnLst/>
              <a:rect l="l" t="t" r="r" b="b"/>
              <a:pathLst>
                <a:path w="194945">
                  <a:moveTo>
                    <a:pt x="0" y="0"/>
                  </a:moveTo>
                  <a:lnTo>
                    <a:pt x="194437" y="0"/>
                  </a:lnTo>
                </a:path>
              </a:pathLst>
            </a:custGeom>
            <a:ln w="7620">
              <a:solidFill>
                <a:srgbClr val="FFFFFF"/>
              </a:solidFill>
            </a:ln>
          </p:spPr>
          <p:txBody>
            <a:bodyPr wrap="square" lIns="0" tIns="0" rIns="0" bIns="0" rtlCol="0"/>
            <a:lstStyle/>
            <a:p>
              <a:endParaRPr/>
            </a:p>
          </p:txBody>
        </p:sp>
        <p:sp>
          <p:nvSpPr>
            <p:cNvPr id="322" name="object 322"/>
            <p:cNvSpPr/>
            <p:nvPr/>
          </p:nvSpPr>
          <p:spPr>
            <a:xfrm>
              <a:off x="7743921" y="2524760"/>
              <a:ext cx="173355" cy="15240"/>
            </a:xfrm>
            <a:custGeom>
              <a:avLst/>
              <a:gdLst/>
              <a:ahLst/>
              <a:cxnLst/>
              <a:rect l="l" t="t" r="r" b="b"/>
              <a:pathLst>
                <a:path w="173354" h="15239">
                  <a:moveTo>
                    <a:pt x="0" y="15240"/>
                  </a:moveTo>
                  <a:lnTo>
                    <a:pt x="173100" y="15240"/>
                  </a:lnTo>
                  <a:lnTo>
                    <a:pt x="173100" y="0"/>
                  </a:lnTo>
                  <a:lnTo>
                    <a:pt x="0" y="0"/>
                  </a:lnTo>
                  <a:lnTo>
                    <a:pt x="0" y="15240"/>
                  </a:lnTo>
                  <a:close/>
                </a:path>
              </a:pathLst>
            </a:custGeom>
            <a:solidFill>
              <a:srgbClr val="FFFFFF"/>
            </a:solidFill>
          </p:spPr>
          <p:txBody>
            <a:bodyPr wrap="square" lIns="0" tIns="0" rIns="0" bIns="0" rtlCol="0"/>
            <a:lstStyle/>
            <a:p>
              <a:endParaRPr/>
            </a:p>
          </p:txBody>
        </p:sp>
        <p:sp>
          <p:nvSpPr>
            <p:cNvPr id="323" name="object 323"/>
            <p:cNvSpPr/>
            <p:nvPr/>
          </p:nvSpPr>
          <p:spPr>
            <a:xfrm>
              <a:off x="7743921" y="2508250"/>
              <a:ext cx="165735" cy="16510"/>
            </a:xfrm>
            <a:custGeom>
              <a:avLst/>
              <a:gdLst/>
              <a:ahLst/>
              <a:cxnLst/>
              <a:rect l="l" t="t" r="r" b="b"/>
              <a:pathLst>
                <a:path w="165735" h="16510">
                  <a:moveTo>
                    <a:pt x="0" y="16509"/>
                  </a:moveTo>
                  <a:lnTo>
                    <a:pt x="165608" y="16509"/>
                  </a:lnTo>
                  <a:lnTo>
                    <a:pt x="165608" y="0"/>
                  </a:lnTo>
                  <a:lnTo>
                    <a:pt x="0" y="0"/>
                  </a:lnTo>
                  <a:lnTo>
                    <a:pt x="0" y="16509"/>
                  </a:lnTo>
                  <a:close/>
                </a:path>
              </a:pathLst>
            </a:custGeom>
            <a:solidFill>
              <a:srgbClr val="FFFFFF"/>
            </a:solidFill>
          </p:spPr>
          <p:txBody>
            <a:bodyPr wrap="square" lIns="0" tIns="0" rIns="0" bIns="0" rtlCol="0"/>
            <a:lstStyle/>
            <a:p>
              <a:endParaRPr/>
            </a:p>
          </p:txBody>
        </p:sp>
        <p:sp>
          <p:nvSpPr>
            <p:cNvPr id="324" name="object 324"/>
            <p:cNvSpPr/>
            <p:nvPr/>
          </p:nvSpPr>
          <p:spPr>
            <a:xfrm>
              <a:off x="7737061" y="2485389"/>
              <a:ext cx="172720" cy="22860"/>
            </a:xfrm>
            <a:custGeom>
              <a:avLst/>
              <a:gdLst/>
              <a:ahLst/>
              <a:cxnLst/>
              <a:rect l="l" t="t" r="r" b="b"/>
              <a:pathLst>
                <a:path w="172720" h="22860">
                  <a:moveTo>
                    <a:pt x="0" y="22859"/>
                  </a:moveTo>
                  <a:lnTo>
                    <a:pt x="172466" y="22859"/>
                  </a:lnTo>
                  <a:lnTo>
                    <a:pt x="172466" y="0"/>
                  </a:lnTo>
                  <a:lnTo>
                    <a:pt x="0" y="0"/>
                  </a:lnTo>
                  <a:lnTo>
                    <a:pt x="0" y="22859"/>
                  </a:lnTo>
                  <a:close/>
                </a:path>
              </a:pathLst>
            </a:custGeom>
            <a:solidFill>
              <a:srgbClr val="FFFFFF"/>
            </a:solidFill>
          </p:spPr>
          <p:txBody>
            <a:bodyPr wrap="square" lIns="0" tIns="0" rIns="0" bIns="0" rtlCol="0"/>
            <a:lstStyle/>
            <a:p>
              <a:endParaRPr/>
            </a:p>
          </p:txBody>
        </p:sp>
        <p:sp>
          <p:nvSpPr>
            <p:cNvPr id="325" name="object 325"/>
            <p:cNvSpPr/>
            <p:nvPr/>
          </p:nvSpPr>
          <p:spPr>
            <a:xfrm>
              <a:off x="7737062" y="2481579"/>
              <a:ext cx="183515" cy="0"/>
            </a:xfrm>
            <a:custGeom>
              <a:avLst/>
              <a:gdLst/>
              <a:ahLst/>
              <a:cxnLst/>
              <a:rect l="l" t="t" r="r" b="b"/>
              <a:pathLst>
                <a:path w="183514">
                  <a:moveTo>
                    <a:pt x="0" y="0"/>
                  </a:moveTo>
                  <a:lnTo>
                    <a:pt x="183457" y="0"/>
                  </a:lnTo>
                </a:path>
              </a:pathLst>
            </a:custGeom>
            <a:ln w="7620">
              <a:solidFill>
                <a:srgbClr val="FFFFFF"/>
              </a:solidFill>
            </a:ln>
          </p:spPr>
          <p:txBody>
            <a:bodyPr wrap="square" lIns="0" tIns="0" rIns="0" bIns="0" rtlCol="0"/>
            <a:lstStyle/>
            <a:p>
              <a:endParaRPr/>
            </a:p>
          </p:txBody>
        </p:sp>
        <p:sp>
          <p:nvSpPr>
            <p:cNvPr id="326" name="object 326"/>
            <p:cNvSpPr/>
            <p:nvPr/>
          </p:nvSpPr>
          <p:spPr>
            <a:xfrm>
              <a:off x="7737061" y="2473960"/>
              <a:ext cx="180340" cy="0"/>
            </a:xfrm>
            <a:custGeom>
              <a:avLst/>
              <a:gdLst/>
              <a:ahLst/>
              <a:cxnLst/>
              <a:rect l="l" t="t" r="r" b="b"/>
              <a:pathLst>
                <a:path w="180339">
                  <a:moveTo>
                    <a:pt x="0" y="0"/>
                  </a:moveTo>
                  <a:lnTo>
                    <a:pt x="179959" y="0"/>
                  </a:lnTo>
                </a:path>
              </a:pathLst>
            </a:custGeom>
            <a:ln w="7619">
              <a:solidFill>
                <a:srgbClr val="FFFFFF"/>
              </a:solidFill>
            </a:ln>
          </p:spPr>
          <p:txBody>
            <a:bodyPr wrap="square" lIns="0" tIns="0" rIns="0" bIns="0" rtlCol="0"/>
            <a:lstStyle/>
            <a:p>
              <a:endParaRPr/>
            </a:p>
          </p:txBody>
        </p:sp>
        <p:sp>
          <p:nvSpPr>
            <p:cNvPr id="327" name="object 327"/>
            <p:cNvSpPr/>
            <p:nvPr/>
          </p:nvSpPr>
          <p:spPr>
            <a:xfrm>
              <a:off x="7737062" y="2453639"/>
              <a:ext cx="187325" cy="16510"/>
            </a:xfrm>
            <a:custGeom>
              <a:avLst/>
              <a:gdLst/>
              <a:ahLst/>
              <a:cxnLst/>
              <a:rect l="l" t="t" r="r" b="b"/>
              <a:pathLst>
                <a:path w="187325" h="16510">
                  <a:moveTo>
                    <a:pt x="0" y="16509"/>
                  </a:moveTo>
                  <a:lnTo>
                    <a:pt x="187198" y="16509"/>
                  </a:lnTo>
                  <a:lnTo>
                    <a:pt x="187198" y="0"/>
                  </a:lnTo>
                  <a:lnTo>
                    <a:pt x="0" y="0"/>
                  </a:lnTo>
                  <a:lnTo>
                    <a:pt x="0" y="16509"/>
                  </a:lnTo>
                  <a:close/>
                </a:path>
              </a:pathLst>
            </a:custGeom>
            <a:solidFill>
              <a:srgbClr val="FFFFFF"/>
            </a:solidFill>
          </p:spPr>
          <p:txBody>
            <a:bodyPr wrap="square" lIns="0" tIns="0" rIns="0" bIns="0" rtlCol="0"/>
            <a:lstStyle/>
            <a:p>
              <a:endParaRPr/>
            </a:p>
          </p:txBody>
        </p:sp>
        <p:sp>
          <p:nvSpPr>
            <p:cNvPr id="328" name="object 328"/>
            <p:cNvSpPr/>
            <p:nvPr/>
          </p:nvSpPr>
          <p:spPr>
            <a:xfrm>
              <a:off x="7737061" y="2438400"/>
              <a:ext cx="194310" cy="15240"/>
            </a:xfrm>
            <a:custGeom>
              <a:avLst/>
              <a:gdLst/>
              <a:ahLst/>
              <a:cxnLst/>
              <a:rect l="l" t="t" r="r" b="b"/>
              <a:pathLst>
                <a:path w="194310" h="15239">
                  <a:moveTo>
                    <a:pt x="0" y="15240"/>
                  </a:moveTo>
                  <a:lnTo>
                    <a:pt x="194056" y="15240"/>
                  </a:lnTo>
                  <a:lnTo>
                    <a:pt x="194056" y="0"/>
                  </a:lnTo>
                  <a:lnTo>
                    <a:pt x="0" y="0"/>
                  </a:lnTo>
                  <a:lnTo>
                    <a:pt x="0" y="15240"/>
                  </a:lnTo>
                  <a:close/>
                </a:path>
              </a:pathLst>
            </a:custGeom>
            <a:solidFill>
              <a:srgbClr val="FFFFFF"/>
            </a:solidFill>
          </p:spPr>
          <p:txBody>
            <a:bodyPr wrap="square" lIns="0" tIns="0" rIns="0" bIns="0" rtlCol="0"/>
            <a:lstStyle/>
            <a:p>
              <a:endParaRPr/>
            </a:p>
          </p:txBody>
        </p:sp>
        <p:sp>
          <p:nvSpPr>
            <p:cNvPr id="329" name="object 329"/>
            <p:cNvSpPr/>
            <p:nvPr/>
          </p:nvSpPr>
          <p:spPr>
            <a:xfrm>
              <a:off x="7737061" y="2434589"/>
              <a:ext cx="201930" cy="0"/>
            </a:xfrm>
            <a:custGeom>
              <a:avLst/>
              <a:gdLst/>
              <a:ahLst/>
              <a:cxnLst/>
              <a:rect l="l" t="t" r="r" b="b"/>
              <a:pathLst>
                <a:path w="201929">
                  <a:moveTo>
                    <a:pt x="0" y="0"/>
                  </a:moveTo>
                  <a:lnTo>
                    <a:pt x="201549" y="0"/>
                  </a:lnTo>
                </a:path>
              </a:pathLst>
            </a:custGeom>
            <a:ln w="7620">
              <a:solidFill>
                <a:srgbClr val="FFFFFF"/>
              </a:solidFill>
            </a:ln>
          </p:spPr>
          <p:txBody>
            <a:bodyPr wrap="square" lIns="0" tIns="0" rIns="0" bIns="0" rtlCol="0"/>
            <a:lstStyle/>
            <a:p>
              <a:endParaRPr/>
            </a:p>
          </p:txBody>
        </p:sp>
        <p:sp>
          <p:nvSpPr>
            <p:cNvPr id="330" name="object 330"/>
            <p:cNvSpPr/>
            <p:nvPr/>
          </p:nvSpPr>
          <p:spPr>
            <a:xfrm>
              <a:off x="7737061" y="2423160"/>
              <a:ext cx="14604" cy="7620"/>
            </a:xfrm>
            <a:custGeom>
              <a:avLst/>
              <a:gdLst/>
              <a:ahLst/>
              <a:cxnLst/>
              <a:rect l="l" t="t" r="r" b="b"/>
              <a:pathLst>
                <a:path w="14604" h="7619">
                  <a:moveTo>
                    <a:pt x="0" y="7620"/>
                  </a:moveTo>
                  <a:lnTo>
                    <a:pt x="14351" y="7620"/>
                  </a:lnTo>
                  <a:lnTo>
                    <a:pt x="14351" y="0"/>
                  </a:lnTo>
                  <a:lnTo>
                    <a:pt x="0" y="0"/>
                  </a:lnTo>
                  <a:lnTo>
                    <a:pt x="0" y="7620"/>
                  </a:lnTo>
                  <a:close/>
                </a:path>
              </a:pathLst>
            </a:custGeom>
            <a:solidFill>
              <a:srgbClr val="FFFFFF"/>
            </a:solidFill>
          </p:spPr>
          <p:txBody>
            <a:bodyPr wrap="square" lIns="0" tIns="0" rIns="0" bIns="0" rtlCol="0"/>
            <a:lstStyle/>
            <a:p>
              <a:endParaRPr/>
            </a:p>
          </p:txBody>
        </p:sp>
        <p:sp>
          <p:nvSpPr>
            <p:cNvPr id="331" name="object 331"/>
            <p:cNvSpPr/>
            <p:nvPr/>
          </p:nvSpPr>
          <p:spPr>
            <a:xfrm>
              <a:off x="7751414" y="2426970"/>
              <a:ext cx="194945" cy="0"/>
            </a:xfrm>
            <a:custGeom>
              <a:avLst/>
              <a:gdLst/>
              <a:ahLst/>
              <a:cxnLst/>
              <a:rect l="l" t="t" r="r" b="b"/>
              <a:pathLst>
                <a:path w="194945">
                  <a:moveTo>
                    <a:pt x="0" y="0"/>
                  </a:moveTo>
                  <a:lnTo>
                    <a:pt x="194437" y="0"/>
                  </a:lnTo>
                </a:path>
              </a:pathLst>
            </a:custGeom>
            <a:ln w="7620">
              <a:solidFill>
                <a:srgbClr val="FFFFFF"/>
              </a:solidFill>
            </a:ln>
          </p:spPr>
          <p:txBody>
            <a:bodyPr wrap="square" lIns="0" tIns="0" rIns="0" bIns="0" rtlCol="0"/>
            <a:lstStyle/>
            <a:p>
              <a:endParaRPr/>
            </a:p>
          </p:txBody>
        </p:sp>
        <p:sp>
          <p:nvSpPr>
            <p:cNvPr id="332" name="object 332"/>
            <p:cNvSpPr/>
            <p:nvPr/>
          </p:nvSpPr>
          <p:spPr>
            <a:xfrm>
              <a:off x="7765764" y="2419350"/>
              <a:ext cx="180340" cy="0"/>
            </a:xfrm>
            <a:custGeom>
              <a:avLst/>
              <a:gdLst/>
              <a:ahLst/>
              <a:cxnLst/>
              <a:rect l="l" t="t" r="r" b="b"/>
              <a:pathLst>
                <a:path w="180339">
                  <a:moveTo>
                    <a:pt x="0" y="0"/>
                  </a:moveTo>
                  <a:lnTo>
                    <a:pt x="180086" y="0"/>
                  </a:lnTo>
                </a:path>
              </a:pathLst>
            </a:custGeom>
            <a:ln w="7619">
              <a:solidFill>
                <a:srgbClr val="FFFFFF"/>
              </a:solidFill>
            </a:ln>
          </p:spPr>
          <p:txBody>
            <a:bodyPr wrap="square" lIns="0" tIns="0" rIns="0" bIns="0" rtlCol="0"/>
            <a:lstStyle/>
            <a:p>
              <a:endParaRPr/>
            </a:p>
          </p:txBody>
        </p:sp>
        <p:sp>
          <p:nvSpPr>
            <p:cNvPr id="333" name="object 333"/>
            <p:cNvSpPr/>
            <p:nvPr/>
          </p:nvSpPr>
          <p:spPr>
            <a:xfrm>
              <a:off x="7758653" y="2411729"/>
              <a:ext cx="187325" cy="0"/>
            </a:xfrm>
            <a:custGeom>
              <a:avLst/>
              <a:gdLst/>
              <a:ahLst/>
              <a:cxnLst/>
              <a:rect l="l" t="t" r="r" b="b"/>
              <a:pathLst>
                <a:path w="187325">
                  <a:moveTo>
                    <a:pt x="0" y="0"/>
                  </a:moveTo>
                  <a:lnTo>
                    <a:pt x="187198" y="0"/>
                  </a:lnTo>
                </a:path>
              </a:pathLst>
            </a:custGeom>
            <a:ln w="7620">
              <a:solidFill>
                <a:srgbClr val="FFFFFF"/>
              </a:solidFill>
            </a:ln>
          </p:spPr>
          <p:txBody>
            <a:bodyPr wrap="square" lIns="0" tIns="0" rIns="0" bIns="0" rtlCol="0"/>
            <a:lstStyle/>
            <a:p>
              <a:endParaRPr/>
            </a:p>
          </p:txBody>
        </p:sp>
        <p:sp>
          <p:nvSpPr>
            <p:cNvPr id="334" name="object 334"/>
            <p:cNvSpPr/>
            <p:nvPr/>
          </p:nvSpPr>
          <p:spPr>
            <a:xfrm>
              <a:off x="7758652" y="2404110"/>
              <a:ext cx="201930" cy="0"/>
            </a:xfrm>
            <a:custGeom>
              <a:avLst/>
              <a:gdLst/>
              <a:ahLst/>
              <a:cxnLst/>
              <a:rect l="l" t="t" r="r" b="b"/>
              <a:pathLst>
                <a:path w="201929">
                  <a:moveTo>
                    <a:pt x="0" y="0"/>
                  </a:moveTo>
                  <a:lnTo>
                    <a:pt x="201549" y="0"/>
                  </a:lnTo>
                </a:path>
              </a:pathLst>
            </a:custGeom>
            <a:ln w="7619">
              <a:solidFill>
                <a:srgbClr val="FFFFFF"/>
              </a:solidFill>
            </a:ln>
          </p:spPr>
          <p:txBody>
            <a:bodyPr wrap="square" lIns="0" tIns="0" rIns="0" bIns="0" rtlCol="0"/>
            <a:lstStyle/>
            <a:p>
              <a:endParaRPr/>
            </a:p>
          </p:txBody>
        </p:sp>
        <p:sp>
          <p:nvSpPr>
            <p:cNvPr id="335" name="object 335"/>
            <p:cNvSpPr/>
            <p:nvPr/>
          </p:nvSpPr>
          <p:spPr>
            <a:xfrm>
              <a:off x="7758652" y="2392045"/>
              <a:ext cx="194310" cy="0"/>
            </a:xfrm>
            <a:custGeom>
              <a:avLst/>
              <a:gdLst/>
              <a:ahLst/>
              <a:cxnLst/>
              <a:rect l="l" t="t" r="r" b="b"/>
              <a:pathLst>
                <a:path w="194310">
                  <a:moveTo>
                    <a:pt x="0" y="0"/>
                  </a:moveTo>
                  <a:lnTo>
                    <a:pt x="194055" y="0"/>
                  </a:lnTo>
                </a:path>
              </a:pathLst>
            </a:custGeom>
            <a:ln w="16510">
              <a:solidFill>
                <a:srgbClr val="FFFFFF"/>
              </a:solidFill>
            </a:ln>
          </p:spPr>
          <p:txBody>
            <a:bodyPr wrap="square" lIns="0" tIns="0" rIns="0" bIns="0" rtlCol="0"/>
            <a:lstStyle/>
            <a:p>
              <a:endParaRPr/>
            </a:p>
          </p:txBody>
        </p:sp>
        <p:sp>
          <p:nvSpPr>
            <p:cNvPr id="336" name="object 336"/>
            <p:cNvSpPr/>
            <p:nvPr/>
          </p:nvSpPr>
          <p:spPr>
            <a:xfrm>
              <a:off x="7751414" y="2379979"/>
              <a:ext cx="194945" cy="0"/>
            </a:xfrm>
            <a:custGeom>
              <a:avLst/>
              <a:gdLst/>
              <a:ahLst/>
              <a:cxnLst/>
              <a:rect l="l" t="t" r="r" b="b"/>
              <a:pathLst>
                <a:path w="194945">
                  <a:moveTo>
                    <a:pt x="0" y="0"/>
                  </a:moveTo>
                  <a:lnTo>
                    <a:pt x="194437" y="0"/>
                  </a:lnTo>
                </a:path>
              </a:pathLst>
            </a:custGeom>
            <a:ln w="7620">
              <a:solidFill>
                <a:srgbClr val="FFFFFF"/>
              </a:solidFill>
            </a:ln>
          </p:spPr>
          <p:txBody>
            <a:bodyPr wrap="square" lIns="0" tIns="0" rIns="0" bIns="0" rtlCol="0"/>
            <a:lstStyle/>
            <a:p>
              <a:endParaRPr/>
            </a:p>
          </p:txBody>
        </p:sp>
        <p:sp>
          <p:nvSpPr>
            <p:cNvPr id="337" name="object 337"/>
            <p:cNvSpPr/>
            <p:nvPr/>
          </p:nvSpPr>
          <p:spPr>
            <a:xfrm>
              <a:off x="7751414" y="2372360"/>
              <a:ext cx="187325" cy="0"/>
            </a:xfrm>
            <a:custGeom>
              <a:avLst/>
              <a:gdLst/>
              <a:ahLst/>
              <a:cxnLst/>
              <a:rect l="l" t="t" r="r" b="b"/>
              <a:pathLst>
                <a:path w="187325">
                  <a:moveTo>
                    <a:pt x="0" y="0"/>
                  </a:moveTo>
                  <a:lnTo>
                    <a:pt x="187197" y="0"/>
                  </a:lnTo>
                </a:path>
              </a:pathLst>
            </a:custGeom>
            <a:ln w="7619">
              <a:solidFill>
                <a:srgbClr val="FFFFFF"/>
              </a:solidFill>
            </a:ln>
          </p:spPr>
          <p:txBody>
            <a:bodyPr wrap="square" lIns="0" tIns="0" rIns="0" bIns="0" rtlCol="0"/>
            <a:lstStyle/>
            <a:p>
              <a:endParaRPr/>
            </a:p>
          </p:txBody>
        </p:sp>
        <p:sp>
          <p:nvSpPr>
            <p:cNvPr id="338" name="object 338"/>
            <p:cNvSpPr/>
            <p:nvPr/>
          </p:nvSpPr>
          <p:spPr>
            <a:xfrm>
              <a:off x="7743920" y="2360929"/>
              <a:ext cx="180340" cy="0"/>
            </a:xfrm>
            <a:custGeom>
              <a:avLst/>
              <a:gdLst/>
              <a:ahLst/>
              <a:cxnLst/>
              <a:rect l="l" t="t" r="r" b="b"/>
              <a:pathLst>
                <a:path w="180339">
                  <a:moveTo>
                    <a:pt x="0" y="0"/>
                  </a:moveTo>
                  <a:lnTo>
                    <a:pt x="180339" y="0"/>
                  </a:lnTo>
                </a:path>
              </a:pathLst>
            </a:custGeom>
            <a:ln w="15240">
              <a:solidFill>
                <a:srgbClr val="FFFFFF"/>
              </a:solidFill>
            </a:ln>
          </p:spPr>
          <p:txBody>
            <a:bodyPr wrap="square" lIns="0" tIns="0" rIns="0" bIns="0" rtlCol="0"/>
            <a:lstStyle/>
            <a:p>
              <a:endParaRPr/>
            </a:p>
          </p:txBody>
        </p:sp>
        <p:sp>
          <p:nvSpPr>
            <p:cNvPr id="339" name="object 339"/>
            <p:cNvSpPr/>
            <p:nvPr/>
          </p:nvSpPr>
          <p:spPr>
            <a:xfrm>
              <a:off x="7743921" y="2348864"/>
              <a:ext cx="173355" cy="0"/>
            </a:xfrm>
            <a:custGeom>
              <a:avLst/>
              <a:gdLst/>
              <a:ahLst/>
              <a:cxnLst/>
              <a:rect l="l" t="t" r="r" b="b"/>
              <a:pathLst>
                <a:path w="173354">
                  <a:moveTo>
                    <a:pt x="0" y="0"/>
                  </a:moveTo>
                  <a:lnTo>
                    <a:pt x="173100" y="0"/>
                  </a:lnTo>
                </a:path>
              </a:pathLst>
            </a:custGeom>
            <a:ln w="8889">
              <a:solidFill>
                <a:srgbClr val="FFFFFF"/>
              </a:solidFill>
            </a:ln>
          </p:spPr>
          <p:txBody>
            <a:bodyPr wrap="square" lIns="0" tIns="0" rIns="0" bIns="0" rtlCol="0"/>
            <a:lstStyle/>
            <a:p>
              <a:endParaRPr/>
            </a:p>
          </p:txBody>
        </p:sp>
        <p:sp>
          <p:nvSpPr>
            <p:cNvPr id="340" name="object 340"/>
            <p:cNvSpPr/>
            <p:nvPr/>
          </p:nvSpPr>
          <p:spPr>
            <a:xfrm>
              <a:off x="7743921" y="2341245"/>
              <a:ext cx="165735" cy="0"/>
            </a:xfrm>
            <a:custGeom>
              <a:avLst/>
              <a:gdLst/>
              <a:ahLst/>
              <a:cxnLst/>
              <a:rect l="l" t="t" r="r" b="b"/>
              <a:pathLst>
                <a:path w="165735">
                  <a:moveTo>
                    <a:pt x="0" y="0"/>
                  </a:moveTo>
                  <a:lnTo>
                    <a:pt x="165608" y="0"/>
                  </a:lnTo>
                </a:path>
              </a:pathLst>
            </a:custGeom>
            <a:ln w="6350">
              <a:solidFill>
                <a:srgbClr val="FFFFFF"/>
              </a:solidFill>
            </a:ln>
          </p:spPr>
          <p:txBody>
            <a:bodyPr wrap="square" lIns="0" tIns="0" rIns="0" bIns="0" rtlCol="0"/>
            <a:lstStyle/>
            <a:p>
              <a:endParaRPr/>
            </a:p>
          </p:txBody>
        </p:sp>
        <p:sp>
          <p:nvSpPr>
            <p:cNvPr id="341" name="object 341"/>
            <p:cNvSpPr/>
            <p:nvPr/>
          </p:nvSpPr>
          <p:spPr>
            <a:xfrm>
              <a:off x="7737061" y="2333625"/>
              <a:ext cx="172720" cy="0"/>
            </a:xfrm>
            <a:custGeom>
              <a:avLst/>
              <a:gdLst/>
              <a:ahLst/>
              <a:cxnLst/>
              <a:rect l="l" t="t" r="r" b="b"/>
              <a:pathLst>
                <a:path w="172720">
                  <a:moveTo>
                    <a:pt x="0" y="0"/>
                  </a:moveTo>
                  <a:lnTo>
                    <a:pt x="172466" y="0"/>
                  </a:lnTo>
                </a:path>
              </a:pathLst>
            </a:custGeom>
            <a:ln w="8889">
              <a:solidFill>
                <a:srgbClr val="FFFFFF"/>
              </a:solidFill>
            </a:ln>
          </p:spPr>
          <p:txBody>
            <a:bodyPr wrap="square" lIns="0" tIns="0" rIns="0" bIns="0" rtlCol="0"/>
            <a:lstStyle/>
            <a:p>
              <a:endParaRPr/>
            </a:p>
          </p:txBody>
        </p:sp>
        <p:sp>
          <p:nvSpPr>
            <p:cNvPr id="342" name="object 342"/>
            <p:cNvSpPr/>
            <p:nvPr/>
          </p:nvSpPr>
          <p:spPr>
            <a:xfrm>
              <a:off x="7751414" y="2321560"/>
              <a:ext cx="158115" cy="0"/>
            </a:xfrm>
            <a:custGeom>
              <a:avLst/>
              <a:gdLst/>
              <a:ahLst/>
              <a:cxnLst/>
              <a:rect l="l" t="t" r="r" b="b"/>
              <a:pathLst>
                <a:path w="158114">
                  <a:moveTo>
                    <a:pt x="0" y="0"/>
                  </a:moveTo>
                  <a:lnTo>
                    <a:pt x="158114" y="0"/>
                  </a:lnTo>
                </a:path>
              </a:pathLst>
            </a:custGeom>
            <a:ln w="15239">
              <a:solidFill>
                <a:srgbClr val="FFFFFF"/>
              </a:solidFill>
            </a:ln>
          </p:spPr>
          <p:txBody>
            <a:bodyPr wrap="square" lIns="0" tIns="0" rIns="0" bIns="0" rtlCol="0"/>
            <a:lstStyle/>
            <a:p>
              <a:endParaRPr/>
            </a:p>
          </p:txBody>
        </p:sp>
        <p:sp>
          <p:nvSpPr>
            <p:cNvPr id="343" name="object 343"/>
            <p:cNvSpPr/>
            <p:nvPr/>
          </p:nvSpPr>
          <p:spPr>
            <a:xfrm>
              <a:off x="7758652" y="2310129"/>
              <a:ext cx="151130" cy="0"/>
            </a:xfrm>
            <a:custGeom>
              <a:avLst/>
              <a:gdLst/>
              <a:ahLst/>
              <a:cxnLst/>
              <a:rect l="l" t="t" r="r" b="b"/>
              <a:pathLst>
                <a:path w="151129">
                  <a:moveTo>
                    <a:pt x="0" y="0"/>
                  </a:moveTo>
                  <a:lnTo>
                    <a:pt x="150875" y="0"/>
                  </a:lnTo>
                </a:path>
              </a:pathLst>
            </a:custGeom>
            <a:ln w="7620">
              <a:solidFill>
                <a:srgbClr val="FFFFFF"/>
              </a:solidFill>
            </a:ln>
          </p:spPr>
          <p:txBody>
            <a:bodyPr wrap="square" lIns="0" tIns="0" rIns="0" bIns="0" rtlCol="0"/>
            <a:lstStyle/>
            <a:p>
              <a:endParaRPr/>
            </a:p>
          </p:txBody>
        </p:sp>
        <p:sp>
          <p:nvSpPr>
            <p:cNvPr id="344" name="object 344"/>
            <p:cNvSpPr/>
            <p:nvPr/>
          </p:nvSpPr>
          <p:spPr>
            <a:xfrm>
              <a:off x="7765765" y="2301875"/>
              <a:ext cx="151765" cy="0"/>
            </a:xfrm>
            <a:custGeom>
              <a:avLst/>
              <a:gdLst/>
              <a:ahLst/>
              <a:cxnLst/>
              <a:rect l="l" t="t" r="r" b="b"/>
              <a:pathLst>
                <a:path w="151764">
                  <a:moveTo>
                    <a:pt x="0" y="0"/>
                  </a:moveTo>
                  <a:lnTo>
                    <a:pt x="151256" y="0"/>
                  </a:lnTo>
                </a:path>
              </a:pathLst>
            </a:custGeom>
            <a:ln w="8889">
              <a:solidFill>
                <a:srgbClr val="FFFFFF"/>
              </a:solidFill>
            </a:ln>
          </p:spPr>
          <p:txBody>
            <a:bodyPr wrap="square" lIns="0" tIns="0" rIns="0" bIns="0" rtlCol="0"/>
            <a:lstStyle/>
            <a:p>
              <a:endParaRPr/>
            </a:p>
          </p:txBody>
        </p:sp>
        <p:sp>
          <p:nvSpPr>
            <p:cNvPr id="345" name="object 345"/>
            <p:cNvSpPr/>
            <p:nvPr/>
          </p:nvSpPr>
          <p:spPr>
            <a:xfrm>
              <a:off x="7765764" y="2291079"/>
              <a:ext cx="7620" cy="6350"/>
            </a:xfrm>
            <a:custGeom>
              <a:avLst/>
              <a:gdLst/>
              <a:ahLst/>
              <a:cxnLst/>
              <a:rect l="l" t="t" r="r" b="b"/>
              <a:pathLst>
                <a:path w="7620" h="6350">
                  <a:moveTo>
                    <a:pt x="0" y="6350"/>
                  </a:moveTo>
                  <a:lnTo>
                    <a:pt x="7238" y="6350"/>
                  </a:lnTo>
                  <a:lnTo>
                    <a:pt x="7238" y="0"/>
                  </a:lnTo>
                  <a:lnTo>
                    <a:pt x="0" y="0"/>
                  </a:lnTo>
                  <a:lnTo>
                    <a:pt x="0" y="6350"/>
                  </a:lnTo>
                  <a:close/>
                </a:path>
              </a:pathLst>
            </a:custGeom>
            <a:solidFill>
              <a:srgbClr val="FFFFFF"/>
            </a:solidFill>
          </p:spPr>
          <p:txBody>
            <a:bodyPr wrap="square" lIns="0" tIns="0" rIns="0" bIns="0" rtlCol="0"/>
            <a:lstStyle/>
            <a:p>
              <a:endParaRPr/>
            </a:p>
          </p:txBody>
        </p:sp>
        <p:sp>
          <p:nvSpPr>
            <p:cNvPr id="346" name="object 346"/>
            <p:cNvSpPr/>
            <p:nvPr/>
          </p:nvSpPr>
          <p:spPr>
            <a:xfrm>
              <a:off x="7773003" y="2289682"/>
              <a:ext cx="151765" cy="0"/>
            </a:xfrm>
            <a:custGeom>
              <a:avLst/>
              <a:gdLst/>
              <a:ahLst/>
              <a:cxnLst/>
              <a:rect l="l" t="t" r="r" b="b"/>
              <a:pathLst>
                <a:path w="151764">
                  <a:moveTo>
                    <a:pt x="0" y="0"/>
                  </a:moveTo>
                  <a:lnTo>
                    <a:pt x="151256" y="0"/>
                  </a:lnTo>
                </a:path>
              </a:pathLst>
            </a:custGeom>
            <a:ln w="15239">
              <a:solidFill>
                <a:srgbClr val="FFFFFF"/>
              </a:solidFill>
            </a:ln>
          </p:spPr>
          <p:txBody>
            <a:bodyPr wrap="square" lIns="0" tIns="0" rIns="0" bIns="0" rtlCol="0"/>
            <a:lstStyle/>
            <a:p>
              <a:endParaRPr/>
            </a:p>
          </p:txBody>
        </p:sp>
        <p:sp>
          <p:nvSpPr>
            <p:cNvPr id="347" name="object 347"/>
            <p:cNvSpPr/>
            <p:nvPr/>
          </p:nvSpPr>
          <p:spPr>
            <a:xfrm>
              <a:off x="7780241" y="2274442"/>
              <a:ext cx="43180" cy="7620"/>
            </a:xfrm>
            <a:custGeom>
              <a:avLst/>
              <a:gdLst/>
              <a:ahLst/>
              <a:cxnLst/>
              <a:rect l="l" t="t" r="r" b="b"/>
              <a:pathLst>
                <a:path w="43179" h="7619">
                  <a:moveTo>
                    <a:pt x="42799" y="0"/>
                  </a:moveTo>
                  <a:lnTo>
                    <a:pt x="0" y="0"/>
                  </a:lnTo>
                  <a:lnTo>
                    <a:pt x="0" y="7620"/>
                  </a:lnTo>
                  <a:lnTo>
                    <a:pt x="42799" y="7620"/>
                  </a:lnTo>
                  <a:lnTo>
                    <a:pt x="42799" y="0"/>
                  </a:lnTo>
                  <a:close/>
                </a:path>
              </a:pathLst>
            </a:custGeom>
            <a:solidFill>
              <a:srgbClr val="FFFFFF"/>
            </a:solidFill>
          </p:spPr>
          <p:txBody>
            <a:bodyPr wrap="square" lIns="0" tIns="0" rIns="0" bIns="0" rtlCol="0"/>
            <a:lstStyle/>
            <a:p>
              <a:endParaRPr/>
            </a:p>
          </p:txBody>
        </p:sp>
        <p:sp>
          <p:nvSpPr>
            <p:cNvPr id="348" name="object 348"/>
            <p:cNvSpPr/>
            <p:nvPr/>
          </p:nvSpPr>
          <p:spPr>
            <a:xfrm>
              <a:off x="7830661" y="2278252"/>
              <a:ext cx="100965" cy="0"/>
            </a:xfrm>
            <a:custGeom>
              <a:avLst/>
              <a:gdLst/>
              <a:ahLst/>
              <a:cxnLst/>
              <a:rect l="l" t="t" r="r" b="b"/>
              <a:pathLst>
                <a:path w="100964">
                  <a:moveTo>
                    <a:pt x="0" y="0"/>
                  </a:moveTo>
                  <a:lnTo>
                    <a:pt x="100457" y="0"/>
                  </a:lnTo>
                </a:path>
              </a:pathLst>
            </a:custGeom>
            <a:ln w="7620">
              <a:solidFill>
                <a:srgbClr val="FFFFFF"/>
              </a:solidFill>
            </a:ln>
          </p:spPr>
          <p:txBody>
            <a:bodyPr wrap="square" lIns="0" tIns="0" rIns="0" bIns="0" rtlCol="0"/>
            <a:lstStyle/>
            <a:p>
              <a:endParaRPr/>
            </a:p>
          </p:txBody>
        </p:sp>
        <p:sp>
          <p:nvSpPr>
            <p:cNvPr id="349" name="object 349"/>
            <p:cNvSpPr/>
            <p:nvPr/>
          </p:nvSpPr>
          <p:spPr>
            <a:xfrm>
              <a:off x="7837773" y="2263013"/>
              <a:ext cx="86995" cy="0"/>
            </a:xfrm>
            <a:custGeom>
              <a:avLst/>
              <a:gdLst/>
              <a:ahLst/>
              <a:cxnLst/>
              <a:rect l="l" t="t" r="r" b="b"/>
              <a:pathLst>
                <a:path w="86995">
                  <a:moveTo>
                    <a:pt x="0" y="0"/>
                  </a:moveTo>
                  <a:lnTo>
                    <a:pt x="86487" y="0"/>
                  </a:lnTo>
                </a:path>
              </a:pathLst>
            </a:custGeom>
            <a:ln w="22860">
              <a:solidFill>
                <a:srgbClr val="FFFFFF"/>
              </a:solidFill>
            </a:ln>
          </p:spPr>
          <p:txBody>
            <a:bodyPr wrap="square" lIns="0" tIns="0" rIns="0" bIns="0" rtlCol="0"/>
            <a:lstStyle/>
            <a:p>
              <a:endParaRPr/>
            </a:p>
          </p:txBody>
        </p:sp>
        <p:sp>
          <p:nvSpPr>
            <p:cNvPr id="350" name="object 350"/>
            <p:cNvSpPr/>
            <p:nvPr/>
          </p:nvSpPr>
          <p:spPr>
            <a:xfrm>
              <a:off x="7859364" y="2212213"/>
              <a:ext cx="71755" cy="39370"/>
            </a:xfrm>
            <a:custGeom>
              <a:avLst/>
              <a:gdLst/>
              <a:ahLst/>
              <a:cxnLst/>
              <a:rect l="l" t="t" r="r" b="b"/>
              <a:pathLst>
                <a:path w="71754" h="39369">
                  <a:moveTo>
                    <a:pt x="71754" y="0"/>
                  </a:moveTo>
                  <a:lnTo>
                    <a:pt x="0" y="0"/>
                  </a:lnTo>
                  <a:lnTo>
                    <a:pt x="0" y="39370"/>
                  </a:lnTo>
                  <a:lnTo>
                    <a:pt x="71754" y="39370"/>
                  </a:lnTo>
                  <a:lnTo>
                    <a:pt x="71754" y="0"/>
                  </a:lnTo>
                  <a:close/>
                </a:path>
              </a:pathLst>
            </a:custGeom>
            <a:solidFill>
              <a:srgbClr val="FFFFFF"/>
            </a:solidFill>
          </p:spPr>
          <p:txBody>
            <a:bodyPr wrap="square" lIns="0" tIns="0" rIns="0" bIns="0" rtlCol="0"/>
            <a:lstStyle/>
            <a:p>
              <a:endParaRPr/>
            </a:p>
          </p:txBody>
        </p:sp>
        <p:sp>
          <p:nvSpPr>
            <p:cNvPr id="351" name="object 351"/>
            <p:cNvSpPr/>
            <p:nvPr/>
          </p:nvSpPr>
          <p:spPr>
            <a:xfrm>
              <a:off x="7866603" y="2197100"/>
              <a:ext cx="57785" cy="15240"/>
            </a:xfrm>
            <a:custGeom>
              <a:avLst/>
              <a:gdLst/>
              <a:ahLst/>
              <a:cxnLst/>
              <a:rect l="l" t="t" r="r" b="b"/>
              <a:pathLst>
                <a:path w="57785" h="15239">
                  <a:moveTo>
                    <a:pt x="0" y="15239"/>
                  </a:moveTo>
                  <a:lnTo>
                    <a:pt x="57657" y="15239"/>
                  </a:lnTo>
                  <a:lnTo>
                    <a:pt x="57657" y="0"/>
                  </a:lnTo>
                  <a:lnTo>
                    <a:pt x="0" y="0"/>
                  </a:lnTo>
                  <a:lnTo>
                    <a:pt x="0" y="15239"/>
                  </a:lnTo>
                  <a:close/>
                </a:path>
              </a:pathLst>
            </a:custGeom>
            <a:solidFill>
              <a:srgbClr val="FFFFFF"/>
            </a:solidFill>
          </p:spPr>
          <p:txBody>
            <a:bodyPr wrap="square" lIns="0" tIns="0" rIns="0" bIns="0" rtlCol="0"/>
            <a:lstStyle/>
            <a:p>
              <a:endParaRPr/>
            </a:p>
          </p:txBody>
        </p:sp>
        <p:sp>
          <p:nvSpPr>
            <p:cNvPr id="352" name="object 352"/>
            <p:cNvSpPr/>
            <p:nvPr/>
          </p:nvSpPr>
          <p:spPr>
            <a:xfrm>
              <a:off x="7873459" y="2189479"/>
              <a:ext cx="50800" cy="7620"/>
            </a:xfrm>
            <a:custGeom>
              <a:avLst/>
              <a:gdLst/>
              <a:ahLst/>
              <a:cxnLst/>
              <a:rect l="l" t="t" r="r" b="b"/>
              <a:pathLst>
                <a:path w="50800" h="7619">
                  <a:moveTo>
                    <a:pt x="0" y="7620"/>
                  </a:moveTo>
                  <a:lnTo>
                    <a:pt x="50800" y="7620"/>
                  </a:lnTo>
                  <a:lnTo>
                    <a:pt x="50800" y="0"/>
                  </a:lnTo>
                  <a:lnTo>
                    <a:pt x="0" y="0"/>
                  </a:lnTo>
                  <a:lnTo>
                    <a:pt x="0" y="7620"/>
                  </a:lnTo>
                  <a:close/>
                </a:path>
              </a:pathLst>
            </a:custGeom>
            <a:solidFill>
              <a:srgbClr val="FFFFFF"/>
            </a:solidFill>
          </p:spPr>
          <p:txBody>
            <a:bodyPr wrap="square" lIns="0" tIns="0" rIns="0" bIns="0" rtlCol="0"/>
            <a:lstStyle/>
            <a:p>
              <a:endParaRPr/>
            </a:p>
          </p:txBody>
        </p:sp>
        <p:sp>
          <p:nvSpPr>
            <p:cNvPr id="353" name="object 353"/>
            <p:cNvSpPr/>
            <p:nvPr/>
          </p:nvSpPr>
          <p:spPr>
            <a:xfrm>
              <a:off x="7880953" y="2181732"/>
              <a:ext cx="36195" cy="7620"/>
            </a:xfrm>
            <a:custGeom>
              <a:avLst/>
              <a:gdLst/>
              <a:ahLst/>
              <a:cxnLst/>
              <a:rect l="l" t="t" r="r" b="b"/>
              <a:pathLst>
                <a:path w="36195" h="7619">
                  <a:moveTo>
                    <a:pt x="36067" y="0"/>
                  </a:moveTo>
                  <a:lnTo>
                    <a:pt x="0" y="0"/>
                  </a:lnTo>
                  <a:lnTo>
                    <a:pt x="0" y="7620"/>
                  </a:lnTo>
                  <a:lnTo>
                    <a:pt x="36067" y="7620"/>
                  </a:lnTo>
                  <a:lnTo>
                    <a:pt x="36067" y="0"/>
                  </a:lnTo>
                  <a:close/>
                </a:path>
              </a:pathLst>
            </a:custGeom>
            <a:solidFill>
              <a:srgbClr val="FFFFFF"/>
            </a:solidFill>
          </p:spPr>
          <p:txBody>
            <a:bodyPr wrap="square" lIns="0" tIns="0" rIns="0" bIns="0" rtlCol="0"/>
            <a:lstStyle/>
            <a:p>
              <a:endParaRPr/>
            </a:p>
          </p:txBody>
        </p:sp>
        <p:sp>
          <p:nvSpPr>
            <p:cNvPr id="354" name="object 354"/>
            <p:cNvSpPr/>
            <p:nvPr/>
          </p:nvSpPr>
          <p:spPr>
            <a:xfrm>
              <a:off x="7736682" y="2291334"/>
              <a:ext cx="36195" cy="132715"/>
            </a:xfrm>
            <a:custGeom>
              <a:avLst/>
              <a:gdLst/>
              <a:ahLst/>
              <a:cxnLst/>
              <a:rect l="l" t="t" r="r" b="b"/>
              <a:pathLst>
                <a:path w="36195" h="132714">
                  <a:moveTo>
                    <a:pt x="36067" y="0"/>
                  </a:moveTo>
                  <a:lnTo>
                    <a:pt x="28828" y="0"/>
                  </a:lnTo>
                  <a:lnTo>
                    <a:pt x="28828" y="15239"/>
                  </a:lnTo>
                  <a:lnTo>
                    <a:pt x="21589" y="15239"/>
                  </a:lnTo>
                  <a:lnTo>
                    <a:pt x="21589" y="23367"/>
                  </a:lnTo>
                  <a:lnTo>
                    <a:pt x="14477" y="23367"/>
                  </a:lnTo>
                  <a:lnTo>
                    <a:pt x="14477" y="38607"/>
                  </a:lnTo>
                  <a:lnTo>
                    <a:pt x="0" y="38607"/>
                  </a:lnTo>
                  <a:lnTo>
                    <a:pt x="0" y="46736"/>
                  </a:lnTo>
                  <a:lnTo>
                    <a:pt x="6985" y="46736"/>
                  </a:lnTo>
                  <a:lnTo>
                    <a:pt x="6985" y="77596"/>
                  </a:lnTo>
                  <a:lnTo>
                    <a:pt x="14477" y="77596"/>
                  </a:lnTo>
                  <a:lnTo>
                    <a:pt x="14477" y="92837"/>
                  </a:lnTo>
                  <a:lnTo>
                    <a:pt x="21589" y="92837"/>
                  </a:lnTo>
                  <a:lnTo>
                    <a:pt x="21589" y="124460"/>
                  </a:lnTo>
                  <a:lnTo>
                    <a:pt x="28828" y="124460"/>
                  </a:lnTo>
                  <a:lnTo>
                    <a:pt x="28828" y="132206"/>
                  </a:lnTo>
                  <a:lnTo>
                    <a:pt x="14477" y="132206"/>
                  </a:lnTo>
                </a:path>
              </a:pathLst>
            </a:custGeom>
            <a:ln w="3175">
              <a:solidFill>
                <a:srgbClr val="B1B1B1"/>
              </a:solidFill>
            </a:ln>
          </p:spPr>
          <p:txBody>
            <a:bodyPr wrap="square" lIns="0" tIns="0" rIns="0" bIns="0" rtlCol="0"/>
            <a:lstStyle/>
            <a:p>
              <a:endParaRPr/>
            </a:p>
          </p:txBody>
        </p:sp>
        <p:sp>
          <p:nvSpPr>
            <p:cNvPr id="355" name="object 355"/>
            <p:cNvSpPr/>
            <p:nvPr/>
          </p:nvSpPr>
          <p:spPr>
            <a:xfrm>
              <a:off x="7736681" y="2423542"/>
              <a:ext cx="14604" cy="23495"/>
            </a:xfrm>
            <a:custGeom>
              <a:avLst/>
              <a:gdLst/>
              <a:ahLst/>
              <a:cxnLst/>
              <a:rect l="l" t="t" r="r" b="b"/>
              <a:pathLst>
                <a:path w="14604" h="23494">
                  <a:moveTo>
                    <a:pt x="14477" y="0"/>
                  </a:moveTo>
                  <a:lnTo>
                    <a:pt x="0" y="0"/>
                  </a:lnTo>
                  <a:lnTo>
                    <a:pt x="0" y="23368"/>
                  </a:lnTo>
                </a:path>
              </a:pathLst>
            </a:custGeom>
            <a:ln w="3175">
              <a:solidFill>
                <a:srgbClr val="B1B1B1"/>
              </a:solidFill>
            </a:ln>
          </p:spPr>
          <p:txBody>
            <a:bodyPr wrap="square" lIns="0" tIns="0" rIns="0" bIns="0" rtlCol="0"/>
            <a:lstStyle/>
            <a:p>
              <a:endParaRPr/>
            </a:p>
          </p:txBody>
        </p:sp>
        <p:sp>
          <p:nvSpPr>
            <p:cNvPr id="356" name="object 356"/>
            <p:cNvSpPr/>
            <p:nvPr/>
          </p:nvSpPr>
          <p:spPr>
            <a:xfrm>
              <a:off x="7751159" y="2423542"/>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357" name="object 357"/>
            <p:cNvSpPr/>
            <p:nvPr/>
          </p:nvSpPr>
          <p:spPr>
            <a:xfrm>
              <a:off x="7743920" y="2524632"/>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358" name="object 358"/>
            <p:cNvSpPr/>
            <p:nvPr/>
          </p:nvSpPr>
          <p:spPr>
            <a:xfrm>
              <a:off x="7736681" y="2446908"/>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359" name="object 359"/>
            <p:cNvSpPr/>
            <p:nvPr/>
          </p:nvSpPr>
          <p:spPr>
            <a:xfrm>
              <a:off x="7736681" y="2446909"/>
              <a:ext cx="7620" cy="78105"/>
            </a:xfrm>
            <a:custGeom>
              <a:avLst/>
              <a:gdLst/>
              <a:ahLst/>
              <a:cxnLst/>
              <a:rect l="l" t="t" r="r" b="b"/>
              <a:pathLst>
                <a:path w="7620" h="78105">
                  <a:moveTo>
                    <a:pt x="0" y="0"/>
                  </a:moveTo>
                  <a:lnTo>
                    <a:pt x="0" y="61975"/>
                  </a:lnTo>
                  <a:lnTo>
                    <a:pt x="7238" y="61975"/>
                  </a:lnTo>
                  <a:lnTo>
                    <a:pt x="7238" y="77724"/>
                  </a:lnTo>
                </a:path>
              </a:pathLst>
            </a:custGeom>
            <a:ln w="3175">
              <a:solidFill>
                <a:srgbClr val="B1B1B1"/>
              </a:solidFill>
            </a:ln>
          </p:spPr>
          <p:txBody>
            <a:bodyPr wrap="square" lIns="0" tIns="0" rIns="0" bIns="0" rtlCol="0"/>
            <a:lstStyle/>
            <a:p>
              <a:endParaRPr/>
            </a:p>
          </p:txBody>
        </p:sp>
        <p:sp>
          <p:nvSpPr>
            <p:cNvPr id="360" name="object 360"/>
            <p:cNvSpPr/>
            <p:nvPr/>
          </p:nvSpPr>
          <p:spPr>
            <a:xfrm>
              <a:off x="7729569" y="2524633"/>
              <a:ext cx="14604" cy="23495"/>
            </a:xfrm>
            <a:custGeom>
              <a:avLst/>
              <a:gdLst/>
              <a:ahLst/>
              <a:cxnLst/>
              <a:rect l="l" t="t" r="r" b="b"/>
              <a:pathLst>
                <a:path w="14604" h="23494">
                  <a:moveTo>
                    <a:pt x="14350" y="0"/>
                  </a:moveTo>
                  <a:lnTo>
                    <a:pt x="14350" y="15747"/>
                  </a:lnTo>
                  <a:lnTo>
                    <a:pt x="0" y="15747"/>
                  </a:lnTo>
                  <a:lnTo>
                    <a:pt x="0" y="23367"/>
                  </a:lnTo>
                </a:path>
              </a:pathLst>
            </a:custGeom>
            <a:ln w="3175">
              <a:solidFill>
                <a:srgbClr val="B1B1B1"/>
              </a:solidFill>
            </a:ln>
          </p:spPr>
          <p:txBody>
            <a:bodyPr wrap="square" lIns="0" tIns="0" rIns="0" bIns="0" rtlCol="0"/>
            <a:lstStyle/>
            <a:p>
              <a:endParaRPr/>
            </a:p>
          </p:txBody>
        </p:sp>
        <p:sp>
          <p:nvSpPr>
            <p:cNvPr id="361" name="object 361"/>
            <p:cNvSpPr/>
            <p:nvPr/>
          </p:nvSpPr>
          <p:spPr>
            <a:xfrm>
              <a:off x="7751159" y="2555748"/>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362" name="object 362"/>
            <p:cNvSpPr/>
            <p:nvPr/>
          </p:nvSpPr>
          <p:spPr>
            <a:xfrm>
              <a:off x="7722330" y="2555749"/>
              <a:ext cx="64769" cy="132715"/>
            </a:xfrm>
            <a:custGeom>
              <a:avLst/>
              <a:gdLst/>
              <a:ahLst/>
              <a:cxnLst/>
              <a:rect l="l" t="t" r="r" b="b"/>
              <a:pathLst>
                <a:path w="64770" h="132714">
                  <a:moveTo>
                    <a:pt x="36067" y="0"/>
                  </a:moveTo>
                  <a:lnTo>
                    <a:pt x="43306" y="0"/>
                  </a:lnTo>
                  <a:lnTo>
                    <a:pt x="43306" y="7747"/>
                  </a:lnTo>
                  <a:lnTo>
                    <a:pt x="50418" y="7747"/>
                  </a:lnTo>
                  <a:lnTo>
                    <a:pt x="50418" y="15493"/>
                  </a:lnTo>
                  <a:lnTo>
                    <a:pt x="57658" y="15493"/>
                  </a:lnTo>
                  <a:lnTo>
                    <a:pt x="57658" y="7747"/>
                  </a:lnTo>
                  <a:lnTo>
                    <a:pt x="64770" y="7747"/>
                  </a:lnTo>
                  <a:lnTo>
                    <a:pt x="64770" y="23622"/>
                  </a:lnTo>
                  <a:lnTo>
                    <a:pt x="50418" y="23622"/>
                  </a:lnTo>
                  <a:lnTo>
                    <a:pt x="50418" y="38735"/>
                  </a:lnTo>
                  <a:lnTo>
                    <a:pt x="43306" y="38735"/>
                  </a:lnTo>
                  <a:lnTo>
                    <a:pt x="43306" y="54610"/>
                  </a:lnTo>
                  <a:lnTo>
                    <a:pt x="50418" y="54610"/>
                  </a:lnTo>
                  <a:lnTo>
                    <a:pt x="50418" y="62102"/>
                  </a:lnTo>
                  <a:lnTo>
                    <a:pt x="43306" y="62102"/>
                  </a:lnTo>
                  <a:lnTo>
                    <a:pt x="43306" y="70103"/>
                  </a:lnTo>
                  <a:lnTo>
                    <a:pt x="28955" y="70103"/>
                  </a:lnTo>
                  <a:lnTo>
                    <a:pt x="28955" y="77597"/>
                  </a:lnTo>
                  <a:lnTo>
                    <a:pt x="14604" y="77597"/>
                  </a:lnTo>
                  <a:lnTo>
                    <a:pt x="14604" y="85343"/>
                  </a:lnTo>
                  <a:lnTo>
                    <a:pt x="7492" y="85343"/>
                  </a:lnTo>
                  <a:lnTo>
                    <a:pt x="7492" y="93472"/>
                  </a:lnTo>
                  <a:lnTo>
                    <a:pt x="0" y="93472"/>
                  </a:lnTo>
                  <a:lnTo>
                    <a:pt x="0" y="116712"/>
                  </a:lnTo>
                  <a:lnTo>
                    <a:pt x="7492" y="116712"/>
                  </a:lnTo>
                  <a:lnTo>
                    <a:pt x="7492" y="132206"/>
                  </a:lnTo>
                </a:path>
              </a:pathLst>
            </a:custGeom>
            <a:ln w="3175">
              <a:solidFill>
                <a:srgbClr val="B1B1B1"/>
              </a:solidFill>
            </a:ln>
          </p:spPr>
          <p:txBody>
            <a:bodyPr wrap="square" lIns="0" tIns="0" rIns="0" bIns="0" rtlCol="0"/>
            <a:lstStyle/>
            <a:p>
              <a:endParaRPr/>
            </a:p>
          </p:txBody>
        </p:sp>
        <p:sp>
          <p:nvSpPr>
            <p:cNvPr id="363" name="object 363"/>
            <p:cNvSpPr/>
            <p:nvPr/>
          </p:nvSpPr>
          <p:spPr>
            <a:xfrm>
              <a:off x="7729569" y="2548002"/>
              <a:ext cx="21590" cy="8255"/>
            </a:xfrm>
            <a:custGeom>
              <a:avLst/>
              <a:gdLst/>
              <a:ahLst/>
              <a:cxnLst/>
              <a:rect l="l" t="t" r="r" b="b"/>
              <a:pathLst>
                <a:path w="21589" h="8255">
                  <a:moveTo>
                    <a:pt x="0" y="0"/>
                  </a:moveTo>
                  <a:lnTo>
                    <a:pt x="14097" y="0"/>
                  </a:lnTo>
                  <a:lnTo>
                    <a:pt x="14097" y="7747"/>
                  </a:lnTo>
                  <a:lnTo>
                    <a:pt x="21589" y="7747"/>
                  </a:lnTo>
                </a:path>
              </a:pathLst>
            </a:custGeom>
            <a:ln w="3175">
              <a:solidFill>
                <a:srgbClr val="B1B1B1"/>
              </a:solidFill>
            </a:ln>
          </p:spPr>
          <p:txBody>
            <a:bodyPr wrap="square" lIns="0" tIns="0" rIns="0" bIns="0" rtlCol="0"/>
            <a:lstStyle/>
            <a:p>
              <a:endParaRPr/>
            </a:p>
          </p:txBody>
        </p:sp>
        <p:sp>
          <p:nvSpPr>
            <p:cNvPr id="364" name="object 364"/>
            <p:cNvSpPr/>
            <p:nvPr/>
          </p:nvSpPr>
          <p:spPr>
            <a:xfrm>
              <a:off x="7751159" y="2555748"/>
              <a:ext cx="7620" cy="6350"/>
            </a:xfrm>
            <a:custGeom>
              <a:avLst/>
              <a:gdLst/>
              <a:ahLst/>
              <a:cxnLst/>
              <a:rect l="l" t="t" r="r" b="b"/>
              <a:pathLst>
                <a:path w="7620" h="6350">
                  <a:moveTo>
                    <a:pt x="7112" y="5841"/>
                  </a:moveTo>
                  <a:lnTo>
                    <a:pt x="0" y="5841"/>
                  </a:lnTo>
                  <a:lnTo>
                    <a:pt x="0" y="0"/>
                  </a:lnTo>
                </a:path>
              </a:pathLst>
            </a:custGeom>
            <a:ln w="3175">
              <a:solidFill>
                <a:srgbClr val="B1B1B1"/>
              </a:solidFill>
            </a:ln>
          </p:spPr>
          <p:txBody>
            <a:bodyPr wrap="square" lIns="0" tIns="0" rIns="0" bIns="0" rtlCol="0"/>
            <a:lstStyle/>
            <a:p>
              <a:endParaRPr/>
            </a:p>
          </p:txBody>
        </p:sp>
        <p:sp>
          <p:nvSpPr>
            <p:cNvPr id="365" name="object 365"/>
            <p:cNvSpPr/>
            <p:nvPr/>
          </p:nvSpPr>
          <p:spPr>
            <a:xfrm>
              <a:off x="7758271" y="2548002"/>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366" name="object 366"/>
            <p:cNvSpPr/>
            <p:nvPr/>
          </p:nvSpPr>
          <p:spPr>
            <a:xfrm>
              <a:off x="7729569" y="2548002"/>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367" name="object 367"/>
            <p:cNvSpPr/>
            <p:nvPr/>
          </p:nvSpPr>
          <p:spPr>
            <a:xfrm>
              <a:off x="7722329" y="2687954"/>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368" name="object 368"/>
            <p:cNvSpPr/>
            <p:nvPr/>
          </p:nvSpPr>
          <p:spPr>
            <a:xfrm>
              <a:off x="7729569" y="2687955"/>
              <a:ext cx="72390" cy="194945"/>
            </a:xfrm>
            <a:custGeom>
              <a:avLst/>
              <a:gdLst/>
              <a:ahLst/>
              <a:cxnLst/>
              <a:rect l="l" t="t" r="r" b="b"/>
              <a:pathLst>
                <a:path w="72389" h="194944">
                  <a:moveTo>
                    <a:pt x="0" y="0"/>
                  </a:moveTo>
                  <a:lnTo>
                    <a:pt x="0" y="15240"/>
                  </a:lnTo>
                  <a:lnTo>
                    <a:pt x="7112" y="15240"/>
                  </a:lnTo>
                  <a:lnTo>
                    <a:pt x="7112" y="8128"/>
                  </a:lnTo>
                  <a:lnTo>
                    <a:pt x="14097" y="8128"/>
                  </a:lnTo>
                  <a:lnTo>
                    <a:pt x="14097" y="23368"/>
                  </a:lnTo>
                  <a:lnTo>
                    <a:pt x="21589" y="23368"/>
                  </a:lnTo>
                  <a:lnTo>
                    <a:pt x="21589" y="30861"/>
                  </a:lnTo>
                  <a:lnTo>
                    <a:pt x="14097" y="30861"/>
                  </a:lnTo>
                  <a:lnTo>
                    <a:pt x="14097" y="38989"/>
                  </a:lnTo>
                  <a:lnTo>
                    <a:pt x="28701" y="38989"/>
                  </a:lnTo>
                  <a:lnTo>
                    <a:pt x="28701" y="54229"/>
                  </a:lnTo>
                  <a:lnTo>
                    <a:pt x="43179" y="54229"/>
                  </a:lnTo>
                  <a:lnTo>
                    <a:pt x="43179" y="46736"/>
                  </a:lnTo>
                  <a:lnTo>
                    <a:pt x="50419" y="46736"/>
                  </a:lnTo>
                  <a:lnTo>
                    <a:pt x="50419" y="54229"/>
                  </a:lnTo>
                  <a:lnTo>
                    <a:pt x="57531" y="54229"/>
                  </a:lnTo>
                  <a:lnTo>
                    <a:pt x="57531" y="62357"/>
                  </a:lnTo>
                  <a:lnTo>
                    <a:pt x="64515" y="62357"/>
                  </a:lnTo>
                  <a:lnTo>
                    <a:pt x="64515" y="54229"/>
                  </a:lnTo>
                  <a:lnTo>
                    <a:pt x="72009" y="54229"/>
                  </a:lnTo>
                  <a:lnTo>
                    <a:pt x="72009" y="77597"/>
                  </a:lnTo>
                  <a:lnTo>
                    <a:pt x="64515" y="77597"/>
                  </a:lnTo>
                  <a:lnTo>
                    <a:pt x="64515" y="85725"/>
                  </a:lnTo>
                  <a:lnTo>
                    <a:pt x="57531" y="85725"/>
                  </a:lnTo>
                  <a:lnTo>
                    <a:pt x="57531" y="93472"/>
                  </a:lnTo>
                  <a:lnTo>
                    <a:pt x="50419" y="93472"/>
                  </a:lnTo>
                  <a:lnTo>
                    <a:pt x="50419" y="100965"/>
                  </a:lnTo>
                  <a:lnTo>
                    <a:pt x="35940" y="100965"/>
                  </a:lnTo>
                  <a:lnTo>
                    <a:pt x="35940" y="109093"/>
                  </a:lnTo>
                  <a:lnTo>
                    <a:pt x="28701" y="109093"/>
                  </a:lnTo>
                  <a:lnTo>
                    <a:pt x="28701" y="140208"/>
                  </a:lnTo>
                  <a:lnTo>
                    <a:pt x="21589" y="140208"/>
                  </a:lnTo>
                  <a:lnTo>
                    <a:pt x="21589" y="163322"/>
                  </a:lnTo>
                  <a:lnTo>
                    <a:pt x="28701" y="163322"/>
                  </a:lnTo>
                  <a:lnTo>
                    <a:pt x="28701" y="179197"/>
                  </a:lnTo>
                  <a:lnTo>
                    <a:pt x="35940" y="179197"/>
                  </a:lnTo>
                  <a:lnTo>
                    <a:pt x="35940" y="194437"/>
                  </a:lnTo>
                </a:path>
              </a:pathLst>
            </a:custGeom>
            <a:ln w="3175">
              <a:solidFill>
                <a:srgbClr val="B1B1B1"/>
              </a:solidFill>
            </a:ln>
          </p:spPr>
          <p:txBody>
            <a:bodyPr wrap="square" lIns="0" tIns="0" rIns="0" bIns="0" rtlCol="0"/>
            <a:lstStyle/>
            <a:p>
              <a:endParaRPr/>
            </a:p>
          </p:txBody>
        </p:sp>
        <p:sp>
          <p:nvSpPr>
            <p:cNvPr id="369" name="object 369"/>
            <p:cNvSpPr/>
            <p:nvPr/>
          </p:nvSpPr>
          <p:spPr>
            <a:xfrm>
              <a:off x="7743920" y="2882393"/>
              <a:ext cx="72390" cy="85725"/>
            </a:xfrm>
            <a:custGeom>
              <a:avLst/>
              <a:gdLst/>
              <a:ahLst/>
              <a:cxnLst/>
              <a:rect l="l" t="t" r="r" b="b"/>
              <a:pathLst>
                <a:path w="72389" h="85725">
                  <a:moveTo>
                    <a:pt x="21844" y="0"/>
                  </a:moveTo>
                  <a:lnTo>
                    <a:pt x="21844" y="23368"/>
                  </a:lnTo>
                  <a:lnTo>
                    <a:pt x="7493" y="23368"/>
                  </a:lnTo>
                  <a:lnTo>
                    <a:pt x="7493" y="31369"/>
                  </a:lnTo>
                  <a:lnTo>
                    <a:pt x="0" y="31369"/>
                  </a:lnTo>
                  <a:lnTo>
                    <a:pt x="0" y="39243"/>
                  </a:lnTo>
                  <a:lnTo>
                    <a:pt x="21844" y="39243"/>
                  </a:lnTo>
                  <a:lnTo>
                    <a:pt x="21844" y="46990"/>
                  </a:lnTo>
                  <a:lnTo>
                    <a:pt x="43307" y="46990"/>
                  </a:lnTo>
                  <a:lnTo>
                    <a:pt x="43307" y="54737"/>
                  </a:lnTo>
                  <a:lnTo>
                    <a:pt x="50164" y="54737"/>
                  </a:lnTo>
                  <a:lnTo>
                    <a:pt x="50164" y="62230"/>
                  </a:lnTo>
                  <a:lnTo>
                    <a:pt x="57658" y="62230"/>
                  </a:lnTo>
                  <a:lnTo>
                    <a:pt x="64897" y="70358"/>
                  </a:lnTo>
                  <a:lnTo>
                    <a:pt x="72009" y="70358"/>
                  </a:lnTo>
                  <a:lnTo>
                    <a:pt x="72009" y="85598"/>
                  </a:lnTo>
                </a:path>
              </a:pathLst>
            </a:custGeom>
            <a:ln w="3175">
              <a:solidFill>
                <a:srgbClr val="B1B1B1"/>
              </a:solidFill>
            </a:ln>
          </p:spPr>
          <p:txBody>
            <a:bodyPr wrap="square" lIns="0" tIns="0" rIns="0" bIns="0" rtlCol="0"/>
            <a:lstStyle/>
            <a:p>
              <a:endParaRPr/>
            </a:p>
          </p:txBody>
        </p:sp>
        <p:sp>
          <p:nvSpPr>
            <p:cNvPr id="370" name="object 370"/>
            <p:cNvSpPr/>
            <p:nvPr/>
          </p:nvSpPr>
          <p:spPr>
            <a:xfrm>
              <a:off x="7787100" y="2180464"/>
              <a:ext cx="137160" cy="103505"/>
            </a:xfrm>
            <a:custGeom>
              <a:avLst/>
              <a:gdLst/>
              <a:ahLst/>
              <a:cxnLst/>
              <a:rect l="l" t="t" r="r" b="b"/>
              <a:pathLst>
                <a:path w="137160" h="103505">
                  <a:moveTo>
                    <a:pt x="136905" y="8000"/>
                  </a:moveTo>
                  <a:lnTo>
                    <a:pt x="129793" y="8000"/>
                  </a:lnTo>
                  <a:lnTo>
                    <a:pt x="129793" y="0"/>
                  </a:lnTo>
                  <a:lnTo>
                    <a:pt x="93725" y="0"/>
                  </a:lnTo>
                  <a:lnTo>
                    <a:pt x="93725" y="8000"/>
                  </a:lnTo>
                  <a:lnTo>
                    <a:pt x="86232" y="8000"/>
                  </a:lnTo>
                  <a:lnTo>
                    <a:pt x="86232" y="15875"/>
                  </a:lnTo>
                  <a:lnTo>
                    <a:pt x="79247" y="15875"/>
                  </a:lnTo>
                  <a:lnTo>
                    <a:pt x="79247" y="31369"/>
                  </a:lnTo>
                  <a:lnTo>
                    <a:pt x="72135" y="31369"/>
                  </a:lnTo>
                  <a:lnTo>
                    <a:pt x="72135" y="71374"/>
                  </a:lnTo>
                  <a:lnTo>
                    <a:pt x="50418" y="71374"/>
                  </a:lnTo>
                  <a:lnTo>
                    <a:pt x="50418" y="94869"/>
                  </a:lnTo>
                  <a:lnTo>
                    <a:pt x="43306" y="94869"/>
                  </a:lnTo>
                  <a:lnTo>
                    <a:pt x="43306" y="103124"/>
                  </a:lnTo>
                  <a:lnTo>
                    <a:pt x="35813" y="103124"/>
                  </a:lnTo>
                  <a:lnTo>
                    <a:pt x="35813" y="94869"/>
                  </a:lnTo>
                  <a:lnTo>
                    <a:pt x="0" y="94869"/>
                  </a:lnTo>
                </a:path>
              </a:pathLst>
            </a:custGeom>
            <a:ln w="3175">
              <a:solidFill>
                <a:srgbClr val="B1B1B1"/>
              </a:solidFill>
            </a:ln>
          </p:spPr>
          <p:txBody>
            <a:bodyPr wrap="square" lIns="0" tIns="0" rIns="0" bIns="0" rtlCol="0"/>
            <a:lstStyle/>
            <a:p>
              <a:endParaRPr/>
            </a:p>
          </p:txBody>
        </p:sp>
        <p:sp>
          <p:nvSpPr>
            <p:cNvPr id="371" name="object 371"/>
            <p:cNvSpPr/>
            <p:nvPr/>
          </p:nvSpPr>
          <p:spPr>
            <a:xfrm>
              <a:off x="7924006" y="2180464"/>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372" name="object 372"/>
            <p:cNvSpPr/>
            <p:nvPr/>
          </p:nvSpPr>
          <p:spPr>
            <a:xfrm>
              <a:off x="7924006" y="2188336"/>
              <a:ext cx="7620" cy="33020"/>
            </a:xfrm>
            <a:custGeom>
              <a:avLst/>
              <a:gdLst/>
              <a:ahLst/>
              <a:cxnLst/>
              <a:rect l="l" t="t" r="r" b="b"/>
              <a:pathLst>
                <a:path w="7620" h="33019">
                  <a:moveTo>
                    <a:pt x="7238" y="33020"/>
                  </a:moveTo>
                  <a:lnTo>
                    <a:pt x="7238" y="24384"/>
                  </a:lnTo>
                  <a:lnTo>
                    <a:pt x="0" y="24384"/>
                  </a:lnTo>
                  <a:lnTo>
                    <a:pt x="0" y="0"/>
                  </a:lnTo>
                </a:path>
              </a:pathLst>
            </a:custGeom>
            <a:ln w="3175">
              <a:solidFill>
                <a:srgbClr val="B1B1B1"/>
              </a:solidFill>
            </a:ln>
          </p:spPr>
          <p:txBody>
            <a:bodyPr wrap="square" lIns="0" tIns="0" rIns="0" bIns="0" rtlCol="0"/>
            <a:lstStyle/>
            <a:p>
              <a:endParaRPr/>
            </a:p>
          </p:txBody>
        </p:sp>
        <p:sp>
          <p:nvSpPr>
            <p:cNvPr id="373" name="object 373"/>
            <p:cNvSpPr/>
            <p:nvPr/>
          </p:nvSpPr>
          <p:spPr>
            <a:xfrm>
              <a:off x="7931245" y="2221357"/>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374" name="object 374"/>
            <p:cNvSpPr/>
            <p:nvPr/>
          </p:nvSpPr>
          <p:spPr>
            <a:xfrm>
              <a:off x="7909654" y="2221357"/>
              <a:ext cx="21590" cy="130810"/>
            </a:xfrm>
            <a:custGeom>
              <a:avLst/>
              <a:gdLst/>
              <a:ahLst/>
              <a:cxnLst/>
              <a:rect l="l" t="t" r="r" b="b"/>
              <a:pathLst>
                <a:path w="21589" h="130810">
                  <a:moveTo>
                    <a:pt x="7492" y="130301"/>
                  </a:moveTo>
                  <a:lnTo>
                    <a:pt x="7492" y="122554"/>
                  </a:lnTo>
                  <a:lnTo>
                    <a:pt x="0" y="122554"/>
                  </a:lnTo>
                  <a:lnTo>
                    <a:pt x="0" y="84327"/>
                  </a:lnTo>
                  <a:lnTo>
                    <a:pt x="7492" y="84327"/>
                  </a:lnTo>
                  <a:lnTo>
                    <a:pt x="7492" y="76326"/>
                  </a:lnTo>
                  <a:lnTo>
                    <a:pt x="14731" y="76326"/>
                  </a:lnTo>
                  <a:lnTo>
                    <a:pt x="14731" y="61340"/>
                  </a:lnTo>
                  <a:lnTo>
                    <a:pt x="21589" y="61340"/>
                  </a:lnTo>
                  <a:lnTo>
                    <a:pt x="21589" y="53339"/>
                  </a:lnTo>
                  <a:lnTo>
                    <a:pt x="14731" y="53339"/>
                  </a:lnTo>
                  <a:lnTo>
                    <a:pt x="14731" y="30606"/>
                  </a:lnTo>
                  <a:lnTo>
                    <a:pt x="21589" y="30606"/>
                  </a:lnTo>
                  <a:lnTo>
                    <a:pt x="21589" y="0"/>
                  </a:lnTo>
                </a:path>
              </a:pathLst>
            </a:custGeom>
            <a:ln w="3175">
              <a:solidFill>
                <a:srgbClr val="B1B1B1"/>
              </a:solidFill>
            </a:ln>
          </p:spPr>
          <p:txBody>
            <a:bodyPr wrap="square" lIns="0" tIns="0" rIns="0" bIns="0" rtlCol="0"/>
            <a:lstStyle/>
            <a:p>
              <a:endParaRPr/>
            </a:p>
          </p:txBody>
        </p:sp>
        <p:sp>
          <p:nvSpPr>
            <p:cNvPr id="375" name="object 375"/>
            <p:cNvSpPr/>
            <p:nvPr/>
          </p:nvSpPr>
          <p:spPr>
            <a:xfrm>
              <a:off x="7772748" y="2273807"/>
              <a:ext cx="14604" cy="17780"/>
            </a:xfrm>
            <a:custGeom>
              <a:avLst/>
              <a:gdLst/>
              <a:ahLst/>
              <a:cxnLst/>
              <a:rect l="l" t="t" r="r" b="b"/>
              <a:pathLst>
                <a:path w="14604" h="17780">
                  <a:moveTo>
                    <a:pt x="14351" y="0"/>
                  </a:moveTo>
                  <a:lnTo>
                    <a:pt x="7239" y="0"/>
                  </a:lnTo>
                  <a:lnTo>
                    <a:pt x="7239" y="8762"/>
                  </a:lnTo>
                  <a:lnTo>
                    <a:pt x="0" y="8762"/>
                  </a:lnTo>
                  <a:lnTo>
                    <a:pt x="0" y="17525"/>
                  </a:lnTo>
                </a:path>
              </a:pathLst>
            </a:custGeom>
            <a:ln w="3175">
              <a:solidFill>
                <a:srgbClr val="B1B1B1"/>
              </a:solidFill>
            </a:ln>
          </p:spPr>
          <p:txBody>
            <a:bodyPr wrap="square" lIns="0" tIns="0" rIns="0" bIns="0" rtlCol="0"/>
            <a:lstStyle/>
            <a:p>
              <a:endParaRPr/>
            </a:p>
          </p:txBody>
        </p:sp>
        <p:sp>
          <p:nvSpPr>
            <p:cNvPr id="376" name="object 376"/>
            <p:cNvSpPr/>
            <p:nvPr/>
          </p:nvSpPr>
          <p:spPr>
            <a:xfrm>
              <a:off x="7787100" y="2266061"/>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377" name="object 377"/>
            <p:cNvSpPr/>
            <p:nvPr/>
          </p:nvSpPr>
          <p:spPr>
            <a:xfrm>
              <a:off x="7772748" y="2291333"/>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378" name="object 378"/>
            <p:cNvSpPr/>
            <p:nvPr/>
          </p:nvSpPr>
          <p:spPr>
            <a:xfrm>
              <a:off x="7909655" y="2351659"/>
              <a:ext cx="173355" cy="435609"/>
            </a:xfrm>
            <a:custGeom>
              <a:avLst/>
              <a:gdLst/>
              <a:ahLst/>
              <a:cxnLst/>
              <a:rect l="l" t="t" r="r" b="b"/>
              <a:pathLst>
                <a:path w="173354" h="435610">
                  <a:moveTo>
                    <a:pt x="172847" y="435482"/>
                  </a:moveTo>
                  <a:lnTo>
                    <a:pt x="165353" y="435482"/>
                  </a:lnTo>
                  <a:lnTo>
                    <a:pt x="165353" y="427989"/>
                  </a:lnTo>
                  <a:lnTo>
                    <a:pt x="172847" y="427989"/>
                  </a:lnTo>
                  <a:lnTo>
                    <a:pt x="172847" y="412114"/>
                  </a:lnTo>
                  <a:lnTo>
                    <a:pt x="165353" y="412114"/>
                  </a:lnTo>
                  <a:lnTo>
                    <a:pt x="165353" y="388746"/>
                  </a:lnTo>
                  <a:lnTo>
                    <a:pt x="158496" y="381380"/>
                  </a:lnTo>
                  <a:lnTo>
                    <a:pt x="151256" y="381380"/>
                  </a:lnTo>
                  <a:lnTo>
                    <a:pt x="151256" y="365505"/>
                  </a:lnTo>
                  <a:lnTo>
                    <a:pt x="143764" y="365505"/>
                  </a:lnTo>
                  <a:lnTo>
                    <a:pt x="143764" y="342773"/>
                  </a:lnTo>
                  <a:lnTo>
                    <a:pt x="136905" y="342773"/>
                  </a:lnTo>
                  <a:lnTo>
                    <a:pt x="136905" y="334644"/>
                  </a:lnTo>
                  <a:lnTo>
                    <a:pt x="129794" y="334644"/>
                  </a:lnTo>
                  <a:lnTo>
                    <a:pt x="129794" y="326516"/>
                  </a:lnTo>
                  <a:lnTo>
                    <a:pt x="122300" y="326516"/>
                  </a:lnTo>
                  <a:lnTo>
                    <a:pt x="122300" y="319150"/>
                  </a:lnTo>
                  <a:lnTo>
                    <a:pt x="115062" y="319150"/>
                  </a:lnTo>
                  <a:lnTo>
                    <a:pt x="115062" y="311403"/>
                  </a:lnTo>
                  <a:lnTo>
                    <a:pt x="108203" y="311403"/>
                  </a:lnTo>
                  <a:lnTo>
                    <a:pt x="108203" y="303275"/>
                  </a:lnTo>
                  <a:lnTo>
                    <a:pt x="100711" y="303275"/>
                  </a:lnTo>
                  <a:lnTo>
                    <a:pt x="100711" y="295782"/>
                  </a:lnTo>
                  <a:lnTo>
                    <a:pt x="93725" y="295782"/>
                  </a:lnTo>
                  <a:lnTo>
                    <a:pt x="93725" y="287654"/>
                  </a:lnTo>
                  <a:lnTo>
                    <a:pt x="86613" y="279907"/>
                  </a:lnTo>
                  <a:lnTo>
                    <a:pt x="86613" y="264413"/>
                  </a:lnTo>
                  <a:lnTo>
                    <a:pt x="72136" y="264413"/>
                  </a:lnTo>
                  <a:lnTo>
                    <a:pt x="72136" y="249174"/>
                  </a:lnTo>
                  <a:lnTo>
                    <a:pt x="64770" y="249174"/>
                  </a:lnTo>
                  <a:lnTo>
                    <a:pt x="64770" y="241045"/>
                  </a:lnTo>
                  <a:lnTo>
                    <a:pt x="58165" y="241045"/>
                  </a:lnTo>
                  <a:lnTo>
                    <a:pt x="58165" y="233299"/>
                  </a:lnTo>
                  <a:lnTo>
                    <a:pt x="50673" y="233299"/>
                  </a:lnTo>
                  <a:lnTo>
                    <a:pt x="50673" y="217677"/>
                  </a:lnTo>
                  <a:lnTo>
                    <a:pt x="36195" y="217677"/>
                  </a:lnTo>
                  <a:lnTo>
                    <a:pt x="36195" y="225805"/>
                  </a:lnTo>
                  <a:lnTo>
                    <a:pt x="29083" y="225805"/>
                  </a:lnTo>
                  <a:lnTo>
                    <a:pt x="29083" y="217677"/>
                  </a:lnTo>
                  <a:lnTo>
                    <a:pt x="21589" y="217677"/>
                  </a:lnTo>
                  <a:lnTo>
                    <a:pt x="21589" y="194310"/>
                  </a:lnTo>
                  <a:lnTo>
                    <a:pt x="14604" y="194310"/>
                  </a:lnTo>
                  <a:lnTo>
                    <a:pt x="14604" y="186943"/>
                  </a:lnTo>
                  <a:lnTo>
                    <a:pt x="7492" y="186943"/>
                  </a:lnTo>
                  <a:lnTo>
                    <a:pt x="7492" y="171323"/>
                  </a:lnTo>
                  <a:lnTo>
                    <a:pt x="0" y="171323"/>
                  </a:lnTo>
                  <a:lnTo>
                    <a:pt x="0" y="132206"/>
                  </a:lnTo>
                  <a:lnTo>
                    <a:pt x="7492" y="132206"/>
                  </a:lnTo>
                  <a:lnTo>
                    <a:pt x="14604" y="124332"/>
                  </a:lnTo>
                  <a:lnTo>
                    <a:pt x="7492" y="124332"/>
                  </a:lnTo>
                  <a:lnTo>
                    <a:pt x="7492" y="116586"/>
                  </a:lnTo>
                  <a:lnTo>
                    <a:pt x="14604" y="116586"/>
                  </a:lnTo>
                  <a:lnTo>
                    <a:pt x="14604" y="101091"/>
                  </a:lnTo>
                  <a:lnTo>
                    <a:pt x="21589" y="101091"/>
                  </a:lnTo>
                  <a:lnTo>
                    <a:pt x="21589" y="85470"/>
                  </a:lnTo>
                  <a:lnTo>
                    <a:pt x="29083" y="85470"/>
                  </a:lnTo>
                  <a:lnTo>
                    <a:pt x="29083" y="77724"/>
                  </a:lnTo>
                  <a:lnTo>
                    <a:pt x="36195" y="77724"/>
                  </a:lnTo>
                  <a:lnTo>
                    <a:pt x="36195" y="54737"/>
                  </a:lnTo>
                  <a:lnTo>
                    <a:pt x="50673" y="54737"/>
                  </a:lnTo>
                  <a:lnTo>
                    <a:pt x="50673" y="46989"/>
                  </a:lnTo>
                  <a:lnTo>
                    <a:pt x="43179" y="46989"/>
                  </a:lnTo>
                  <a:lnTo>
                    <a:pt x="43179" y="30733"/>
                  </a:lnTo>
                  <a:lnTo>
                    <a:pt x="36195" y="30733"/>
                  </a:lnTo>
                  <a:lnTo>
                    <a:pt x="36195" y="23621"/>
                  </a:lnTo>
                  <a:lnTo>
                    <a:pt x="29083" y="23621"/>
                  </a:lnTo>
                  <a:lnTo>
                    <a:pt x="29083" y="15493"/>
                  </a:lnTo>
                  <a:lnTo>
                    <a:pt x="14604" y="15493"/>
                  </a:lnTo>
                  <a:lnTo>
                    <a:pt x="14604" y="0"/>
                  </a:lnTo>
                  <a:lnTo>
                    <a:pt x="7492" y="0"/>
                  </a:lnTo>
                </a:path>
              </a:pathLst>
            </a:custGeom>
            <a:ln w="3175">
              <a:solidFill>
                <a:srgbClr val="B1B1B1"/>
              </a:solidFill>
            </a:ln>
          </p:spPr>
          <p:txBody>
            <a:bodyPr wrap="square" lIns="0" tIns="0" rIns="0" bIns="0" rtlCol="0"/>
            <a:lstStyle/>
            <a:p>
              <a:endParaRPr/>
            </a:p>
          </p:txBody>
        </p:sp>
        <p:sp>
          <p:nvSpPr>
            <p:cNvPr id="379" name="object 379"/>
            <p:cNvSpPr/>
            <p:nvPr/>
          </p:nvSpPr>
          <p:spPr>
            <a:xfrm>
              <a:off x="7909654" y="235165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380" name="object 380"/>
            <p:cNvSpPr/>
            <p:nvPr/>
          </p:nvSpPr>
          <p:spPr>
            <a:xfrm>
              <a:off x="8082501" y="2787142"/>
              <a:ext cx="7620" cy="33020"/>
            </a:xfrm>
            <a:custGeom>
              <a:avLst/>
              <a:gdLst/>
              <a:ahLst/>
              <a:cxnLst/>
              <a:rect l="l" t="t" r="r" b="b"/>
              <a:pathLst>
                <a:path w="7620" h="33019">
                  <a:moveTo>
                    <a:pt x="7238" y="33020"/>
                  </a:moveTo>
                  <a:lnTo>
                    <a:pt x="7238" y="25146"/>
                  </a:lnTo>
                  <a:lnTo>
                    <a:pt x="0" y="25146"/>
                  </a:lnTo>
                  <a:lnTo>
                    <a:pt x="0" y="16891"/>
                  </a:lnTo>
                  <a:lnTo>
                    <a:pt x="7238" y="16891"/>
                  </a:lnTo>
                  <a:lnTo>
                    <a:pt x="7238" y="8636"/>
                  </a:lnTo>
                  <a:lnTo>
                    <a:pt x="0" y="8636"/>
                  </a:lnTo>
                  <a:lnTo>
                    <a:pt x="0" y="0"/>
                  </a:lnTo>
                </a:path>
              </a:pathLst>
            </a:custGeom>
            <a:ln w="3175">
              <a:solidFill>
                <a:srgbClr val="B1B1B1"/>
              </a:solidFill>
            </a:ln>
          </p:spPr>
          <p:txBody>
            <a:bodyPr wrap="square" lIns="0" tIns="0" rIns="0" bIns="0" rtlCol="0"/>
            <a:lstStyle/>
            <a:p>
              <a:endParaRPr/>
            </a:p>
          </p:txBody>
        </p:sp>
        <p:sp>
          <p:nvSpPr>
            <p:cNvPr id="381" name="object 381"/>
            <p:cNvSpPr/>
            <p:nvPr/>
          </p:nvSpPr>
          <p:spPr>
            <a:xfrm>
              <a:off x="8082501" y="2787142"/>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382" name="object 382"/>
            <p:cNvSpPr/>
            <p:nvPr/>
          </p:nvSpPr>
          <p:spPr>
            <a:xfrm>
              <a:off x="8082501" y="2820161"/>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383" name="object 383"/>
            <p:cNvSpPr/>
            <p:nvPr/>
          </p:nvSpPr>
          <p:spPr>
            <a:xfrm>
              <a:off x="8089741" y="2820162"/>
              <a:ext cx="36195" cy="78105"/>
            </a:xfrm>
            <a:custGeom>
              <a:avLst/>
              <a:gdLst/>
              <a:ahLst/>
              <a:cxnLst/>
              <a:rect l="l" t="t" r="r" b="b"/>
              <a:pathLst>
                <a:path w="36195" h="78105">
                  <a:moveTo>
                    <a:pt x="36068" y="77724"/>
                  </a:moveTo>
                  <a:lnTo>
                    <a:pt x="36068" y="69976"/>
                  </a:lnTo>
                  <a:lnTo>
                    <a:pt x="29083" y="69976"/>
                  </a:lnTo>
                  <a:lnTo>
                    <a:pt x="29083" y="54228"/>
                  </a:lnTo>
                  <a:lnTo>
                    <a:pt x="21463" y="54228"/>
                  </a:lnTo>
                  <a:lnTo>
                    <a:pt x="21463" y="46736"/>
                  </a:lnTo>
                  <a:lnTo>
                    <a:pt x="14224" y="46736"/>
                  </a:lnTo>
                  <a:lnTo>
                    <a:pt x="14224" y="30987"/>
                  </a:lnTo>
                  <a:lnTo>
                    <a:pt x="7239" y="30987"/>
                  </a:lnTo>
                  <a:lnTo>
                    <a:pt x="7239" y="15875"/>
                  </a:lnTo>
                  <a:lnTo>
                    <a:pt x="0" y="15875"/>
                  </a:lnTo>
                  <a:lnTo>
                    <a:pt x="0" y="0"/>
                  </a:lnTo>
                </a:path>
              </a:pathLst>
            </a:custGeom>
            <a:ln w="3175">
              <a:solidFill>
                <a:srgbClr val="B1B1B1"/>
              </a:solidFill>
            </a:ln>
          </p:spPr>
          <p:txBody>
            <a:bodyPr wrap="square" lIns="0" tIns="0" rIns="0" bIns="0" rtlCol="0"/>
            <a:lstStyle/>
            <a:p>
              <a:endParaRPr/>
            </a:p>
          </p:txBody>
        </p:sp>
        <p:sp>
          <p:nvSpPr>
            <p:cNvPr id="384" name="object 384"/>
            <p:cNvSpPr/>
            <p:nvPr/>
          </p:nvSpPr>
          <p:spPr>
            <a:xfrm>
              <a:off x="8118570" y="2897885"/>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385" name="object 385"/>
            <p:cNvSpPr/>
            <p:nvPr/>
          </p:nvSpPr>
          <p:spPr>
            <a:xfrm>
              <a:off x="8125809" y="2897885"/>
              <a:ext cx="21590" cy="46990"/>
            </a:xfrm>
            <a:custGeom>
              <a:avLst/>
              <a:gdLst/>
              <a:ahLst/>
              <a:cxnLst/>
              <a:rect l="l" t="t" r="r" b="b"/>
              <a:pathLst>
                <a:path w="21590" h="46989">
                  <a:moveTo>
                    <a:pt x="21590" y="46736"/>
                  </a:moveTo>
                  <a:lnTo>
                    <a:pt x="21590" y="39242"/>
                  </a:lnTo>
                  <a:lnTo>
                    <a:pt x="7112" y="39242"/>
                  </a:lnTo>
                  <a:lnTo>
                    <a:pt x="7112" y="23494"/>
                  </a:lnTo>
                  <a:lnTo>
                    <a:pt x="0" y="23494"/>
                  </a:lnTo>
                  <a:lnTo>
                    <a:pt x="0" y="0"/>
                  </a:lnTo>
                </a:path>
              </a:pathLst>
            </a:custGeom>
            <a:ln w="3175">
              <a:solidFill>
                <a:srgbClr val="B1B1B1"/>
              </a:solidFill>
            </a:ln>
          </p:spPr>
          <p:txBody>
            <a:bodyPr wrap="square" lIns="0" tIns="0" rIns="0" bIns="0" rtlCol="0"/>
            <a:lstStyle/>
            <a:p>
              <a:endParaRPr/>
            </a:p>
          </p:txBody>
        </p:sp>
        <p:sp>
          <p:nvSpPr>
            <p:cNvPr id="386" name="object 386"/>
            <p:cNvSpPr/>
            <p:nvPr/>
          </p:nvSpPr>
          <p:spPr>
            <a:xfrm>
              <a:off x="7924006" y="2952370"/>
              <a:ext cx="180340" cy="78105"/>
            </a:xfrm>
            <a:custGeom>
              <a:avLst/>
              <a:gdLst/>
              <a:ahLst/>
              <a:cxnLst/>
              <a:rect l="l" t="t" r="r" b="b"/>
              <a:pathLst>
                <a:path w="180340" h="78105">
                  <a:moveTo>
                    <a:pt x="6985" y="0"/>
                  </a:moveTo>
                  <a:lnTo>
                    <a:pt x="6985" y="7873"/>
                  </a:lnTo>
                  <a:lnTo>
                    <a:pt x="0" y="7873"/>
                  </a:lnTo>
                  <a:lnTo>
                    <a:pt x="0" y="23494"/>
                  </a:lnTo>
                  <a:lnTo>
                    <a:pt x="43687" y="23494"/>
                  </a:lnTo>
                  <a:lnTo>
                    <a:pt x="43687" y="15239"/>
                  </a:lnTo>
                  <a:lnTo>
                    <a:pt x="50291" y="15239"/>
                  </a:lnTo>
                  <a:lnTo>
                    <a:pt x="50291" y="7873"/>
                  </a:lnTo>
                  <a:lnTo>
                    <a:pt x="79375" y="7873"/>
                  </a:lnTo>
                  <a:lnTo>
                    <a:pt x="79375" y="15239"/>
                  </a:lnTo>
                  <a:lnTo>
                    <a:pt x="72262" y="15239"/>
                  </a:lnTo>
                  <a:lnTo>
                    <a:pt x="72262" y="38734"/>
                  </a:lnTo>
                  <a:lnTo>
                    <a:pt x="64642" y="38734"/>
                  </a:lnTo>
                  <a:lnTo>
                    <a:pt x="64642" y="46862"/>
                  </a:lnTo>
                  <a:lnTo>
                    <a:pt x="72262" y="46862"/>
                  </a:lnTo>
                  <a:lnTo>
                    <a:pt x="72262" y="62483"/>
                  </a:lnTo>
                  <a:lnTo>
                    <a:pt x="86360" y="62483"/>
                  </a:lnTo>
                  <a:lnTo>
                    <a:pt x="86360" y="70357"/>
                  </a:lnTo>
                  <a:lnTo>
                    <a:pt x="93852" y="70357"/>
                  </a:lnTo>
                  <a:lnTo>
                    <a:pt x="93852" y="77723"/>
                  </a:lnTo>
                  <a:lnTo>
                    <a:pt x="107950" y="77723"/>
                  </a:lnTo>
                  <a:lnTo>
                    <a:pt x="107950" y="70357"/>
                  </a:lnTo>
                  <a:lnTo>
                    <a:pt x="122681" y="70357"/>
                  </a:lnTo>
                  <a:lnTo>
                    <a:pt x="122681" y="62483"/>
                  </a:lnTo>
                  <a:lnTo>
                    <a:pt x="129667" y="62483"/>
                  </a:lnTo>
                  <a:lnTo>
                    <a:pt x="129667" y="54990"/>
                  </a:lnTo>
                  <a:lnTo>
                    <a:pt x="137159" y="54990"/>
                  </a:lnTo>
                  <a:lnTo>
                    <a:pt x="137159" y="62483"/>
                  </a:lnTo>
                  <a:lnTo>
                    <a:pt x="165989" y="62483"/>
                  </a:lnTo>
                  <a:lnTo>
                    <a:pt x="165989" y="54990"/>
                  </a:lnTo>
                  <a:lnTo>
                    <a:pt x="180213" y="54990"/>
                  </a:lnTo>
                  <a:lnTo>
                    <a:pt x="180213" y="46862"/>
                  </a:lnTo>
                </a:path>
              </a:pathLst>
            </a:custGeom>
            <a:ln w="3175">
              <a:solidFill>
                <a:srgbClr val="B1B1B1"/>
              </a:solidFill>
            </a:ln>
          </p:spPr>
          <p:txBody>
            <a:bodyPr wrap="square" lIns="0" tIns="0" rIns="0" bIns="0" rtlCol="0"/>
            <a:lstStyle/>
            <a:p>
              <a:endParaRPr/>
            </a:p>
          </p:txBody>
        </p:sp>
        <p:sp>
          <p:nvSpPr>
            <p:cNvPr id="387" name="object 387"/>
            <p:cNvSpPr/>
            <p:nvPr/>
          </p:nvSpPr>
          <p:spPr>
            <a:xfrm>
              <a:off x="7902416" y="2936876"/>
              <a:ext cx="29209" cy="15875"/>
            </a:xfrm>
            <a:custGeom>
              <a:avLst/>
              <a:gdLst/>
              <a:ahLst/>
              <a:cxnLst/>
              <a:rect l="l" t="t" r="r" b="b"/>
              <a:pathLst>
                <a:path w="29210" h="15875">
                  <a:moveTo>
                    <a:pt x="0" y="0"/>
                  </a:moveTo>
                  <a:lnTo>
                    <a:pt x="21843" y="0"/>
                  </a:lnTo>
                  <a:lnTo>
                    <a:pt x="21843" y="7365"/>
                  </a:lnTo>
                  <a:lnTo>
                    <a:pt x="28828" y="7365"/>
                  </a:lnTo>
                  <a:lnTo>
                    <a:pt x="28828" y="15494"/>
                  </a:lnTo>
                </a:path>
              </a:pathLst>
            </a:custGeom>
            <a:ln w="3175">
              <a:solidFill>
                <a:srgbClr val="B1B1B1"/>
              </a:solidFill>
            </a:ln>
          </p:spPr>
          <p:txBody>
            <a:bodyPr wrap="square" lIns="0" tIns="0" rIns="0" bIns="0" rtlCol="0"/>
            <a:lstStyle/>
            <a:p>
              <a:endParaRPr/>
            </a:p>
          </p:txBody>
        </p:sp>
        <p:sp>
          <p:nvSpPr>
            <p:cNvPr id="388" name="object 388"/>
            <p:cNvSpPr/>
            <p:nvPr/>
          </p:nvSpPr>
          <p:spPr>
            <a:xfrm>
              <a:off x="7924006" y="2952369"/>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389" name="object 389"/>
            <p:cNvSpPr/>
            <p:nvPr/>
          </p:nvSpPr>
          <p:spPr>
            <a:xfrm>
              <a:off x="7866348" y="2936876"/>
              <a:ext cx="22225" cy="31115"/>
            </a:xfrm>
            <a:custGeom>
              <a:avLst/>
              <a:gdLst/>
              <a:ahLst/>
              <a:cxnLst/>
              <a:rect l="l" t="t" r="r" b="b"/>
              <a:pathLst>
                <a:path w="22225" h="31114">
                  <a:moveTo>
                    <a:pt x="0" y="31114"/>
                  </a:moveTo>
                  <a:lnTo>
                    <a:pt x="6985" y="31114"/>
                  </a:lnTo>
                  <a:lnTo>
                    <a:pt x="6985" y="23495"/>
                  </a:lnTo>
                  <a:lnTo>
                    <a:pt x="0" y="23495"/>
                  </a:lnTo>
                  <a:lnTo>
                    <a:pt x="0" y="15621"/>
                  </a:lnTo>
                  <a:lnTo>
                    <a:pt x="6985" y="15621"/>
                  </a:lnTo>
                  <a:lnTo>
                    <a:pt x="6985" y="7492"/>
                  </a:lnTo>
                  <a:lnTo>
                    <a:pt x="14478" y="7492"/>
                  </a:lnTo>
                  <a:lnTo>
                    <a:pt x="14478" y="0"/>
                  </a:lnTo>
                  <a:lnTo>
                    <a:pt x="21717" y="0"/>
                  </a:lnTo>
                </a:path>
              </a:pathLst>
            </a:custGeom>
            <a:ln w="3175">
              <a:solidFill>
                <a:srgbClr val="B1B1B1"/>
              </a:solidFill>
            </a:ln>
          </p:spPr>
          <p:txBody>
            <a:bodyPr wrap="square" lIns="0" tIns="0" rIns="0" bIns="0" rtlCol="0"/>
            <a:lstStyle/>
            <a:p>
              <a:endParaRPr/>
            </a:p>
          </p:txBody>
        </p:sp>
        <p:sp>
          <p:nvSpPr>
            <p:cNvPr id="390" name="object 390"/>
            <p:cNvSpPr/>
            <p:nvPr/>
          </p:nvSpPr>
          <p:spPr>
            <a:xfrm>
              <a:off x="7902415" y="2936876"/>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391" name="object 391"/>
            <p:cNvSpPr/>
            <p:nvPr/>
          </p:nvSpPr>
          <p:spPr>
            <a:xfrm>
              <a:off x="7888065" y="2936875"/>
              <a:ext cx="14604" cy="0"/>
            </a:xfrm>
            <a:custGeom>
              <a:avLst/>
              <a:gdLst/>
              <a:ahLst/>
              <a:cxnLst/>
              <a:rect l="l" t="t" r="r" b="b"/>
              <a:pathLst>
                <a:path w="14604">
                  <a:moveTo>
                    <a:pt x="0" y="0"/>
                  </a:moveTo>
                  <a:lnTo>
                    <a:pt x="14350" y="0"/>
                  </a:lnTo>
                </a:path>
              </a:pathLst>
            </a:custGeom>
            <a:ln w="3175">
              <a:solidFill>
                <a:srgbClr val="B1B1B1"/>
              </a:solidFill>
            </a:ln>
          </p:spPr>
          <p:txBody>
            <a:bodyPr wrap="square" lIns="0" tIns="0" rIns="0" bIns="0" rtlCol="0"/>
            <a:lstStyle/>
            <a:p>
              <a:endParaRPr/>
            </a:p>
          </p:txBody>
        </p:sp>
        <p:sp>
          <p:nvSpPr>
            <p:cNvPr id="392" name="object 392"/>
            <p:cNvSpPr/>
            <p:nvPr/>
          </p:nvSpPr>
          <p:spPr>
            <a:xfrm>
              <a:off x="7888065" y="2936876"/>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393" name="object 393"/>
            <p:cNvSpPr/>
            <p:nvPr/>
          </p:nvSpPr>
          <p:spPr>
            <a:xfrm>
              <a:off x="7815928" y="2967989"/>
              <a:ext cx="50800" cy="39370"/>
            </a:xfrm>
            <a:custGeom>
              <a:avLst/>
              <a:gdLst/>
              <a:ahLst/>
              <a:cxnLst/>
              <a:rect l="l" t="t" r="r" b="b"/>
              <a:pathLst>
                <a:path w="50800" h="39369">
                  <a:moveTo>
                    <a:pt x="0" y="0"/>
                  </a:moveTo>
                  <a:lnTo>
                    <a:pt x="0" y="7874"/>
                  </a:lnTo>
                  <a:lnTo>
                    <a:pt x="6985" y="7874"/>
                  </a:lnTo>
                  <a:lnTo>
                    <a:pt x="6985" y="22860"/>
                  </a:lnTo>
                  <a:lnTo>
                    <a:pt x="14477" y="22860"/>
                  </a:lnTo>
                  <a:lnTo>
                    <a:pt x="14477" y="38862"/>
                  </a:lnTo>
                  <a:lnTo>
                    <a:pt x="28575" y="38862"/>
                  </a:lnTo>
                  <a:lnTo>
                    <a:pt x="28575" y="30861"/>
                  </a:lnTo>
                  <a:lnTo>
                    <a:pt x="35813" y="30861"/>
                  </a:lnTo>
                  <a:lnTo>
                    <a:pt x="35813" y="7874"/>
                  </a:lnTo>
                  <a:lnTo>
                    <a:pt x="43306" y="7874"/>
                  </a:lnTo>
                  <a:lnTo>
                    <a:pt x="43306" y="0"/>
                  </a:lnTo>
                  <a:lnTo>
                    <a:pt x="50418" y="0"/>
                  </a:lnTo>
                </a:path>
              </a:pathLst>
            </a:custGeom>
            <a:ln w="3175">
              <a:solidFill>
                <a:srgbClr val="B1B1B1"/>
              </a:solidFill>
            </a:ln>
          </p:spPr>
          <p:txBody>
            <a:bodyPr wrap="square" lIns="0" tIns="0" rIns="0" bIns="0" rtlCol="0"/>
            <a:lstStyle/>
            <a:p>
              <a:endParaRPr/>
            </a:p>
          </p:txBody>
        </p:sp>
        <p:sp>
          <p:nvSpPr>
            <p:cNvPr id="394" name="object 394"/>
            <p:cNvSpPr/>
            <p:nvPr/>
          </p:nvSpPr>
          <p:spPr>
            <a:xfrm>
              <a:off x="7866347" y="2967990"/>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395" name="object 395"/>
            <p:cNvSpPr/>
            <p:nvPr/>
          </p:nvSpPr>
          <p:spPr>
            <a:xfrm>
              <a:off x="7815928" y="2967989"/>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396" name="object 396"/>
            <p:cNvSpPr/>
            <p:nvPr/>
          </p:nvSpPr>
          <p:spPr>
            <a:xfrm>
              <a:off x="8104219" y="2952369"/>
              <a:ext cx="43180" cy="46990"/>
            </a:xfrm>
            <a:custGeom>
              <a:avLst/>
              <a:gdLst/>
              <a:ahLst/>
              <a:cxnLst/>
              <a:rect l="l" t="t" r="r" b="b"/>
              <a:pathLst>
                <a:path w="43179" h="46989">
                  <a:moveTo>
                    <a:pt x="0" y="46608"/>
                  </a:moveTo>
                  <a:lnTo>
                    <a:pt x="0" y="38607"/>
                  </a:lnTo>
                  <a:lnTo>
                    <a:pt x="7111" y="38607"/>
                  </a:lnTo>
                  <a:lnTo>
                    <a:pt x="7111" y="31495"/>
                  </a:lnTo>
                  <a:lnTo>
                    <a:pt x="14604" y="31495"/>
                  </a:lnTo>
                  <a:lnTo>
                    <a:pt x="14604" y="15239"/>
                  </a:lnTo>
                  <a:lnTo>
                    <a:pt x="28575" y="15239"/>
                  </a:lnTo>
                  <a:lnTo>
                    <a:pt x="28575" y="7746"/>
                  </a:lnTo>
                  <a:lnTo>
                    <a:pt x="43179" y="7746"/>
                  </a:lnTo>
                  <a:lnTo>
                    <a:pt x="43179" y="0"/>
                  </a:lnTo>
                </a:path>
              </a:pathLst>
            </a:custGeom>
            <a:ln w="3175">
              <a:solidFill>
                <a:srgbClr val="B1B1B1"/>
              </a:solidFill>
            </a:ln>
          </p:spPr>
          <p:txBody>
            <a:bodyPr wrap="square" lIns="0" tIns="0" rIns="0" bIns="0" rtlCol="0"/>
            <a:lstStyle/>
            <a:p>
              <a:endParaRPr/>
            </a:p>
          </p:txBody>
        </p:sp>
        <p:sp>
          <p:nvSpPr>
            <p:cNvPr id="397" name="object 397"/>
            <p:cNvSpPr/>
            <p:nvPr/>
          </p:nvSpPr>
          <p:spPr>
            <a:xfrm>
              <a:off x="8140160" y="2944622"/>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398" name="object 398"/>
            <p:cNvSpPr/>
            <p:nvPr/>
          </p:nvSpPr>
          <p:spPr>
            <a:xfrm>
              <a:off x="8147399" y="2952369"/>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399" name="object 399"/>
            <p:cNvSpPr/>
            <p:nvPr/>
          </p:nvSpPr>
          <p:spPr>
            <a:xfrm>
              <a:off x="8147399" y="2944623"/>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400" name="object 400"/>
            <p:cNvSpPr/>
            <p:nvPr/>
          </p:nvSpPr>
          <p:spPr>
            <a:xfrm>
              <a:off x="8104219" y="2998977"/>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401" name="object 401"/>
            <p:cNvSpPr/>
            <p:nvPr/>
          </p:nvSpPr>
          <p:spPr>
            <a:xfrm>
              <a:off x="7765509" y="2882392"/>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402" name="object 402"/>
            <p:cNvSpPr/>
            <p:nvPr/>
          </p:nvSpPr>
          <p:spPr>
            <a:xfrm>
              <a:off x="8298656" y="4134484"/>
              <a:ext cx="14604" cy="39370"/>
            </a:xfrm>
            <a:custGeom>
              <a:avLst/>
              <a:gdLst/>
              <a:ahLst/>
              <a:cxnLst/>
              <a:rect l="l" t="t" r="r" b="b"/>
              <a:pathLst>
                <a:path w="14604" h="39370">
                  <a:moveTo>
                    <a:pt x="7111" y="0"/>
                  </a:moveTo>
                  <a:lnTo>
                    <a:pt x="0" y="0"/>
                  </a:lnTo>
                  <a:lnTo>
                    <a:pt x="0" y="30987"/>
                  </a:lnTo>
                  <a:lnTo>
                    <a:pt x="7111" y="30987"/>
                  </a:lnTo>
                  <a:lnTo>
                    <a:pt x="7111" y="38862"/>
                  </a:lnTo>
                  <a:lnTo>
                    <a:pt x="14477" y="38862"/>
                  </a:lnTo>
                  <a:lnTo>
                    <a:pt x="14477" y="7492"/>
                  </a:lnTo>
                  <a:lnTo>
                    <a:pt x="7111" y="7492"/>
                  </a:lnTo>
                  <a:lnTo>
                    <a:pt x="7111" y="0"/>
                  </a:lnTo>
                  <a:close/>
                </a:path>
              </a:pathLst>
            </a:custGeom>
            <a:solidFill>
              <a:srgbClr val="FFFFFF"/>
            </a:solidFill>
          </p:spPr>
          <p:txBody>
            <a:bodyPr wrap="square" lIns="0" tIns="0" rIns="0" bIns="0" rtlCol="0"/>
            <a:lstStyle/>
            <a:p>
              <a:endParaRPr/>
            </a:p>
          </p:txBody>
        </p:sp>
        <p:sp>
          <p:nvSpPr>
            <p:cNvPr id="403" name="object 403"/>
            <p:cNvSpPr/>
            <p:nvPr/>
          </p:nvSpPr>
          <p:spPr>
            <a:xfrm>
              <a:off x="8298656" y="4188968"/>
              <a:ext cx="14604" cy="15875"/>
            </a:xfrm>
            <a:custGeom>
              <a:avLst/>
              <a:gdLst/>
              <a:ahLst/>
              <a:cxnLst/>
              <a:rect l="l" t="t" r="r" b="b"/>
              <a:pathLst>
                <a:path w="14604" h="15875">
                  <a:moveTo>
                    <a:pt x="14477" y="0"/>
                  </a:moveTo>
                  <a:lnTo>
                    <a:pt x="7111" y="0"/>
                  </a:lnTo>
                  <a:lnTo>
                    <a:pt x="0" y="8254"/>
                  </a:lnTo>
                  <a:lnTo>
                    <a:pt x="0" y="15493"/>
                  </a:lnTo>
                  <a:lnTo>
                    <a:pt x="14477" y="15493"/>
                  </a:lnTo>
                  <a:lnTo>
                    <a:pt x="14477" y="0"/>
                  </a:lnTo>
                  <a:close/>
                </a:path>
              </a:pathLst>
            </a:custGeom>
            <a:solidFill>
              <a:srgbClr val="FFFFFF"/>
            </a:solidFill>
          </p:spPr>
          <p:txBody>
            <a:bodyPr wrap="square" lIns="0" tIns="0" rIns="0" bIns="0" rtlCol="0"/>
            <a:lstStyle/>
            <a:p>
              <a:endParaRPr/>
            </a:p>
          </p:txBody>
        </p:sp>
        <p:sp>
          <p:nvSpPr>
            <p:cNvPr id="404" name="object 404"/>
            <p:cNvSpPr/>
            <p:nvPr/>
          </p:nvSpPr>
          <p:spPr>
            <a:xfrm>
              <a:off x="8291544" y="4142232"/>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405" name="object 405"/>
            <p:cNvSpPr/>
            <p:nvPr/>
          </p:nvSpPr>
          <p:spPr>
            <a:xfrm>
              <a:off x="8298656" y="4134484"/>
              <a:ext cx="14604" cy="39370"/>
            </a:xfrm>
            <a:custGeom>
              <a:avLst/>
              <a:gdLst/>
              <a:ahLst/>
              <a:cxnLst/>
              <a:rect l="l" t="t" r="r" b="b"/>
              <a:pathLst>
                <a:path w="14604" h="39370">
                  <a:moveTo>
                    <a:pt x="7111" y="38862"/>
                  </a:moveTo>
                  <a:lnTo>
                    <a:pt x="14477" y="38862"/>
                  </a:lnTo>
                  <a:lnTo>
                    <a:pt x="14477" y="7492"/>
                  </a:lnTo>
                  <a:lnTo>
                    <a:pt x="7111" y="7492"/>
                  </a:lnTo>
                  <a:lnTo>
                    <a:pt x="7111" y="0"/>
                  </a:lnTo>
                  <a:lnTo>
                    <a:pt x="0" y="0"/>
                  </a:lnTo>
                  <a:lnTo>
                    <a:pt x="0" y="7492"/>
                  </a:lnTo>
                </a:path>
              </a:pathLst>
            </a:custGeom>
            <a:ln w="3175">
              <a:solidFill>
                <a:srgbClr val="B1B1B1"/>
              </a:solidFill>
            </a:ln>
          </p:spPr>
          <p:txBody>
            <a:bodyPr wrap="square" lIns="0" tIns="0" rIns="0" bIns="0" rtlCol="0"/>
            <a:lstStyle/>
            <a:p>
              <a:endParaRPr/>
            </a:p>
          </p:txBody>
        </p:sp>
        <p:sp>
          <p:nvSpPr>
            <p:cNvPr id="406" name="object 406"/>
            <p:cNvSpPr/>
            <p:nvPr/>
          </p:nvSpPr>
          <p:spPr>
            <a:xfrm>
              <a:off x="8298656" y="4142233"/>
              <a:ext cx="7620" cy="31115"/>
            </a:xfrm>
            <a:custGeom>
              <a:avLst/>
              <a:gdLst/>
              <a:ahLst/>
              <a:cxnLst/>
              <a:rect l="l" t="t" r="r" b="b"/>
              <a:pathLst>
                <a:path w="7620" h="31114">
                  <a:moveTo>
                    <a:pt x="0" y="0"/>
                  </a:moveTo>
                  <a:lnTo>
                    <a:pt x="0" y="23368"/>
                  </a:lnTo>
                  <a:lnTo>
                    <a:pt x="7239" y="23368"/>
                  </a:lnTo>
                  <a:lnTo>
                    <a:pt x="7239" y="31115"/>
                  </a:lnTo>
                </a:path>
              </a:pathLst>
            </a:custGeom>
            <a:ln w="3175">
              <a:solidFill>
                <a:srgbClr val="B1B1B1"/>
              </a:solidFill>
            </a:ln>
          </p:spPr>
          <p:txBody>
            <a:bodyPr wrap="square" lIns="0" tIns="0" rIns="0" bIns="0" rtlCol="0"/>
            <a:lstStyle/>
            <a:p>
              <a:endParaRPr/>
            </a:p>
          </p:txBody>
        </p:sp>
        <p:sp>
          <p:nvSpPr>
            <p:cNvPr id="407" name="object 407"/>
            <p:cNvSpPr/>
            <p:nvPr/>
          </p:nvSpPr>
          <p:spPr>
            <a:xfrm>
              <a:off x="8305895" y="4181095"/>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408" name="object 408"/>
            <p:cNvSpPr/>
            <p:nvPr/>
          </p:nvSpPr>
          <p:spPr>
            <a:xfrm>
              <a:off x="8305895" y="4181095"/>
              <a:ext cx="7620" cy="8255"/>
            </a:xfrm>
            <a:custGeom>
              <a:avLst/>
              <a:gdLst/>
              <a:ahLst/>
              <a:cxnLst/>
              <a:rect l="l" t="t" r="r" b="b"/>
              <a:pathLst>
                <a:path w="7620" h="8254">
                  <a:moveTo>
                    <a:pt x="7238" y="7873"/>
                  </a:moveTo>
                  <a:lnTo>
                    <a:pt x="7238" y="0"/>
                  </a:lnTo>
                  <a:lnTo>
                    <a:pt x="0" y="0"/>
                  </a:lnTo>
                </a:path>
              </a:pathLst>
            </a:custGeom>
            <a:ln w="3175">
              <a:solidFill>
                <a:srgbClr val="B1B1B1"/>
              </a:solidFill>
            </a:ln>
          </p:spPr>
          <p:txBody>
            <a:bodyPr wrap="square" lIns="0" tIns="0" rIns="0" bIns="0" rtlCol="0"/>
            <a:lstStyle/>
            <a:p>
              <a:endParaRPr/>
            </a:p>
          </p:txBody>
        </p:sp>
        <p:sp>
          <p:nvSpPr>
            <p:cNvPr id="409" name="object 409"/>
            <p:cNvSpPr/>
            <p:nvPr/>
          </p:nvSpPr>
          <p:spPr>
            <a:xfrm>
              <a:off x="8313134" y="4188968"/>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10" name="object 410"/>
            <p:cNvSpPr/>
            <p:nvPr/>
          </p:nvSpPr>
          <p:spPr>
            <a:xfrm>
              <a:off x="8313134" y="4196715"/>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411" name="object 411"/>
            <p:cNvSpPr/>
            <p:nvPr/>
          </p:nvSpPr>
          <p:spPr>
            <a:xfrm>
              <a:off x="8305895" y="4188967"/>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412" name="object 412"/>
            <p:cNvSpPr/>
            <p:nvPr/>
          </p:nvSpPr>
          <p:spPr>
            <a:xfrm>
              <a:off x="8298656" y="4188968"/>
              <a:ext cx="7620" cy="8255"/>
            </a:xfrm>
            <a:custGeom>
              <a:avLst/>
              <a:gdLst/>
              <a:ahLst/>
              <a:cxnLst/>
              <a:rect l="l" t="t" r="r" b="b"/>
              <a:pathLst>
                <a:path w="7620" h="8254">
                  <a:moveTo>
                    <a:pt x="7239" y="0"/>
                  </a:moveTo>
                  <a:lnTo>
                    <a:pt x="0" y="7746"/>
                  </a:lnTo>
                </a:path>
              </a:pathLst>
            </a:custGeom>
            <a:ln w="3175">
              <a:solidFill>
                <a:srgbClr val="B1B1B1"/>
              </a:solidFill>
            </a:ln>
          </p:spPr>
          <p:txBody>
            <a:bodyPr wrap="square" lIns="0" tIns="0" rIns="0" bIns="0" rtlCol="0"/>
            <a:lstStyle/>
            <a:p>
              <a:endParaRPr/>
            </a:p>
          </p:txBody>
        </p:sp>
        <p:sp>
          <p:nvSpPr>
            <p:cNvPr id="413" name="object 413"/>
            <p:cNvSpPr/>
            <p:nvPr/>
          </p:nvSpPr>
          <p:spPr>
            <a:xfrm>
              <a:off x="8298656" y="4196715"/>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414" name="object 414"/>
            <p:cNvSpPr/>
            <p:nvPr/>
          </p:nvSpPr>
          <p:spPr>
            <a:xfrm>
              <a:off x="8305895" y="4173347"/>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15" name="object 415"/>
            <p:cNvSpPr/>
            <p:nvPr/>
          </p:nvSpPr>
          <p:spPr>
            <a:xfrm>
              <a:off x="8298656" y="4196716"/>
              <a:ext cx="14604" cy="8255"/>
            </a:xfrm>
            <a:custGeom>
              <a:avLst/>
              <a:gdLst/>
              <a:ahLst/>
              <a:cxnLst/>
              <a:rect l="l" t="t" r="r" b="b"/>
              <a:pathLst>
                <a:path w="14604" h="8254">
                  <a:moveTo>
                    <a:pt x="0" y="0"/>
                  </a:moveTo>
                  <a:lnTo>
                    <a:pt x="0" y="7747"/>
                  </a:lnTo>
                  <a:lnTo>
                    <a:pt x="14477" y="7747"/>
                  </a:lnTo>
                  <a:lnTo>
                    <a:pt x="14477" y="0"/>
                  </a:lnTo>
                </a:path>
              </a:pathLst>
            </a:custGeom>
            <a:ln w="3175">
              <a:solidFill>
                <a:srgbClr val="B1B1B1"/>
              </a:solidFill>
            </a:ln>
          </p:spPr>
          <p:txBody>
            <a:bodyPr wrap="square" lIns="0" tIns="0" rIns="0" bIns="0" rtlCol="0"/>
            <a:lstStyle/>
            <a:p>
              <a:endParaRPr/>
            </a:p>
          </p:txBody>
        </p:sp>
        <p:sp>
          <p:nvSpPr>
            <p:cNvPr id="416" name="object 416"/>
            <p:cNvSpPr/>
            <p:nvPr/>
          </p:nvSpPr>
          <p:spPr>
            <a:xfrm>
              <a:off x="9096598" y="3971671"/>
              <a:ext cx="915035" cy="1158240"/>
            </a:xfrm>
            <a:custGeom>
              <a:avLst/>
              <a:gdLst/>
              <a:ahLst/>
              <a:cxnLst/>
              <a:rect l="l" t="t" r="r" b="b"/>
              <a:pathLst>
                <a:path w="915034" h="1158239">
                  <a:moveTo>
                    <a:pt x="741806" y="1135379"/>
                  </a:moveTo>
                  <a:lnTo>
                    <a:pt x="705865" y="1135379"/>
                  </a:lnTo>
                  <a:lnTo>
                    <a:pt x="705865" y="1150620"/>
                  </a:lnTo>
                  <a:lnTo>
                    <a:pt x="727709" y="1150620"/>
                  </a:lnTo>
                  <a:lnTo>
                    <a:pt x="727709" y="1158239"/>
                  </a:lnTo>
                  <a:lnTo>
                    <a:pt x="734694" y="1158239"/>
                  </a:lnTo>
                  <a:lnTo>
                    <a:pt x="734694" y="1150620"/>
                  </a:lnTo>
                  <a:lnTo>
                    <a:pt x="741806" y="1143000"/>
                  </a:lnTo>
                  <a:lnTo>
                    <a:pt x="741806" y="1135379"/>
                  </a:lnTo>
                  <a:close/>
                </a:path>
                <a:path w="915034" h="1158239">
                  <a:moveTo>
                    <a:pt x="763524" y="1103629"/>
                  </a:moveTo>
                  <a:lnTo>
                    <a:pt x="705865" y="1103629"/>
                  </a:lnTo>
                  <a:lnTo>
                    <a:pt x="712977" y="1112520"/>
                  </a:lnTo>
                  <a:lnTo>
                    <a:pt x="712977" y="1135379"/>
                  </a:lnTo>
                  <a:lnTo>
                    <a:pt x="749300" y="1135379"/>
                  </a:lnTo>
                  <a:lnTo>
                    <a:pt x="749300" y="1120139"/>
                  </a:lnTo>
                  <a:lnTo>
                    <a:pt x="763524" y="1120139"/>
                  </a:lnTo>
                  <a:lnTo>
                    <a:pt x="763524" y="1103629"/>
                  </a:lnTo>
                  <a:close/>
                </a:path>
                <a:path w="915034" h="1158239">
                  <a:moveTo>
                    <a:pt x="756284" y="1097279"/>
                  </a:moveTo>
                  <a:lnTo>
                    <a:pt x="698880" y="1097279"/>
                  </a:lnTo>
                  <a:lnTo>
                    <a:pt x="698880" y="1103629"/>
                  </a:lnTo>
                  <a:lnTo>
                    <a:pt x="756284" y="1103629"/>
                  </a:lnTo>
                  <a:lnTo>
                    <a:pt x="756284" y="1097279"/>
                  </a:lnTo>
                  <a:close/>
                </a:path>
                <a:path w="915034" h="1158239">
                  <a:moveTo>
                    <a:pt x="763524" y="1088389"/>
                  </a:moveTo>
                  <a:lnTo>
                    <a:pt x="705865" y="1088389"/>
                  </a:lnTo>
                  <a:lnTo>
                    <a:pt x="705865" y="1097279"/>
                  </a:lnTo>
                  <a:lnTo>
                    <a:pt x="763524" y="1097279"/>
                  </a:lnTo>
                  <a:lnTo>
                    <a:pt x="763524" y="1088389"/>
                  </a:lnTo>
                  <a:close/>
                </a:path>
                <a:path w="915034" h="1158239">
                  <a:moveTo>
                    <a:pt x="749300" y="1026159"/>
                  </a:moveTo>
                  <a:lnTo>
                    <a:pt x="641223" y="1026159"/>
                  </a:lnTo>
                  <a:lnTo>
                    <a:pt x="641223" y="1035050"/>
                  </a:lnTo>
                  <a:lnTo>
                    <a:pt x="648461" y="1035050"/>
                  </a:lnTo>
                  <a:lnTo>
                    <a:pt x="648461" y="1041400"/>
                  </a:lnTo>
                  <a:lnTo>
                    <a:pt x="698880" y="1041400"/>
                  </a:lnTo>
                  <a:lnTo>
                    <a:pt x="698880" y="1057909"/>
                  </a:lnTo>
                  <a:lnTo>
                    <a:pt x="712977" y="1057909"/>
                  </a:lnTo>
                  <a:lnTo>
                    <a:pt x="712977" y="1073150"/>
                  </a:lnTo>
                  <a:lnTo>
                    <a:pt x="705865" y="1073150"/>
                  </a:lnTo>
                  <a:lnTo>
                    <a:pt x="705865" y="1080770"/>
                  </a:lnTo>
                  <a:lnTo>
                    <a:pt x="712977" y="1080770"/>
                  </a:lnTo>
                  <a:lnTo>
                    <a:pt x="712977" y="1088389"/>
                  </a:lnTo>
                  <a:lnTo>
                    <a:pt x="756284" y="1088389"/>
                  </a:lnTo>
                  <a:lnTo>
                    <a:pt x="756284" y="1050289"/>
                  </a:lnTo>
                  <a:lnTo>
                    <a:pt x="749300" y="1050289"/>
                  </a:lnTo>
                  <a:lnTo>
                    <a:pt x="749300" y="1026159"/>
                  </a:lnTo>
                  <a:close/>
                </a:path>
                <a:path w="915034" h="1158239">
                  <a:moveTo>
                    <a:pt x="598042" y="1065529"/>
                  </a:moveTo>
                  <a:lnTo>
                    <a:pt x="590550" y="1065529"/>
                  </a:lnTo>
                  <a:lnTo>
                    <a:pt x="590550" y="1073150"/>
                  </a:lnTo>
                  <a:lnTo>
                    <a:pt x="598042" y="1073150"/>
                  </a:lnTo>
                  <a:lnTo>
                    <a:pt x="598042" y="1065529"/>
                  </a:lnTo>
                  <a:close/>
                </a:path>
                <a:path w="915034" h="1158239">
                  <a:moveTo>
                    <a:pt x="605281" y="1050289"/>
                  </a:moveTo>
                  <a:lnTo>
                    <a:pt x="569594" y="1050289"/>
                  </a:lnTo>
                  <a:lnTo>
                    <a:pt x="569594" y="1057909"/>
                  </a:lnTo>
                  <a:lnTo>
                    <a:pt x="583691" y="1057909"/>
                  </a:lnTo>
                  <a:lnTo>
                    <a:pt x="583691" y="1065529"/>
                  </a:lnTo>
                  <a:lnTo>
                    <a:pt x="605281" y="1065529"/>
                  </a:lnTo>
                  <a:lnTo>
                    <a:pt x="605281" y="1050289"/>
                  </a:lnTo>
                  <a:close/>
                </a:path>
                <a:path w="915034" h="1158239">
                  <a:moveTo>
                    <a:pt x="677290" y="1057909"/>
                  </a:moveTo>
                  <a:lnTo>
                    <a:pt x="670051" y="1057909"/>
                  </a:lnTo>
                  <a:lnTo>
                    <a:pt x="670051" y="1065529"/>
                  </a:lnTo>
                  <a:lnTo>
                    <a:pt x="677290" y="1065529"/>
                  </a:lnTo>
                  <a:lnTo>
                    <a:pt x="677290" y="1057909"/>
                  </a:lnTo>
                  <a:close/>
                </a:path>
                <a:path w="915034" h="1158239">
                  <a:moveTo>
                    <a:pt x="684276" y="1050289"/>
                  </a:moveTo>
                  <a:lnTo>
                    <a:pt x="662939" y="1050289"/>
                  </a:lnTo>
                  <a:lnTo>
                    <a:pt x="662939" y="1057909"/>
                  </a:lnTo>
                  <a:lnTo>
                    <a:pt x="684276" y="1057909"/>
                  </a:lnTo>
                  <a:lnTo>
                    <a:pt x="684276" y="1050289"/>
                  </a:lnTo>
                  <a:close/>
                </a:path>
                <a:path w="915034" h="1158239">
                  <a:moveTo>
                    <a:pt x="756284" y="1003300"/>
                  </a:moveTo>
                  <a:lnTo>
                    <a:pt x="554481" y="1003300"/>
                  </a:lnTo>
                  <a:lnTo>
                    <a:pt x="554481" y="1010919"/>
                  </a:lnTo>
                  <a:lnTo>
                    <a:pt x="561975" y="1010919"/>
                  </a:lnTo>
                  <a:lnTo>
                    <a:pt x="561975" y="1035050"/>
                  </a:lnTo>
                  <a:lnTo>
                    <a:pt x="547877" y="1035050"/>
                  </a:lnTo>
                  <a:lnTo>
                    <a:pt x="547877" y="1041400"/>
                  </a:lnTo>
                  <a:lnTo>
                    <a:pt x="540384" y="1041400"/>
                  </a:lnTo>
                  <a:lnTo>
                    <a:pt x="540384" y="1050289"/>
                  </a:lnTo>
                  <a:lnTo>
                    <a:pt x="627126" y="1050289"/>
                  </a:lnTo>
                  <a:lnTo>
                    <a:pt x="627126" y="1026159"/>
                  </a:lnTo>
                  <a:lnTo>
                    <a:pt x="749300" y="1026159"/>
                  </a:lnTo>
                  <a:lnTo>
                    <a:pt x="749300" y="1018539"/>
                  </a:lnTo>
                  <a:lnTo>
                    <a:pt x="756284" y="1018539"/>
                  </a:lnTo>
                  <a:lnTo>
                    <a:pt x="756284" y="1003300"/>
                  </a:lnTo>
                  <a:close/>
                </a:path>
                <a:path w="915034" h="1158239">
                  <a:moveTo>
                    <a:pt x="698880" y="1041400"/>
                  </a:moveTo>
                  <a:lnTo>
                    <a:pt x="655447" y="1041400"/>
                  </a:lnTo>
                  <a:lnTo>
                    <a:pt x="655447" y="1050289"/>
                  </a:lnTo>
                  <a:lnTo>
                    <a:pt x="698880" y="1050289"/>
                  </a:lnTo>
                  <a:lnTo>
                    <a:pt x="698880" y="1041400"/>
                  </a:lnTo>
                  <a:close/>
                </a:path>
                <a:path w="915034" h="1158239">
                  <a:moveTo>
                    <a:pt x="741806" y="918209"/>
                  </a:moveTo>
                  <a:lnTo>
                    <a:pt x="381888" y="918209"/>
                  </a:lnTo>
                  <a:lnTo>
                    <a:pt x="381888" y="948689"/>
                  </a:lnTo>
                  <a:lnTo>
                    <a:pt x="374395" y="948689"/>
                  </a:lnTo>
                  <a:lnTo>
                    <a:pt x="374395" y="963929"/>
                  </a:lnTo>
                  <a:lnTo>
                    <a:pt x="381888" y="963929"/>
                  </a:lnTo>
                  <a:lnTo>
                    <a:pt x="381888" y="972819"/>
                  </a:lnTo>
                  <a:lnTo>
                    <a:pt x="468375" y="972819"/>
                  </a:lnTo>
                  <a:lnTo>
                    <a:pt x="468375" y="988059"/>
                  </a:lnTo>
                  <a:lnTo>
                    <a:pt x="475614" y="988059"/>
                  </a:lnTo>
                  <a:lnTo>
                    <a:pt x="475614" y="995679"/>
                  </a:lnTo>
                  <a:lnTo>
                    <a:pt x="482726" y="995679"/>
                  </a:lnTo>
                  <a:lnTo>
                    <a:pt x="482726" y="1003300"/>
                  </a:lnTo>
                  <a:lnTo>
                    <a:pt x="489711" y="1003300"/>
                  </a:lnTo>
                  <a:lnTo>
                    <a:pt x="489711" y="941069"/>
                  </a:lnTo>
                  <a:lnTo>
                    <a:pt x="497204" y="941069"/>
                  </a:lnTo>
                  <a:lnTo>
                    <a:pt x="497204" y="933450"/>
                  </a:lnTo>
                  <a:lnTo>
                    <a:pt x="734694" y="933450"/>
                  </a:lnTo>
                  <a:lnTo>
                    <a:pt x="734694" y="925829"/>
                  </a:lnTo>
                  <a:lnTo>
                    <a:pt x="741806" y="925829"/>
                  </a:lnTo>
                  <a:lnTo>
                    <a:pt x="741806" y="918209"/>
                  </a:lnTo>
                  <a:close/>
                </a:path>
                <a:path w="915034" h="1158239">
                  <a:moveTo>
                    <a:pt x="756284" y="963929"/>
                  </a:moveTo>
                  <a:lnTo>
                    <a:pt x="518794" y="963929"/>
                  </a:lnTo>
                  <a:lnTo>
                    <a:pt x="518794" y="972819"/>
                  </a:lnTo>
                  <a:lnTo>
                    <a:pt x="526287" y="972819"/>
                  </a:lnTo>
                  <a:lnTo>
                    <a:pt x="526287" y="980439"/>
                  </a:lnTo>
                  <a:lnTo>
                    <a:pt x="532891" y="980439"/>
                  </a:lnTo>
                  <a:lnTo>
                    <a:pt x="532891" y="1003300"/>
                  </a:lnTo>
                  <a:lnTo>
                    <a:pt x="749300" y="1003300"/>
                  </a:lnTo>
                  <a:lnTo>
                    <a:pt x="756284" y="995679"/>
                  </a:lnTo>
                  <a:lnTo>
                    <a:pt x="756284" y="963929"/>
                  </a:lnTo>
                  <a:close/>
                </a:path>
                <a:path w="915034" h="1158239">
                  <a:moveTo>
                    <a:pt x="425195" y="980439"/>
                  </a:moveTo>
                  <a:lnTo>
                    <a:pt x="403478" y="980439"/>
                  </a:lnTo>
                  <a:lnTo>
                    <a:pt x="403478" y="988059"/>
                  </a:lnTo>
                  <a:lnTo>
                    <a:pt x="425195" y="988059"/>
                  </a:lnTo>
                  <a:lnTo>
                    <a:pt x="425195" y="980439"/>
                  </a:lnTo>
                  <a:close/>
                </a:path>
                <a:path w="915034" h="1158239">
                  <a:moveTo>
                    <a:pt x="447039" y="972819"/>
                  </a:moveTo>
                  <a:lnTo>
                    <a:pt x="389127" y="972819"/>
                  </a:lnTo>
                  <a:lnTo>
                    <a:pt x="389127" y="980439"/>
                  </a:lnTo>
                  <a:lnTo>
                    <a:pt x="447039" y="980439"/>
                  </a:lnTo>
                  <a:lnTo>
                    <a:pt x="447039" y="972819"/>
                  </a:lnTo>
                  <a:close/>
                </a:path>
                <a:path w="915034" h="1158239">
                  <a:moveTo>
                    <a:pt x="727709" y="941069"/>
                  </a:moveTo>
                  <a:lnTo>
                    <a:pt x="511301" y="941069"/>
                  </a:lnTo>
                  <a:lnTo>
                    <a:pt x="511301" y="963929"/>
                  </a:lnTo>
                  <a:lnTo>
                    <a:pt x="734694" y="963929"/>
                  </a:lnTo>
                  <a:lnTo>
                    <a:pt x="734694" y="956309"/>
                  </a:lnTo>
                  <a:lnTo>
                    <a:pt x="727709" y="956309"/>
                  </a:lnTo>
                  <a:lnTo>
                    <a:pt x="727709" y="941069"/>
                  </a:lnTo>
                  <a:close/>
                </a:path>
                <a:path w="915034" h="1158239">
                  <a:moveTo>
                    <a:pt x="720598" y="933450"/>
                  </a:moveTo>
                  <a:lnTo>
                    <a:pt x="504443" y="933450"/>
                  </a:lnTo>
                  <a:lnTo>
                    <a:pt x="504443" y="941069"/>
                  </a:lnTo>
                  <a:lnTo>
                    <a:pt x="720598" y="941069"/>
                  </a:lnTo>
                  <a:lnTo>
                    <a:pt x="720598" y="933450"/>
                  </a:lnTo>
                  <a:close/>
                </a:path>
                <a:path w="915034" h="1158239">
                  <a:moveTo>
                    <a:pt x="763524" y="855979"/>
                  </a:moveTo>
                  <a:lnTo>
                    <a:pt x="439547" y="855979"/>
                  </a:lnTo>
                  <a:lnTo>
                    <a:pt x="439547" y="871219"/>
                  </a:lnTo>
                  <a:lnTo>
                    <a:pt x="425195" y="871219"/>
                  </a:lnTo>
                  <a:lnTo>
                    <a:pt x="425195" y="878839"/>
                  </a:lnTo>
                  <a:lnTo>
                    <a:pt x="691768" y="878839"/>
                  </a:lnTo>
                  <a:lnTo>
                    <a:pt x="691768" y="886459"/>
                  </a:lnTo>
                  <a:lnTo>
                    <a:pt x="705865" y="886459"/>
                  </a:lnTo>
                  <a:lnTo>
                    <a:pt x="705865" y="895350"/>
                  </a:lnTo>
                  <a:lnTo>
                    <a:pt x="712977" y="895350"/>
                  </a:lnTo>
                  <a:lnTo>
                    <a:pt x="712977" y="901700"/>
                  </a:lnTo>
                  <a:lnTo>
                    <a:pt x="374395" y="901700"/>
                  </a:lnTo>
                  <a:lnTo>
                    <a:pt x="374395" y="918209"/>
                  </a:lnTo>
                  <a:lnTo>
                    <a:pt x="763524" y="918209"/>
                  </a:lnTo>
                  <a:lnTo>
                    <a:pt x="763524" y="910589"/>
                  </a:lnTo>
                  <a:lnTo>
                    <a:pt x="756284" y="910589"/>
                  </a:lnTo>
                  <a:lnTo>
                    <a:pt x="756284" y="863600"/>
                  </a:lnTo>
                  <a:lnTo>
                    <a:pt x="763524" y="863600"/>
                  </a:lnTo>
                  <a:lnTo>
                    <a:pt x="763524" y="855979"/>
                  </a:lnTo>
                  <a:close/>
                </a:path>
                <a:path w="915034" h="1158239">
                  <a:moveTo>
                    <a:pt x="698880" y="895350"/>
                  </a:moveTo>
                  <a:lnTo>
                    <a:pt x="381888" y="895350"/>
                  </a:lnTo>
                  <a:lnTo>
                    <a:pt x="381888" y="901700"/>
                  </a:lnTo>
                  <a:lnTo>
                    <a:pt x="698880" y="901700"/>
                  </a:lnTo>
                  <a:lnTo>
                    <a:pt x="698880" y="895350"/>
                  </a:lnTo>
                  <a:close/>
                </a:path>
                <a:path w="915034" h="1158239">
                  <a:moveTo>
                    <a:pt x="396366" y="886459"/>
                  </a:moveTo>
                  <a:lnTo>
                    <a:pt x="389127" y="886459"/>
                  </a:lnTo>
                  <a:lnTo>
                    <a:pt x="389127" y="895350"/>
                  </a:lnTo>
                  <a:lnTo>
                    <a:pt x="396366" y="895350"/>
                  </a:lnTo>
                  <a:lnTo>
                    <a:pt x="396366" y="886459"/>
                  </a:lnTo>
                  <a:close/>
                </a:path>
                <a:path w="915034" h="1158239">
                  <a:moveTo>
                    <a:pt x="684276" y="878839"/>
                  </a:moveTo>
                  <a:lnTo>
                    <a:pt x="410717" y="878839"/>
                  </a:lnTo>
                  <a:lnTo>
                    <a:pt x="410717" y="886459"/>
                  </a:lnTo>
                  <a:lnTo>
                    <a:pt x="403478" y="886459"/>
                  </a:lnTo>
                  <a:lnTo>
                    <a:pt x="403478" y="895350"/>
                  </a:lnTo>
                  <a:lnTo>
                    <a:pt x="691768" y="895350"/>
                  </a:lnTo>
                  <a:lnTo>
                    <a:pt x="684276" y="886459"/>
                  </a:lnTo>
                  <a:lnTo>
                    <a:pt x="684276" y="878839"/>
                  </a:lnTo>
                  <a:close/>
                </a:path>
                <a:path w="915034" h="1158239">
                  <a:moveTo>
                    <a:pt x="785113" y="801369"/>
                  </a:moveTo>
                  <a:lnTo>
                    <a:pt x="475614" y="801369"/>
                  </a:lnTo>
                  <a:lnTo>
                    <a:pt x="475614" y="808989"/>
                  </a:lnTo>
                  <a:lnTo>
                    <a:pt x="482726" y="816609"/>
                  </a:lnTo>
                  <a:lnTo>
                    <a:pt x="475614" y="816609"/>
                  </a:lnTo>
                  <a:lnTo>
                    <a:pt x="475614" y="824229"/>
                  </a:lnTo>
                  <a:lnTo>
                    <a:pt x="468375" y="824229"/>
                  </a:lnTo>
                  <a:lnTo>
                    <a:pt x="468375" y="833119"/>
                  </a:lnTo>
                  <a:lnTo>
                    <a:pt x="453643" y="833119"/>
                  </a:lnTo>
                  <a:lnTo>
                    <a:pt x="453643" y="848359"/>
                  </a:lnTo>
                  <a:lnTo>
                    <a:pt x="447039" y="848359"/>
                  </a:lnTo>
                  <a:lnTo>
                    <a:pt x="447039" y="855979"/>
                  </a:lnTo>
                  <a:lnTo>
                    <a:pt x="771016" y="855979"/>
                  </a:lnTo>
                  <a:lnTo>
                    <a:pt x="771016" y="839469"/>
                  </a:lnTo>
                  <a:lnTo>
                    <a:pt x="778128" y="839469"/>
                  </a:lnTo>
                  <a:lnTo>
                    <a:pt x="778128" y="808989"/>
                  </a:lnTo>
                  <a:lnTo>
                    <a:pt x="785113" y="808989"/>
                  </a:lnTo>
                  <a:lnTo>
                    <a:pt x="785113" y="801369"/>
                  </a:lnTo>
                  <a:close/>
                </a:path>
                <a:path w="915034" h="1158239">
                  <a:moveTo>
                    <a:pt x="792606" y="770889"/>
                  </a:moveTo>
                  <a:lnTo>
                    <a:pt x="482726" y="770889"/>
                  </a:lnTo>
                  <a:lnTo>
                    <a:pt x="482726" y="801369"/>
                  </a:lnTo>
                  <a:lnTo>
                    <a:pt x="799464" y="801369"/>
                  </a:lnTo>
                  <a:lnTo>
                    <a:pt x="799464" y="786129"/>
                  </a:lnTo>
                  <a:lnTo>
                    <a:pt x="806703" y="786129"/>
                  </a:lnTo>
                  <a:lnTo>
                    <a:pt x="806703" y="778509"/>
                  </a:lnTo>
                  <a:lnTo>
                    <a:pt x="792606" y="778509"/>
                  </a:lnTo>
                  <a:lnTo>
                    <a:pt x="792606" y="770889"/>
                  </a:lnTo>
                  <a:close/>
                </a:path>
                <a:path w="915034" h="1158239">
                  <a:moveTo>
                    <a:pt x="785113" y="762000"/>
                  </a:moveTo>
                  <a:lnTo>
                    <a:pt x="489711" y="762000"/>
                  </a:lnTo>
                  <a:lnTo>
                    <a:pt x="489711" y="770889"/>
                  </a:lnTo>
                  <a:lnTo>
                    <a:pt x="785113" y="770889"/>
                  </a:lnTo>
                  <a:lnTo>
                    <a:pt x="785113" y="762000"/>
                  </a:lnTo>
                  <a:close/>
                </a:path>
                <a:path w="915034" h="1158239">
                  <a:moveTo>
                    <a:pt x="799464" y="731519"/>
                  </a:moveTo>
                  <a:lnTo>
                    <a:pt x="482726" y="731519"/>
                  </a:lnTo>
                  <a:lnTo>
                    <a:pt x="482726" y="762000"/>
                  </a:lnTo>
                  <a:lnTo>
                    <a:pt x="792606" y="762000"/>
                  </a:lnTo>
                  <a:lnTo>
                    <a:pt x="792606" y="739139"/>
                  </a:lnTo>
                  <a:lnTo>
                    <a:pt x="799464" y="739139"/>
                  </a:lnTo>
                  <a:lnTo>
                    <a:pt x="799464" y="731519"/>
                  </a:lnTo>
                  <a:close/>
                </a:path>
                <a:path w="915034" h="1158239">
                  <a:moveTo>
                    <a:pt x="792606" y="716279"/>
                  </a:moveTo>
                  <a:lnTo>
                    <a:pt x="475614" y="716279"/>
                  </a:lnTo>
                  <a:lnTo>
                    <a:pt x="475614" y="731519"/>
                  </a:lnTo>
                  <a:lnTo>
                    <a:pt x="792606" y="731519"/>
                  </a:lnTo>
                  <a:lnTo>
                    <a:pt x="792606" y="716279"/>
                  </a:lnTo>
                  <a:close/>
                </a:path>
                <a:path w="915034" h="1158239">
                  <a:moveTo>
                    <a:pt x="828675" y="699769"/>
                  </a:moveTo>
                  <a:lnTo>
                    <a:pt x="468375" y="699769"/>
                  </a:lnTo>
                  <a:lnTo>
                    <a:pt x="468375" y="716279"/>
                  </a:lnTo>
                  <a:lnTo>
                    <a:pt x="785113" y="716279"/>
                  </a:lnTo>
                  <a:lnTo>
                    <a:pt x="785113" y="708659"/>
                  </a:lnTo>
                  <a:lnTo>
                    <a:pt x="828675" y="708659"/>
                  </a:lnTo>
                  <a:lnTo>
                    <a:pt x="828675" y="699769"/>
                  </a:lnTo>
                  <a:close/>
                </a:path>
                <a:path w="915034" h="1158239">
                  <a:moveTo>
                    <a:pt x="799464" y="708659"/>
                  </a:moveTo>
                  <a:lnTo>
                    <a:pt x="792606" y="708659"/>
                  </a:lnTo>
                  <a:lnTo>
                    <a:pt x="792606" y="716279"/>
                  </a:lnTo>
                  <a:lnTo>
                    <a:pt x="799464" y="708659"/>
                  </a:lnTo>
                  <a:close/>
                </a:path>
                <a:path w="915034" h="1158239">
                  <a:moveTo>
                    <a:pt x="828675" y="708659"/>
                  </a:moveTo>
                  <a:lnTo>
                    <a:pt x="821054" y="708659"/>
                  </a:lnTo>
                  <a:lnTo>
                    <a:pt x="821054" y="716279"/>
                  </a:lnTo>
                  <a:lnTo>
                    <a:pt x="828675" y="716279"/>
                  </a:lnTo>
                  <a:lnTo>
                    <a:pt x="828675" y="708659"/>
                  </a:lnTo>
                  <a:close/>
                </a:path>
                <a:path w="915034" h="1158239">
                  <a:moveTo>
                    <a:pt x="821054" y="669289"/>
                  </a:moveTo>
                  <a:lnTo>
                    <a:pt x="410717" y="669289"/>
                  </a:lnTo>
                  <a:lnTo>
                    <a:pt x="410717" y="676909"/>
                  </a:lnTo>
                  <a:lnTo>
                    <a:pt x="439547" y="676909"/>
                  </a:lnTo>
                  <a:lnTo>
                    <a:pt x="439547" y="684529"/>
                  </a:lnTo>
                  <a:lnTo>
                    <a:pt x="453643" y="684529"/>
                  </a:lnTo>
                  <a:lnTo>
                    <a:pt x="453643" y="692150"/>
                  </a:lnTo>
                  <a:lnTo>
                    <a:pt x="461136" y="692150"/>
                  </a:lnTo>
                  <a:lnTo>
                    <a:pt x="461136" y="699769"/>
                  </a:lnTo>
                  <a:lnTo>
                    <a:pt x="821054" y="699769"/>
                  </a:lnTo>
                  <a:lnTo>
                    <a:pt x="821054" y="669289"/>
                  </a:lnTo>
                  <a:close/>
                </a:path>
                <a:path w="915034" h="1158239">
                  <a:moveTo>
                    <a:pt x="842772" y="654050"/>
                  </a:moveTo>
                  <a:lnTo>
                    <a:pt x="396366" y="654050"/>
                  </a:lnTo>
                  <a:lnTo>
                    <a:pt x="396366" y="669289"/>
                  </a:lnTo>
                  <a:lnTo>
                    <a:pt x="828675" y="669289"/>
                  </a:lnTo>
                  <a:lnTo>
                    <a:pt x="828675" y="661669"/>
                  </a:lnTo>
                  <a:lnTo>
                    <a:pt x="842772" y="661669"/>
                  </a:lnTo>
                  <a:lnTo>
                    <a:pt x="842772" y="654050"/>
                  </a:lnTo>
                  <a:close/>
                </a:path>
                <a:path w="915034" h="1158239">
                  <a:moveTo>
                    <a:pt x="835532" y="661669"/>
                  </a:moveTo>
                  <a:lnTo>
                    <a:pt x="828675" y="661669"/>
                  </a:lnTo>
                  <a:lnTo>
                    <a:pt x="828675" y="669289"/>
                  </a:lnTo>
                  <a:lnTo>
                    <a:pt x="835532" y="669289"/>
                  </a:lnTo>
                  <a:lnTo>
                    <a:pt x="835532" y="661669"/>
                  </a:lnTo>
                  <a:close/>
                </a:path>
                <a:path w="915034" h="1158239">
                  <a:moveTo>
                    <a:pt x="857376" y="645159"/>
                  </a:moveTo>
                  <a:lnTo>
                    <a:pt x="381888" y="645159"/>
                  </a:lnTo>
                  <a:lnTo>
                    <a:pt x="381888" y="654050"/>
                  </a:lnTo>
                  <a:lnTo>
                    <a:pt x="857376" y="654050"/>
                  </a:lnTo>
                  <a:lnTo>
                    <a:pt x="857376" y="645159"/>
                  </a:lnTo>
                  <a:close/>
                </a:path>
                <a:path w="915034" h="1158239">
                  <a:moveTo>
                    <a:pt x="864361" y="629919"/>
                  </a:moveTo>
                  <a:lnTo>
                    <a:pt x="338708" y="629919"/>
                  </a:lnTo>
                  <a:lnTo>
                    <a:pt x="345820" y="637539"/>
                  </a:lnTo>
                  <a:lnTo>
                    <a:pt x="367537" y="637539"/>
                  </a:lnTo>
                  <a:lnTo>
                    <a:pt x="367537" y="645159"/>
                  </a:lnTo>
                  <a:lnTo>
                    <a:pt x="864361" y="645159"/>
                  </a:lnTo>
                  <a:lnTo>
                    <a:pt x="864361" y="629919"/>
                  </a:lnTo>
                  <a:close/>
                </a:path>
                <a:path w="915034" h="1158239">
                  <a:moveTo>
                    <a:pt x="878712" y="622300"/>
                  </a:moveTo>
                  <a:lnTo>
                    <a:pt x="323976" y="622300"/>
                  </a:lnTo>
                  <a:lnTo>
                    <a:pt x="323976" y="629919"/>
                  </a:lnTo>
                  <a:lnTo>
                    <a:pt x="878712" y="629919"/>
                  </a:lnTo>
                  <a:lnTo>
                    <a:pt x="878712" y="622300"/>
                  </a:lnTo>
                  <a:close/>
                </a:path>
                <a:path w="915034" h="1158239">
                  <a:moveTo>
                    <a:pt x="885951" y="599439"/>
                  </a:moveTo>
                  <a:lnTo>
                    <a:pt x="302386" y="599439"/>
                  </a:lnTo>
                  <a:lnTo>
                    <a:pt x="302386" y="614679"/>
                  </a:lnTo>
                  <a:lnTo>
                    <a:pt x="309879" y="614679"/>
                  </a:lnTo>
                  <a:lnTo>
                    <a:pt x="309879" y="622300"/>
                  </a:lnTo>
                  <a:lnTo>
                    <a:pt x="885951" y="622300"/>
                  </a:lnTo>
                  <a:lnTo>
                    <a:pt x="885951" y="599439"/>
                  </a:lnTo>
                  <a:close/>
                </a:path>
                <a:path w="915034" h="1158239">
                  <a:moveTo>
                    <a:pt x="209041" y="599439"/>
                  </a:moveTo>
                  <a:lnTo>
                    <a:pt x="201422" y="599439"/>
                  </a:lnTo>
                  <a:lnTo>
                    <a:pt x="201422" y="607059"/>
                  </a:lnTo>
                  <a:lnTo>
                    <a:pt x="209041" y="607059"/>
                  </a:lnTo>
                  <a:lnTo>
                    <a:pt x="209041" y="599439"/>
                  </a:lnTo>
                  <a:close/>
                </a:path>
                <a:path w="915034" h="1158239">
                  <a:moveTo>
                    <a:pt x="238125" y="599439"/>
                  </a:moveTo>
                  <a:lnTo>
                    <a:pt x="209041" y="599439"/>
                  </a:lnTo>
                  <a:lnTo>
                    <a:pt x="216534" y="607059"/>
                  </a:lnTo>
                  <a:lnTo>
                    <a:pt x="238125" y="607059"/>
                  </a:lnTo>
                  <a:lnTo>
                    <a:pt x="238125" y="599439"/>
                  </a:lnTo>
                  <a:close/>
                </a:path>
                <a:path w="915034" h="1158239">
                  <a:moveTo>
                    <a:pt x="252222" y="590550"/>
                  </a:moveTo>
                  <a:lnTo>
                    <a:pt x="187325" y="590550"/>
                  </a:lnTo>
                  <a:lnTo>
                    <a:pt x="187325" y="599439"/>
                  </a:lnTo>
                  <a:lnTo>
                    <a:pt x="252222" y="599439"/>
                  </a:lnTo>
                  <a:lnTo>
                    <a:pt x="252222" y="590550"/>
                  </a:lnTo>
                  <a:close/>
                </a:path>
                <a:path w="915034" h="1158239">
                  <a:moveTo>
                    <a:pt x="893444" y="590550"/>
                  </a:moveTo>
                  <a:lnTo>
                    <a:pt x="273811" y="590550"/>
                  </a:lnTo>
                  <a:lnTo>
                    <a:pt x="273811" y="599439"/>
                  </a:lnTo>
                  <a:lnTo>
                    <a:pt x="893444" y="599439"/>
                  </a:lnTo>
                  <a:lnTo>
                    <a:pt x="893444" y="590550"/>
                  </a:lnTo>
                  <a:close/>
                </a:path>
                <a:path w="915034" h="1158239">
                  <a:moveTo>
                    <a:pt x="893444" y="582929"/>
                  </a:moveTo>
                  <a:lnTo>
                    <a:pt x="172974" y="582929"/>
                  </a:lnTo>
                  <a:lnTo>
                    <a:pt x="172974" y="590550"/>
                  </a:lnTo>
                  <a:lnTo>
                    <a:pt x="885951" y="590550"/>
                  </a:lnTo>
                  <a:lnTo>
                    <a:pt x="893444" y="582929"/>
                  </a:lnTo>
                  <a:close/>
                </a:path>
                <a:path w="915034" h="1158239">
                  <a:moveTo>
                    <a:pt x="907923" y="567689"/>
                  </a:moveTo>
                  <a:lnTo>
                    <a:pt x="165734" y="567689"/>
                  </a:lnTo>
                  <a:lnTo>
                    <a:pt x="165734" y="582929"/>
                  </a:lnTo>
                  <a:lnTo>
                    <a:pt x="907923" y="582929"/>
                  </a:lnTo>
                  <a:lnTo>
                    <a:pt x="900302" y="575309"/>
                  </a:lnTo>
                  <a:lnTo>
                    <a:pt x="907923" y="575309"/>
                  </a:lnTo>
                  <a:lnTo>
                    <a:pt x="907923" y="567689"/>
                  </a:lnTo>
                  <a:close/>
                </a:path>
                <a:path w="915034" h="1158239">
                  <a:moveTo>
                    <a:pt x="907923" y="560069"/>
                  </a:moveTo>
                  <a:lnTo>
                    <a:pt x="158876" y="560069"/>
                  </a:lnTo>
                  <a:lnTo>
                    <a:pt x="158876" y="575309"/>
                  </a:lnTo>
                  <a:lnTo>
                    <a:pt x="165734" y="575309"/>
                  </a:lnTo>
                  <a:lnTo>
                    <a:pt x="165734" y="567689"/>
                  </a:lnTo>
                  <a:lnTo>
                    <a:pt x="915034" y="567689"/>
                  </a:lnTo>
                  <a:lnTo>
                    <a:pt x="907923" y="560069"/>
                  </a:lnTo>
                  <a:close/>
                </a:path>
                <a:path w="915034" h="1158239">
                  <a:moveTo>
                    <a:pt x="720598" y="544829"/>
                  </a:moveTo>
                  <a:lnTo>
                    <a:pt x="151383" y="544829"/>
                  </a:lnTo>
                  <a:lnTo>
                    <a:pt x="151383" y="560069"/>
                  </a:lnTo>
                  <a:lnTo>
                    <a:pt x="734694" y="560069"/>
                  </a:lnTo>
                  <a:lnTo>
                    <a:pt x="734694" y="552450"/>
                  </a:lnTo>
                  <a:lnTo>
                    <a:pt x="720598" y="552450"/>
                  </a:lnTo>
                  <a:lnTo>
                    <a:pt x="720598" y="544829"/>
                  </a:lnTo>
                  <a:close/>
                </a:path>
                <a:path w="915034" h="1158239">
                  <a:moveTo>
                    <a:pt x="907923" y="537209"/>
                  </a:moveTo>
                  <a:lnTo>
                    <a:pt x="756284" y="537209"/>
                  </a:lnTo>
                  <a:lnTo>
                    <a:pt x="756284" y="544829"/>
                  </a:lnTo>
                  <a:lnTo>
                    <a:pt x="749300" y="552450"/>
                  </a:lnTo>
                  <a:lnTo>
                    <a:pt x="749300" y="560069"/>
                  </a:lnTo>
                  <a:lnTo>
                    <a:pt x="900302" y="560069"/>
                  </a:lnTo>
                  <a:lnTo>
                    <a:pt x="893444" y="552450"/>
                  </a:lnTo>
                  <a:lnTo>
                    <a:pt x="907923" y="552450"/>
                  </a:lnTo>
                  <a:lnTo>
                    <a:pt x="907923" y="537209"/>
                  </a:lnTo>
                  <a:close/>
                </a:path>
                <a:path w="915034" h="1158239">
                  <a:moveTo>
                    <a:pt x="712977" y="520700"/>
                  </a:moveTo>
                  <a:lnTo>
                    <a:pt x="144144" y="520700"/>
                  </a:lnTo>
                  <a:lnTo>
                    <a:pt x="144144" y="544829"/>
                  </a:lnTo>
                  <a:lnTo>
                    <a:pt x="712977" y="544829"/>
                  </a:lnTo>
                  <a:lnTo>
                    <a:pt x="712977" y="520700"/>
                  </a:lnTo>
                  <a:close/>
                </a:path>
                <a:path w="915034" h="1158239">
                  <a:moveTo>
                    <a:pt x="864361" y="520700"/>
                  </a:moveTo>
                  <a:lnTo>
                    <a:pt x="763524" y="520700"/>
                  </a:lnTo>
                  <a:lnTo>
                    <a:pt x="763524" y="537209"/>
                  </a:lnTo>
                  <a:lnTo>
                    <a:pt x="893444" y="537209"/>
                  </a:lnTo>
                  <a:lnTo>
                    <a:pt x="893444" y="529589"/>
                  </a:lnTo>
                  <a:lnTo>
                    <a:pt x="864361" y="529589"/>
                  </a:lnTo>
                  <a:lnTo>
                    <a:pt x="864361" y="520700"/>
                  </a:lnTo>
                  <a:close/>
                </a:path>
                <a:path w="915034" h="1158239">
                  <a:moveTo>
                    <a:pt x="712977" y="505459"/>
                  </a:moveTo>
                  <a:lnTo>
                    <a:pt x="137286" y="505459"/>
                  </a:lnTo>
                  <a:lnTo>
                    <a:pt x="137286" y="520700"/>
                  </a:lnTo>
                  <a:lnTo>
                    <a:pt x="705865" y="520700"/>
                  </a:lnTo>
                  <a:lnTo>
                    <a:pt x="705865" y="514350"/>
                  </a:lnTo>
                  <a:lnTo>
                    <a:pt x="712977" y="514350"/>
                  </a:lnTo>
                  <a:lnTo>
                    <a:pt x="712977" y="505459"/>
                  </a:lnTo>
                  <a:close/>
                </a:path>
                <a:path w="915034" h="1158239">
                  <a:moveTo>
                    <a:pt x="857376" y="514350"/>
                  </a:moveTo>
                  <a:lnTo>
                    <a:pt x="771016" y="514350"/>
                  </a:lnTo>
                  <a:lnTo>
                    <a:pt x="771016" y="520700"/>
                  </a:lnTo>
                  <a:lnTo>
                    <a:pt x="857376" y="520700"/>
                  </a:lnTo>
                  <a:lnTo>
                    <a:pt x="857376" y="514350"/>
                  </a:lnTo>
                  <a:close/>
                </a:path>
                <a:path w="915034" h="1158239">
                  <a:moveTo>
                    <a:pt x="799464" y="505459"/>
                  </a:moveTo>
                  <a:lnTo>
                    <a:pt x="778128" y="505459"/>
                  </a:lnTo>
                  <a:lnTo>
                    <a:pt x="778128" y="514350"/>
                  </a:lnTo>
                  <a:lnTo>
                    <a:pt x="799464" y="514350"/>
                  </a:lnTo>
                  <a:lnTo>
                    <a:pt x="799464" y="505459"/>
                  </a:lnTo>
                  <a:close/>
                </a:path>
                <a:path w="915034" h="1158239">
                  <a:moveTo>
                    <a:pt x="705865" y="474979"/>
                  </a:moveTo>
                  <a:lnTo>
                    <a:pt x="691768" y="474979"/>
                  </a:lnTo>
                  <a:lnTo>
                    <a:pt x="691768" y="482600"/>
                  </a:lnTo>
                  <a:lnTo>
                    <a:pt x="115569" y="482600"/>
                  </a:lnTo>
                  <a:lnTo>
                    <a:pt x="115569" y="490219"/>
                  </a:lnTo>
                  <a:lnTo>
                    <a:pt x="129793" y="490219"/>
                  </a:lnTo>
                  <a:lnTo>
                    <a:pt x="129793" y="497839"/>
                  </a:lnTo>
                  <a:lnTo>
                    <a:pt x="122174" y="497839"/>
                  </a:lnTo>
                  <a:lnTo>
                    <a:pt x="122174" y="505459"/>
                  </a:lnTo>
                  <a:lnTo>
                    <a:pt x="705865" y="505459"/>
                  </a:lnTo>
                  <a:lnTo>
                    <a:pt x="705865" y="474979"/>
                  </a:lnTo>
                  <a:close/>
                </a:path>
                <a:path w="915034" h="1158239">
                  <a:moveTo>
                    <a:pt x="677290" y="467359"/>
                  </a:moveTo>
                  <a:lnTo>
                    <a:pt x="122174" y="467359"/>
                  </a:lnTo>
                  <a:lnTo>
                    <a:pt x="122174" y="482600"/>
                  </a:lnTo>
                  <a:lnTo>
                    <a:pt x="691768" y="482600"/>
                  </a:lnTo>
                  <a:lnTo>
                    <a:pt x="691768" y="474979"/>
                  </a:lnTo>
                  <a:lnTo>
                    <a:pt x="677290" y="474979"/>
                  </a:lnTo>
                  <a:lnTo>
                    <a:pt x="677290" y="467359"/>
                  </a:lnTo>
                  <a:close/>
                </a:path>
                <a:path w="915034" h="1158239">
                  <a:moveTo>
                    <a:pt x="670051" y="458469"/>
                  </a:moveTo>
                  <a:lnTo>
                    <a:pt x="115569" y="458469"/>
                  </a:lnTo>
                  <a:lnTo>
                    <a:pt x="115569" y="474979"/>
                  </a:lnTo>
                  <a:lnTo>
                    <a:pt x="122174" y="467359"/>
                  </a:lnTo>
                  <a:lnTo>
                    <a:pt x="670051" y="467359"/>
                  </a:lnTo>
                  <a:lnTo>
                    <a:pt x="670051" y="458469"/>
                  </a:lnTo>
                  <a:close/>
                </a:path>
                <a:path w="915034" h="1158239">
                  <a:moveTo>
                    <a:pt x="612139" y="405129"/>
                  </a:moveTo>
                  <a:lnTo>
                    <a:pt x="590550" y="405129"/>
                  </a:lnTo>
                  <a:lnTo>
                    <a:pt x="590550" y="412750"/>
                  </a:lnTo>
                  <a:lnTo>
                    <a:pt x="576452" y="412750"/>
                  </a:lnTo>
                  <a:lnTo>
                    <a:pt x="576452" y="427989"/>
                  </a:lnTo>
                  <a:lnTo>
                    <a:pt x="561975" y="427989"/>
                  </a:lnTo>
                  <a:lnTo>
                    <a:pt x="561975" y="435609"/>
                  </a:lnTo>
                  <a:lnTo>
                    <a:pt x="100964" y="435609"/>
                  </a:lnTo>
                  <a:lnTo>
                    <a:pt x="100964" y="452119"/>
                  </a:lnTo>
                  <a:lnTo>
                    <a:pt x="108076" y="452119"/>
                  </a:lnTo>
                  <a:lnTo>
                    <a:pt x="108076" y="458469"/>
                  </a:lnTo>
                  <a:lnTo>
                    <a:pt x="641223" y="458469"/>
                  </a:lnTo>
                  <a:lnTo>
                    <a:pt x="641223" y="443229"/>
                  </a:lnTo>
                  <a:lnTo>
                    <a:pt x="633729" y="443229"/>
                  </a:lnTo>
                  <a:lnTo>
                    <a:pt x="633729" y="435609"/>
                  </a:lnTo>
                  <a:lnTo>
                    <a:pt x="627126" y="427989"/>
                  </a:lnTo>
                  <a:lnTo>
                    <a:pt x="627126" y="420369"/>
                  </a:lnTo>
                  <a:lnTo>
                    <a:pt x="612139" y="420369"/>
                  </a:lnTo>
                  <a:lnTo>
                    <a:pt x="612139" y="405129"/>
                  </a:lnTo>
                  <a:close/>
                </a:path>
                <a:path w="915034" h="1158239">
                  <a:moveTo>
                    <a:pt x="554481" y="420369"/>
                  </a:moveTo>
                  <a:lnTo>
                    <a:pt x="93979" y="420369"/>
                  </a:lnTo>
                  <a:lnTo>
                    <a:pt x="93979" y="435609"/>
                  </a:lnTo>
                  <a:lnTo>
                    <a:pt x="561975" y="435609"/>
                  </a:lnTo>
                  <a:lnTo>
                    <a:pt x="561975" y="427989"/>
                  </a:lnTo>
                  <a:lnTo>
                    <a:pt x="554481" y="427989"/>
                  </a:lnTo>
                  <a:lnTo>
                    <a:pt x="554481" y="420369"/>
                  </a:lnTo>
                  <a:close/>
                </a:path>
                <a:path w="915034" h="1158239">
                  <a:moveTo>
                    <a:pt x="561975" y="420369"/>
                  </a:moveTo>
                  <a:lnTo>
                    <a:pt x="554481" y="420369"/>
                  </a:lnTo>
                  <a:lnTo>
                    <a:pt x="554481" y="427989"/>
                  </a:lnTo>
                  <a:lnTo>
                    <a:pt x="561975" y="427989"/>
                  </a:lnTo>
                  <a:lnTo>
                    <a:pt x="561975" y="420369"/>
                  </a:lnTo>
                  <a:close/>
                </a:path>
                <a:path w="915034" h="1158239">
                  <a:moveTo>
                    <a:pt x="518794" y="405129"/>
                  </a:moveTo>
                  <a:lnTo>
                    <a:pt x="79248" y="405129"/>
                  </a:lnTo>
                  <a:lnTo>
                    <a:pt x="79248" y="412750"/>
                  </a:lnTo>
                  <a:lnTo>
                    <a:pt x="86486" y="420369"/>
                  </a:lnTo>
                  <a:lnTo>
                    <a:pt x="540384" y="420369"/>
                  </a:lnTo>
                  <a:lnTo>
                    <a:pt x="540384" y="412750"/>
                  </a:lnTo>
                  <a:lnTo>
                    <a:pt x="518794" y="412750"/>
                  </a:lnTo>
                  <a:lnTo>
                    <a:pt x="518794" y="405129"/>
                  </a:lnTo>
                  <a:close/>
                </a:path>
                <a:path w="915034" h="1158239">
                  <a:moveTo>
                    <a:pt x="504443" y="396239"/>
                  </a:moveTo>
                  <a:lnTo>
                    <a:pt x="72135" y="396239"/>
                  </a:lnTo>
                  <a:lnTo>
                    <a:pt x="72135" y="405129"/>
                  </a:lnTo>
                  <a:lnTo>
                    <a:pt x="504443" y="405129"/>
                  </a:lnTo>
                  <a:lnTo>
                    <a:pt x="504443" y="396239"/>
                  </a:lnTo>
                  <a:close/>
                </a:path>
                <a:path w="915034" h="1158239">
                  <a:moveTo>
                    <a:pt x="511301" y="381000"/>
                  </a:moveTo>
                  <a:lnTo>
                    <a:pt x="50418" y="381000"/>
                  </a:lnTo>
                  <a:lnTo>
                    <a:pt x="50418" y="389889"/>
                  </a:lnTo>
                  <a:lnTo>
                    <a:pt x="65150" y="389889"/>
                  </a:lnTo>
                  <a:lnTo>
                    <a:pt x="65150" y="396239"/>
                  </a:lnTo>
                  <a:lnTo>
                    <a:pt x="511301" y="396239"/>
                  </a:lnTo>
                  <a:lnTo>
                    <a:pt x="511301" y="381000"/>
                  </a:lnTo>
                  <a:close/>
                </a:path>
                <a:path w="915034" h="1158239">
                  <a:moveTo>
                    <a:pt x="497204" y="358139"/>
                  </a:moveTo>
                  <a:lnTo>
                    <a:pt x="43306" y="358139"/>
                  </a:lnTo>
                  <a:lnTo>
                    <a:pt x="43306" y="381000"/>
                  </a:lnTo>
                  <a:lnTo>
                    <a:pt x="504443" y="381000"/>
                  </a:lnTo>
                  <a:lnTo>
                    <a:pt x="504443" y="373379"/>
                  </a:lnTo>
                  <a:lnTo>
                    <a:pt x="497204" y="373379"/>
                  </a:lnTo>
                  <a:lnTo>
                    <a:pt x="497204" y="358139"/>
                  </a:lnTo>
                  <a:close/>
                </a:path>
                <a:path w="915034" h="1158239">
                  <a:moveTo>
                    <a:pt x="489711" y="326389"/>
                  </a:moveTo>
                  <a:lnTo>
                    <a:pt x="28828" y="326389"/>
                  </a:lnTo>
                  <a:lnTo>
                    <a:pt x="28828" y="350519"/>
                  </a:lnTo>
                  <a:lnTo>
                    <a:pt x="36322" y="350519"/>
                  </a:lnTo>
                  <a:lnTo>
                    <a:pt x="36322" y="358139"/>
                  </a:lnTo>
                  <a:lnTo>
                    <a:pt x="482726" y="358139"/>
                  </a:lnTo>
                  <a:lnTo>
                    <a:pt x="482726" y="334009"/>
                  </a:lnTo>
                  <a:lnTo>
                    <a:pt x="489711" y="334009"/>
                  </a:lnTo>
                  <a:lnTo>
                    <a:pt x="489711" y="326389"/>
                  </a:lnTo>
                  <a:close/>
                </a:path>
                <a:path w="915034" h="1158239">
                  <a:moveTo>
                    <a:pt x="482726" y="350519"/>
                  </a:moveTo>
                  <a:lnTo>
                    <a:pt x="482726" y="358139"/>
                  </a:lnTo>
                  <a:lnTo>
                    <a:pt x="489711" y="358139"/>
                  </a:lnTo>
                  <a:lnTo>
                    <a:pt x="482726" y="350519"/>
                  </a:lnTo>
                  <a:close/>
                </a:path>
                <a:path w="915034" h="1158239">
                  <a:moveTo>
                    <a:pt x="504443" y="318769"/>
                  </a:moveTo>
                  <a:lnTo>
                    <a:pt x="21716" y="318769"/>
                  </a:lnTo>
                  <a:lnTo>
                    <a:pt x="21716" y="326389"/>
                  </a:lnTo>
                  <a:lnTo>
                    <a:pt x="504443" y="326389"/>
                  </a:lnTo>
                  <a:lnTo>
                    <a:pt x="504443" y="318769"/>
                  </a:lnTo>
                  <a:close/>
                </a:path>
                <a:path w="915034" h="1158239">
                  <a:moveTo>
                    <a:pt x="57657" y="280669"/>
                  </a:moveTo>
                  <a:lnTo>
                    <a:pt x="0" y="280669"/>
                  </a:lnTo>
                  <a:lnTo>
                    <a:pt x="0" y="303529"/>
                  </a:lnTo>
                  <a:lnTo>
                    <a:pt x="7492" y="303529"/>
                  </a:lnTo>
                  <a:lnTo>
                    <a:pt x="7492" y="311150"/>
                  </a:lnTo>
                  <a:lnTo>
                    <a:pt x="14731" y="318769"/>
                  </a:lnTo>
                  <a:lnTo>
                    <a:pt x="86486" y="318769"/>
                  </a:lnTo>
                  <a:lnTo>
                    <a:pt x="86486" y="311150"/>
                  </a:lnTo>
                  <a:lnTo>
                    <a:pt x="79248" y="311150"/>
                  </a:lnTo>
                  <a:lnTo>
                    <a:pt x="79248" y="295909"/>
                  </a:lnTo>
                  <a:lnTo>
                    <a:pt x="72135" y="295909"/>
                  </a:lnTo>
                  <a:lnTo>
                    <a:pt x="72135" y="288289"/>
                  </a:lnTo>
                  <a:lnTo>
                    <a:pt x="57657" y="288289"/>
                  </a:lnTo>
                  <a:lnTo>
                    <a:pt x="57657" y="280669"/>
                  </a:lnTo>
                  <a:close/>
                </a:path>
                <a:path w="915034" h="1158239">
                  <a:moveTo>
                    <a:pt x="489711" y="288289"/>
                  </a:moveTo>
                  <a:lnTo>
                    <a:pt x="100964" y="288289"/>
                  </a:lnTo>
                  <a:lnTo>
                    <a:pt x="100964" y="318769"/>
                  </a:lnTo>
                  <a:lnTo>
                    <a:pt x="511301" y="318769"/>
                  </a:lnTo>
                  <a:lnTo>
                    <a:pt x="504443" y="311150"/>
                  </a:lnTo>
                  <a:lnTo>
                    <a:pt x="511301" y="311150"/>
                  </a:lnTo>
                  <a:lnTo>
                    <a:pt x="511301" y="303529"/>
                  </a:lnTo>
                  <a:lnTo>
                    <a:pt x="504443" y="303529"/>
                  </a:lnTo>
                  <a:lnTo>
                    <a:pt x="504443" y="295909"/>
                  </a:lnTo>
                  <a:lnTo>
                    <a:pt x="489711" y="295909"/>
                  </a:lnTo>
                  <a:lnTo>
                    <a:pt x="489711" y="288289"/>
                  </a:lnTo>
                  <a:close/>
                </a:path>
                <a:path w="915034" h="1158239">
                  <a:moveTo>
                    <a:pt x="122174" y="280669"/>
                  </a:moveTo>
                  <a:lnTo>
                    <a:pt x="115569" y="280669"/>
                  </a:lnTo>
                  <a:lnTo>
                    <a:pt x="115569" y="288289"/>
                  </a:lnTo>
                  <a:lnTo>
                    <a:pt x="122174" y="288289"/>
                  </a:lnTo>
                  <a:lnTo>
                    <a:pt x="122174" y="280669"/>
                  </a:lnTo>
                  <a:close/>
                </a:path>
                <a:path w="915034" h="1158239">
                  <a:moveTo>
                    <a:pt x="482726" y="280669"/>
                  </a:moveTo>
                  <a:lnTo>
                    <a:pt x="122174" y="280669"/>
                  </a:lnTo>
                  <a:lnTo>
                    <a:pt x="122174" y="288289"/>
                  </a:lnTo>
                  <a:lnTo>
                    <a:pt x="482726" y="288289"/>
                  </a:lnTo>
                  <a:lnTo>
                    <a:pt x="482726" y="280669"/>
                  </a:lnTo>
                  <a:close/>
                </a:path>
                <a:path w="915034" h="1158239">
                  <a:moveTo>
                    <a:pt x="43306" y="273050"/>
                  </a:moveTo>
                  <a:lnTo>
                    <a:pt x="43306" y="280669"/>
                  </a:lnTo>
                  <a:lnTo>
                    <a:pt x="50418" y="280669"/>
                  </a:lnTo>
                  <a:lnTo>
                    <a:pt x="43306" y="273050"/>
                  </a:lnTo>
                  <a:close/>
                </a:path>
                <a:path w="915034" h="1158239">
                  <a:moveTo>
                    <a:pt x="475614" y="233679"/>
                  </a:moveTo>
                  <a:lnTo>
                    <a:pt x="151383" y="233679"/>
                  </a:lnTo>
                  <a:lnTo>
                    <a:pt x="151383" y="241300"/>
                  </a:lnTo>
                  <a:lnTo>
                    <a:pt x="158876" y="248919"/>
                  </a:lnTo>
                  <a:lnTo>
                    <a:pt x="158876" y="257809"/>
                  </a:lnTo>
                  <a:lnTo>
                    <a:pt x="137286" y="257809"/>
                  </a:lnTo>
                  <a:lnTo>
                    <a:pt x="137286" y="264159"/>
                  </a:lnTo>
                  <a:lnTo>
                    <a:pt x="129793" y="264159"/>
                  </a:lnTo>
                  <a:lnTo>
                    <a:pt x="129793" y="280669"/>
                  </a:lnTo>
                  <a:lnTo>
                    <a:pt x="475614" y="280669"/>
                  </a:lnTo>
                  <a:lnTo>
                    <a:pt x="475614" y="233679"/>
                  </a:lnTo>
                  <a:close/>
                </a:path>
                <a:path w="915034" h="1158239">
                  <a:moveTo>
                    <a:pt x="417956" y="194309"/>
                  </a:moveTo>
                  <a:lnTo>
                    <a:pt x="137286" y="194309"/>
                  </a:lnTo>
                  <a:lnTo>
                    <a:pt x="137286" y="218439"/>
                  </a:lnTo>
                  <a:lnTo>
                    <a:pt x="144144" y="218439"/>
                  </a:lnTo>
                  <a:lnTo>
                    <a:pt x="144144" y="233679"/>
                  </a:lnTo>
                  <a:lnTo>
                    <a:pt x="432053" y="233679"/>
                  </a:lnTo>
                  <a:lnTo>
                    <a:pt x="432053" y="210819"/>
                  </a:lnTo>
                  <a:lnTo>
                    <a:pt x="417956" y="210819"/>
                  </a:lnTo>
                  <a:lnTo>
                    <a:pt x="410717" y="201929"/>
                  </a:lnTo>
                  <a:lnTo>
                    <a:pt x="417956" y="201929"/>
                  </a:lnTo>
                  <a:lnTo>
                    <a:pt x="417956" y="194309"/>
                  </a:lnTo>
                  <a:close/>
                </a:path>
                <a:path w="915034" h="1158239">
                  <a:moveTo>
                    <a:pt x="410717" y="171450"/>
                  </a:moveTo>
                  <a:lnTo>
                    <a:pt x="108076" y="171450"/>
                  </a:lnTo>
                  <a:lnTo>
                    <a:pt x="108076" y="179069"/>
                  </a:lnTo>
                  <a:lnTo>
                    <a:pt x="122174" y="179069"/>
                  </a:lnTo>
                  <a:lnTo>
                    <a:pt x="122174" y="186689"/>
                  </a:lnTo>
                  <a:lnTo>
                    <a:pt x="129793" y="186689"/>
                  </a:lnTo>
                  <a:lnTo>
                    <a:pt x="129793" y="194309"/>
                  </a:lnTo>
                  <a:lnTo>
                    <a:pt x="410717" y="194309"/>
                  </a:lnTo>
                  <a:lnTo>
                    <a:pt x="410717" y="171450"/>
                  </a:lnTo>
                  <a:close/>
                </a:path>
                <a:path w="915034" h="1158239">
                  <a:moveTo>
                    <a:pt x="403478" y="116839"/>
                  </a:moveTo>
                  <a:lnTo>
                    <a:pt x="93979" y="116839"/>
                  </a:lnTo>
                  <a:lnTo>
                    <a:pt x="93979" y="132079"/>
                  </a:lnTo>
                  <a:lnTo>
                    <a:pt x="100964" y="140969"/>
                  </a:lnTo>
                  <a:lnTo>
                    <a:pt x="100964" y="171450"/>
                  </a:lnTo>
                  <a:lnTo>
                    <a:pt x="403478" y="171450"/>
                  </a:lnTo>
                  <a:lnTo>
                    <a:pt x="403478" y="147319"/>
                  </a:lnTo>
                  <a:lnTo>
                    <a:pt x="396366" y="147319"/>
                  </a:lnTo>
                  <a:lnTo>
                    <a:pt x="396366" y="140969"/>
                  </a:lnTo>
                  <a:lnTo>
                    <a:pt x="389127" y="140969"/>
                  </a:lnTo>
                  <a:lnTo>
                    <a:pt x="389127" y="132079"/>
                  </a:lnTo>
                  <a:lnTo>
                    <a:pt x="396366" y="132079"/>
                  </a:lnTo>
                  <a:lnTo>
                    <a:pt x="396366" y="124459"/>
                  </a:lnTo>
                  <a:lnTo>
                    <a:pt x="403478" y="124459"/>
                  </a:lnTo>
                  <a:lnTo>
                    <a:pt x="403478" y="116839"/>
                  </a:lnTo>
                  <a:close/>
                </a:path>
                <a:path w="915034" h="1158239">
                  <a:moveTo>
                    <a:pt x="410717" y="109219"/>
                  </a:moveTo>
                  <a:lnTo>
                    <a:pt x="100964" y="109219"/>
                  </a:lnTo>
                  <a:lnTo>
                    <a:pt x="100964" y="116839"/>
                  </a:lnTo>
                  <a:lnTo>
                    <a:pt x="410717" y="116839"/>
                  </a:lnTo>
                  <a:lnTo>
                    <a:pt x="410717" y="109219"/>
                  </a:lnTo>
                  <a:close/>
                </a:path>
                <a:path w="915034" h="1158239">
                  <a:moveTo>
                    <a:pt x="129793" y="86359"/>
                  </a:moveTo>
                  <a:lnTo>
                    <a:pt x="122174" y="86359"/>
                  </a:lnTo>
                  <a:lnTo>
                    <a:pt x="122174" y="93979"/>
                  </a:lnTo>
                  <a:lnTo>
                    <a:pt x="115569" y="101600"/>
                  </a:lnTo>
                  <a:lnTo>
                    <a:pt x="108076" y="101600"/>
                  </a:lnTo>
                  <a:lnTo>
                    <a:pt x="108076" y="109219"/>
                  </a:lnTo>
                  <a:lnTo>
                    <a:pt x="417956" y="109219"/>
                  </a:lnTo>
                  <a:lnTo>
                    <a:pt x="417956" y="93979"/>
                  </a:lnTo>
                  <a:lnTo>
                    <a:pt x="129793" y="93979"/>
                  </a:lnTo>
                  <a:lnTo>
                    <a:pt x="129793" y="86359"/>
                  </a:lnTo>
                  <a:close/>
                </a:path>
                <a:path w="915034" h="1158239">
                  <a:moveTo>
                    <a:pt x="432053" y="46989"/>
                  </a:moveTo>
                  <a:lnTo>
                    <a:pt x="374395" y="46989"/>
                  </a:lnTo>
                  <a:lnTo>
                    <a:pt x="374395" y="62229"/>
                  </a:lnTo>
                  <a:lnTo>
                    <a:pt x="129793" y="62229"/>
                  </a:lnTo>
                  <a:lnTo>
                    <a:pt x="129793" y="78739"/>
                  </a:lnTo>
                  <a:lnTo>
                    <a:pt x="137286" y="78739"/>
                  </a:lnTo>
                  <a:lnTo>
                    <a:pt x="137286" y="86359"/>
                  </a:lnTo>
                  <a:lnTo>
                    <a:pt x="129793" y="86359"/>
                  </a:lnTo>
                  <a:lnTo>
                    <a:pt x="129793" y="93979"/>
                  </a:lnTo>
                  <a:lnTo>
                    <a:pt x="425195" y="93979"/>
                  </a:lnTo>
                  <a:lnTo>
                    <a:pt x="425195" y="54609"/>
                  </a:lnTo>
                  <a:lnTo>
                    <a:pt x="432053" y="54609"/>
                  </a:lnTo>
                  <a:lnTo>
                    <a:pt x="432053" y="46989"/>
                  </a:lnTo>
                  <a:close/>
                </a:path>
                <a:path w="915034" h="1158239">
                  <a:moveTo>
                    <a:pt x="323976" y="46989"/>
                  </a:moveTo>
                  <a:lnTo>
                    <a:pt x="144144" y="46989"/>
                  </a:lnTo>
                  <a:lnTo>
                    <a:pt x="137286" y="54609"/>
                  </a:lnTo>
                  <a:lnTo>
                    <a:pt x="137286" y="62229"/>
                  </a:lnTo>
                  <a:lnTo>
                    <a:pt x="345820" y="62229"/>
                  </a:lnTo>
                  <a:lnTo>
                    <a:pt x="345820" y="54609"/>
                  </a:lnTo>
                  <a:lnTo>
                    <a:pt x="323976" y="54609"/>
                  </a:lnTo>
                  <a:lnTo>
                    <a:pt x="323976" y="46989"/>
                  </a:lnTo>
                  <a:close/>
                </a:path>
                <a:path w="915034" h="1158239">
                  <a:moveTo>
                    <a:pt x="331469" y="46989"/>
                  </a:moveTo>
                  <a:lnTo>
                    <a:pt x="323976" y="46989"/>
                  </a:lnTo>
                  <a:lnTo>
                    <a:pt x="323976" y="54609"/>
                  </a:lnTo>
                  <a:lnTo>
                    <a:pt x="331469" y="54609"/>
                  </a:lnTo>
                  <a:lnTo>
                    <a:pt x="331469" y="46989"/>
                  </a:lnTo>
                  <a:close/>
                </a:path>
                <a:path w="915034" h="1158239">
                  <a:moveTo>
                    <a:pt x="288289" y="39369"/>
                  </a:moveTo>
                  <a:lnTo>
                    <a:pt x="151383" y="39369"/>
                  </a:lnTo>
                  <a:lnTo>
                    <a:pt x="151383" y="46989"/>
                  </a:lnTo>
                  <a:lnTo>
                    <a:pt x="288289" y="46989"/>
                  </a:lnTo>
                  <a:lnTo>
                    <a:pt x="288289" y="39369"/>
                  </a:lnTo>
                  <a:close/>
                </a:path>
                <a:path w="915034" h="1158239">
                  <a:moveTo>
                    <a:pt x="317373" y="39369"/>
                  </a:moveTo>
                  <a:lnTo>
                    <a:pt x="309879" y="39369"/>
                  </a:lnTo>
                  <a:lnTo>
                    <a:pt x="309879" y="46989"/>
                  </a:lnTo>
                  <a:lnTo>
                    <a:pt x="317373" y="46989"/>
                  </a:lnTo>
                  <a:lnTo>
                    <a:pt x="317373" y="39369"/>
                  </a:lnTo>
                  <a:close/>
                </a:path>
                <a:path w="915034" h="1158239">
                  <a:moveTo>
                    <a:pt x="439547" y="31750"/>
                  </a:moveTo>
                  <a:lnTo>
                    <a:pt x="432053" y="31750"/>
                  </a:lnTo>
                  <a:lnTo>
                    <a:pt x="432053" y="39369"/>
                  </a:lnTo>
                  <a:lnTo>
                    <a:pt x="389127" y="39369"/>
                  </a:lnTo>
                  <a:lnTo>
                    <a:pt x="396366" y="46989"/>
                  </a:lnTo>
                  <a:lnTo>
                    <a:pt x="439547" y="46989"/>
                  </a:lnTo>
                  <a:lnTo>
                    <a:pt x="439547" y="31750"/>
                  </a:lnTo>
                  <a:close/>
                </a:path>
                <a:path w="915034" h="1158239">
                  <a:moveTo>
                    <a:pt x="259714" y="31750"/>
                  </a:moveTo>
                  <a:lnTo>
                    <a:pt x="158876" y="31750"/>
                  </a:lnTo>
                  <a:lnTo>
                    <a:pt x="158876" y="39369"/>
                  </a:lnTo>
                  <a:lnTo>
                    <a:pt x="259714" y="39369"/>
                  </a:lnTo>
                  <a:lnTo>
                    <a:pt x="259714" y="31750"/>
                  </a:lnTo>
                  <a:close/>
                </a:path>
                <a:path w="915034" h="1158239">
                  <a:moveTo>
                    <a:pt x="432053" y="31750"/>
                  </a:moveTo>
                  <a:lnTo>
                    <a:pt x="403478" y="31750"/>
                  </a:lnTo>
                  <a:lnTo>
                    <a:pt x="403478" y="39369"/>
                  </a:lnTo>
                  <a:lnTo>
                    <a:pt x="432053" y="39369"/>
                  </a:lnTo>
                  <a:lnTo>
                    <a:pt x="432053" y="31750"/>
                  </a:lnTo>
                  <a:close/>
                </a:path>
                <a:path w="915034" h="1158239">
                  <a:moveTo>
                    <a:pt x="165734" y="24129"/>
                  </a:moveTo>
                  <a:lnTo>
                    <a:pt x="165734" y="31750"/>
                  </a:lnTo>
                  <a:lnTo>
                    <a:pt x="172974" y="31750"/>
                  </a:lnTo>
                  <a:lnTo>
                    <a:pt x="165734" y="24129"/>
                  </a:lnTo>
                  <a:close/>
                </a:path>
                <a:path w="915034" h="1158239">
                  <a:moveTo>
                    <a:pt x="266573" y="24129"/>
                  </a:moveTo>
                  <a:lnTo>
                    <a:pt x="187325" y="24129"/>
                  </a:lnTo>
                  <a:lnTo>
                    <a:pt x="187325" y="31750"/>
                  </a:lnTo>
                  <a:lnTo>
                    <a:pt x="266573" y="31750"/>
                  </a:lnTo>
                  <a:lnTo>
                    <a:pt x="266573" y="24129"/>
                  </a:lnTo>
                  <a:close/>
                </a:path>
                <a:path w="915034" h="1158239">
                  <a:moveTo>
                    <a:pt x="230631" y="16509"/>
                  </a:moveTo>
                  <a:lnTo>
                    <a:pt x="223138" y="16509"/>
                  </a:lnTo>
                  <a:lnTo>
                    <a:pt x="223138" y="24129"/>
                  </a:lnTo>
                  <a:lnTo>
                    <a:pt x="230631" y="24129"/>
                  </a:lnTo>
                  <a:lnTo>
                    <a:pt x="230631" y="16509"/>
                  </a:lnTo>
                  <a:close/>
                </a:path>
                <a:path w="915034" h="1158239">
                  <a:moveTo>
                    <a:pt x="259714" y="16509"/>
                  </a:moveTo>
                  <a:lnTo>
                    <a:pt x="238125" y="16509"/>
                  </a:lnTo>
                  <a:lnTo>
                    <a:pt x="230631" y="24129"/>
                  </a:lnTo>
                  <a:lnTo>
                    <a:pt x="259714" y="24129"/>
                  </a:lnTo>
                  <a:lnTo>
                    <a:pt x="259714" y="16509"/>
                  </a:lnTo>
                  <a:close/>
                </a:path>
                <a:path w="915034" h="1158239">
                  <a:moveTo>
                    <a:pt x="252222" y="0"/>
                  </a:moveTo>
                  <a:lnTo>
                    <a:pt x="244982" y="0"/>
                  </a:lnTo>
                  <a:lnTo>
                    <a:pt x="244982" y="16509"/>
                  </a:lnTo>
                  <a:lnTo>
                    <a:pt x="252222" y="16509"/>
                  </a:lnTo>
                  <a:lnTo>
                    <a:pt x="252222" y="0"/>
                  </a:lnTo>
                  <a:close/>
                </a:path>
              </a:pathLst>
            </a:custGeom>
            <a:solidFill>
              <a:srgbClr val="FFFFFF"/>
            </a:solidFill>
          </p:spPr>
          <p:txBody>
            <a:bodyPr wrap="square" lIns="0" tIns="0" rIns="0" bIns="0" rtlCol="0"/>
            <a:lstStyle/>
            <a:p>
              <a:endParaRPr/>
            </a:p>
          </p:txBody>
        </p:sp>
        <p:sp>
          <p:nvSpPr>
            <p:cNvPr id="417" name="object 417"/>
            <p:cNvSpPr/>
            <p:nvPr/>
          </p:nvSpPr>
          <p:spPr>
            <a:xfrm>
              <a:off x="9393904" y="4009995"/>
              <a:ext cx="5715" cy="8255"/>
            </a:xfrm>
            <a:custGeom>
              <a:avLst/>
              <a:gdLst/>
              <a:ahLst/>
              <a:cxnLst/>
              <a:rect l="l" t="t" r="r" b="b"/>
              <a:pathLst>
                <a:path w="5715" h="8254">
                  <a:moveTo>
                    <a:pt x="0" y="7777"/>
                  </a:moveTo>
                  <a:lnTo>
                    <a:pt x="5403" y="7777"/>
                  </a:lnTo>
                  <a:lnTo>
                    <a:pt x="5403" y="0"/>
                  </a:lnTo>
                  <a:lnTo>
                    <a:pt x="0" y="0"/>
                  </a:lnTo>
                  <a:lnTo>
                    <a:pt x="0" y="7777"/>
                  </a:lnTo>
                  <a:close/>
                </a:path>
              </a:pathLst>
            </a:custGeom>
            <a:solidFill>
              <a:srgbClr val="FFFFFF"/>
            </a:solidFill>
          </p:spPr>
          <p:txBody>
            <a:bodyPr wrap="square" lIns="0" tIns="0" rIns="0" bIns="0" rtlCol="0"/>
            <a:lstStyle/>
            <a:p>
              <a:endParaRPr/>
            </a:p>
          </p:txBody>
        </p:sp>
        <p:sp>
          <p:nvSpPr>
            <p:cNvPr id="418" name="object 418"/>
            <p:cNvSpPr/>
            <p:nvPr/>
          </p:nvSpPr>
          <p:spPr>
            <a:xfrm>
              <a:off x="9442417" y="4025616"/>
              <a:ext cx="7620" cy="8255"/>
            </a:xfrm>
            <a:custGeom>
              <a:avLst/>
              <a:gdLst/>
              <a:ahLst/>
              <a:cxnLst/>
              <a:rect l="l" t="t" r="r" b="b"/>
              <a:pathLst>
                <a:path w="7620" h="8254">
                  <a:moveTo>
                    <a:pt x="0" y="7777"/>
                  </a:moveTo>
                  <a:lnTo>
                    <a:pt x="7204" y="7777"/>
                  </a:lnTo>
                  <a:lnTo>
                    <a:pt x="7204" y="0"/>
                  </a:lnTo>
                  <a:lnTo>
                    <a:pt x="0" y="0"/>
                  </a:lnTo>
                  <a:lnTo>
                    <a:pt x="0" y="7777"/>
                  </a:lnTo>
                  <a:close/>
                </a:path>
              </a:pathLst>
            </a:custGeom>
            <a:solidFill>
              <a:srgbClr val="FFFFFF"/>
            </a:solidFill>
          </p:spPr>
          <p:txBody>
            <a:bodyPr wrap="square" lIns="0" tIns="0" rIns="0" bIns="0" rtlCol="0"/>
            <a:lstStyle/>
            <a:p>
              <a:endParaRPr/>
            </a:p>
          </p:txBody>
        </p:sp>
        <p:sp>
          <p:nvSpPr>
            <p:cNvPr id="419" name="object 419"/>
            <p:cNvSpPr/>
            <p:nvPr/>
          </p:nvSpPr>
          <p:spPr>
            <a:xfrm>
              <a:off x="9393904" y="4577842"/>
              <a:ext cx="5715" cy="8255"/>
            </a:xfrm>
            <a:custGeom>
              <a:avLst/>
              <a:gdLst/>
              <a:ahLst/>
              <a:cxnLst/>
              <a:rect l="l" t="t" r="r" b="b"/>
              <a:pathLst>
                <a:path w="5715" h="8254">
                  <a:moveTo>
                    <a:pt x="5333" y="0"/>
                  </a:moveTo>
                  <a:lnTo>
                    <a:pt x="0" y="0"/>
                  </a:lnTo>
                  <a:lnTo>
                    <a:pt x="5333" y="7746"/>
                  </a:lnTo>
                  <a:lnTo>
                    <a:pt x="5333" y="0"/>
                  </a:lnTo>
                  <a:close/>
                </a:path>
              </a:pathLst>
            </a:custGeom>
            <a:solidFill>
              <a:srgbClr val="FFFFFF"/>
            </a:solidFill>
          </p:spPr>
          <p:txBody>
            <a:bodyPr wrap="square" lIns="0" tIns="0" rIns="0" bIns="0" rtlCol="0"/>
            <a:lstStyle/>
            <a:p>
              <a:endParaRPr/>
            </a:p>
          </p:txBody>
        </p:sp>
        <p:sp>
          <p:nvSpPr>
            <p:cNvPr id="420" name="object 420"/>
            <p:cNvSpPr/>
            <p:nvPr/>
          </p:nvSpPr>
          <p:spPr>
            <a:xfrm>
              <a:off x="9802716" y="4445606"/>
              <a:ext cx="7620" cy="8255"/>
            </a:xfrm>
            <a:custGeom>
              <a:avLst/>
              <a:gdLst/>
              <a:ahLst/>
              <a:cxnLst/>
              <a:rect l="l" t="t" r="r" b="b"/>
              <a:pathLst>
                <a:path w="7620" h="8254">
                  <a:moveTo>
                    <a:pt x="0" y="7776"/>
                  </a:moveTo>
                  <a:lnTo>
                    <a:pt x="7204" y="7776"/>
                  </a:lnTo>
                  <a:lnTo>
                    <a:pt x="7204" y="0"/>
                  </a:lnTo>
                  <a:lnTo>
                    <a:pt x="0" y="0"/>
                  </a:lnTo>
                  <a:lnTo>
                    <a:pt x="0" y="7776"/>
                  </a:lnTo>
                  <a:close/>
                </a:path>
              </a:pathLst>
            </a:custGeom>
            <a:solidFill>
              <a:srgbClr val="FFFFFF"/>
            </a:solidFill>
          </p:spPr>
          <p:txBody>
            <a:bodyPr wrap="square" lIns="0" tIns="0" rIns="0" bIns="0" rtlCol="0"/>
            <a:lstStyle/>
            <a:p>
              <a:endParaRPr/>
            </a:p>
          </p:txBody>
        </p:sp>
        <p:sp>
          <p:nvSpPr>
            <p:cNvPr id="421" name="object 421"/>
            <p:cNvSpPr/>
            <p:nvPr/>
          </p:nvSpPr>
          <p:spPr>
            <a:xfrm>
              <a:off x="9228169" y="3994530"/>
              <a:ext cx="41910" cy="62230"/>
            </a:xfrm>
            <a:custGeom>
              <a:avLst/>
              <a:gdLst/>
              <a:ahLst/>
              <a:cxnLst/>
              <a:rect l="l" t="t" r="r" b="b"/>
              <a:pathLst>
                <a:path w="41909" h="62229">
                  <a:moveTo>
                    <a:pt x="41401" y="7747"/>
                  </a:moveTo>
                  <a:lnTo>
                    <a:pt x="34543" y="0"/>
                  </a:lnTo>
                  <a:lnTo>
                    <a:pt x="34543" y="7747"/>
                  </a:lnTo>
                  <a:lnTo>
                    <a:pt x="27812" y="7747"/>
                  </a:lnTo>
                  <a:lnTo>
                    <a:pt x="27812" y="15240"/>
                  </a:lnTo>
                  <a:lnTo>
                    <a:pt x="20700" y="15240"/>
                  </a:lnTo>
                  <a:lnTo>
                    <a:pt x="20700" y="23241"/>
                  </a:lnTo>
                  <a:lnTo>
                    <a:pt x="13715" y="23241"/>
                  </a:lnTo>
                  <a:lnTo>
                    <a:pt x="7111" y="31369"/>
                  </a:lnTo>
                  <a:lnTo>
                    <a:pt x="7111" y="38481"/>
                  </a:lnTo>
                  <a:lnTo>
                    <a:pt x="0" y="38481"/>
                  </a:lnTo>
                  <a:lnTo>
                    <a:pt x="0" y="54737"/>
                  </a:lnTo>
                  <a:lnTo>
                    <a:pt x="7111" y="54737"/>
                  </a:lnTo>
                  <a:lnTo>
                    <a:pt x="7111" y="62230"/>
                  </a:lnTo>
                  <a:lnTo>
                    <a:pt x="0" y="62230"/>
                  </a:lnTo>
                </a:path>
              </a:pathLst>
            </a:custGeom>
            <a:ln w="3175">
              <a:solidFill>
                <a:srgbClr val="B1B1B1"/>
              </a:solidFill>
            </a:ln>
          </p:spPr>
          <p:txBody>
            <a:bodyPr wrap="square" lIns="0" tIns="0" rIns="0" bIns="0" rtlCol="0"/>
            <a:lstStyle/>
            <a:p>
              <a:endParaRPr/>
            </a:p>
          </p:txBody>
        </p:sp>
        <p:sp>
          <p:nvSpPr>
            <p:cNvPr id="422" name="object 422"/>
            <p:cNvSpPr/>
            <p:nvPr/>
          </p:nvSpPr>
          <p:spPr>
            <a:xfrm>
              <a:off x="9192101" y="4056761"/>
              <a:ext cx="57785" cy="155575"/>
            </a:xfrm>
            <a:custGeom>
              <a:avLst/>
              <a:gdLst/>
              <a:ahLst/>
              <a:cxnLst/>
              <a:rect l="l" t="t" r="r" b="b"/>
              <a:pathLst>
                <a:path w="57784" h="155575">
                  <a:moveTo>
                    <a:pt x="35940" y="0"/>
                  </a:moveTo>
                  <a:lnTo>
                    <a:pt x="28321" y="0"/>
                  </a:lnTo>
                  <a:lnTo>
                    <a:pt x="28321" y="7746"/>
                  </a:lnTo>
                  <a:lnTo>
                    <a:pt x="21716" y="15239"/>
                  </a:lnTo>
                  <a:lnTo>
                    <a:pt x="14224" y="15239"/>
                  </a:lnTo>
                  <a:lnTo>
                    <a:pt x="14224" y="23240"/>
                  </a:lnTo>
                  <a:lnTo>
                    <a:pt x="6984" y="23240"/>
                  </a:lnTo>
                  <a:lnTo>
                    <a:pt x="6984" y="31114"/>
                  </a:lnTo>
                  <a:lnTo>
                    <a:pt x="0" y="31114"/>
                  </a:lnTo>
                  <a:lnTo>
                    <a:pt x="0" y="46608"/>
                  </a:lnTo>
                  <a:lnTo>
                    <a:pt x="6984" y="54737"/>
                  </a:lnTo>
                  <a:lnTo>
                    <a:pt x="6984" y="85470"/>
                  </a:lnTo>
                  <a:lnTo>
                    <a:pt x="14224" y="85470"/>
                  </a:lnTo>
                  <a:lnTo>
                    <a:pt x="14224" y="93344"/>
                  </a:lnTo>
                  <a:lnTo>
                    <a:pt x="28321" y="93344"/>
                  </a:lnTo>
                  <a:lnTo>
                    <a:pt x="28321" y="101091"/>
                  </a:lnTo>
                  <a:lnTo>
                    <a:pt x="35940" y="101091"/>
                  </a:lnTo>
                  <a:lnTo>
                    <a:pt x="35940" y="108838"/>
                  </a:lnTo>
                  <a:lnTo>
                    <a:pt x="43433" y="108838"/>
                  </a:lnTo>
                  <a:lnTo>
                    <a:pt x="43433" y="132206"/>
                  </a:lnTo>
                  <a:lnTo>
                    <a:pt x="50419" y="132206"/>
                  </a:lnTo>
                  <a:lnTo>
                    <a:pt x="50419" y="147446"/>
                  </a:lnTo>
                  <a:lnTo>
                    <a:pt x="57657" y="147446"/>
                  </a:lnTo>
                  <a:lnTo>
                    <a:pt x="57657" y="155447"/>
                  </a:lnTo>
                </a:path>
              </a:pathLst>
            </a:custGeom>
            <a:ln w="3175">
              <a:solidFill>
                <a:srgbClr val="B1B1B1"/>
              </a:solidFill>
            </a:ln>
          </p:spPr>
          <p:txBody>
            <a:bodyPr wrap="square" lIns="0" tIns="0" rIns="0" bIns="0" rtlCol="0"/>
            <a:lstStyle/>
            <a:p>
              <a:endParaRPr/>
            </a:p>
          </p:txBody>
        </p:sp>
        <p:sp>
          <p:nvSpPr>
            <p:cNvPr id="423" name="object 423"/>
            <p:cNvSpPr/>
            <p:nvPr/>
          </p:nvSpPr>
          <p:spPr>
            <a:xfrm>
              <a:off x="9228169" y="4056761"/>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24" name="object 424"/>
            <p:cNvSpPr/>
            <p:nvPr/>
          </p:nvSpPr>
          <p:spPr>
            <a:xfrm>
              <a:off x="9269572" y="3971164"/>
              <a:ext cx="79375" cy="31115"/>
            </a:xfrm>
            <a:custGeom>
              <a:avLst/>
              <a:gdLst/>
              <a:ahLst/>
              <a:cxnLst/>
              <a:rect l="l" t="t" r="r" b="b"/>
              <a:pathLst>
                <a:path w="79375" h="31114">
                  <a:moveTo>
                    <a:pt x="79248" y="0"/>
                  </a:moveTo>
                  <a:lnTo>
                    <a:pt x="72008" y="0"/>
                  </a:lnTo>
                  <a:lnTo>
                    <a:pt x="72008" y="15748"/>
                  </a:lnTo>
                  <a:lnTo>
                    <a:pt x="65150" y="15748"/>
                  </a:lnTo>
                  <a:lnTo>
                    <a:pt x="57657" y="23368"/>
                  </a:lnTo>
                  <a:lnTo>
                    <a:pt x="57657" y="15748"/>
                  </a:lnTo>
                  <a:lnTo>
                    <a:pt x="50164" y="15748"/>
                  </a:lnTo>
                  <a:lnTo>
                    <a:pt x="50164" y="23368"/>
                  </a:lnTo>
                  <a:lnTo>
                    <a:pt x="14350" y="23368"/>
                  </a:lnTo>
                  <a:lnTo>
                    <a:pt x="14350" y="31114"/>
                  </a:lnTo>
                  <a:lnTo>
                    <a:pt x="0" y="31114"/>
                  </a:lnTo>
                </a:path>
              </a:pathLst>
            </a:custGeom>
            <a:ln w="3175">
              <a:solidFill>
                <a:srgbClr val="B1B1B1"/>
              </a:solidFill>
            </a:ln>
          </p:spPr>
          <p:txBody>
            <a:bodyPr wrap="square" lIns="0" tIns="0" rIns="0" bIns="0" rtlCol="0"/>
            <a:lstStyle/>
            <a:p>
              <a:endParaRPr/>
            </a:p>
          </p:txBody>
        </p:sp>
        <p:sp>
          <p:nvSpPr>
            <p:cNvPr id="425" name="object 425"/>
            <p:cNvSpPr/>
            <p:nvPr/>
          </p:nvSpPr>
          <p:spPr>
            <a:xfrm>
              <a:off x="9348820" y="3971163"/>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426" name="object 426"/>
            <p:cNvSpPr/>
            <p:nvPr/>
          </p:nvSpPr>
          <p:spPr>
            <a:xfrm>
              <a:off x="9348819" y="3963416"/>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27" name="object 427"/>
            <p:cNvSpPr/>
            <p:nvPr/>
          </p:nvSpPr>
          <p:spPr>
            <a:xfrm>
              <a:off x="9348819" y="3971164"/>
              <a:ext cx="16510" cy="31115"/>
            </a:xfrm>
            <a:custGeom>
              <a:avLst/>
              <a:gdLst/>
              <a:ahLst/>
              <a:cxnLst/>
              <a:rect l="l" t="t" r="r" b="b"/>
              <a:pathLst>
                <a:path w="16509" h="31114">
                  <a:moveTo>
                    <a:pt x="16255" y="31114"/>
                  </a:moveTo>
                  <a:lnTo>
                    <a:pt x="16255" y="23368"/>
                  </a:lnTo>
                  <a:lnTo>
                    <a:pt x="8381" y="23368"/>
                  </a:lnTo>
                  <a:lnTo>
                    <a:pt x="8381" y="15748"/>
                  </a:lnTo>
                  <a:lnTo>
                    <a:pt x="0" y="15748"/>
                  </a:lnTo>
                  <a:lnTo>
                    <a:pt x="0" y="0"/>
                  </a:lnTo>
                </a:path>
              </a:pathLst>
            </a:custGeom>
            <a:ln w="3175">
              <a:solidFill>
                <a:srgbClr val="B1B1B1"/>
              </a:solidFill>
            </a:ln>
          </p:spPr>
          <p:txBody>
            <a:bodyPr wrap="square" lIns="0" tIns="0" rIns="0" bIns="0" rtlCol="0"/>
            <a:lstStyle/>
            <a:p>
              <a:endParaRPr/>
            </a:p>
          </p:txBody>
        </p:sp>
        <p:sp>
          <p:nvSpPr>
            <p:cNvPr id="428" name="object 428"/>
            <p:cNvSpPr/>
            <p:nvPr/>
          </p:nvSpPr>
          <p:spPr>
            <a:xfrm>
              <a:off x="9357836" y="4002279"/>
              <a:ext cx="7620" cy="8255"/>
            </a:xfrm>
            <a:custGeom>
              <a:avLst/>
              <a:gdLst/>
              <a:ahLst/>
              <a:cxnLst/>
              <a:rect l="l" t="t" r="r" b="b"/>
              <a:pathLst>
                <a:path w="7620" h="8254">
                  <a:moveTo>
                    <a:pt x="7239" y="7747"/>
                  </a:moveTo>
                  <a:lnTo>
                    <a:pt x="0" y="7747"/>
                  </a:lnTo>
                  <a:lnTo>
                    <a:pt x="0" y="0"/>
                  </a:lnTo>
                  <a:lnTo>
                    <a:pt x="7239" y="0"/>
                  </a:lnTo>
                </a:path>
              </a:pathLst>
            </a:custGeom>
            <a:ln w="3175">
              <a:solidFill>
                <a:srgbClr val="B1B1B1"/>
              </a:solidFill>
            </a:ln>
          </p:spPr>
          <p:txBody>
            <a:bodyPr wrap="square" lIns="0" tIns="0" rIns="0" bIns="0" rtlCol="0"/>
            <a:lstStyle/>
            <a:p>
              <a:endParaRPr/>
            </a:p>
          </p:txBody>
        </p:sp>
        <p:sp>
          <p:nvSpPr>
            <p:cNvPr id="429" name="object 429"/>
            <p:cNvSpPr/>
            <p:nvPr/>
          </p:nvSpPr>
          <p:spPr>
            <a:xfrm>
              <a:off x="9269571" y="3994531"/>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430" name="object 430"/>
            <p:cNvSpPr/>
            <p:nvPr/>
          </p:nvSpPr>
          <p:spPr>
            <a:xfrm>
              <a:off x="9393904" y="4010026"/>
              <a:ext cx="5715" cy="8255"/>
            </a:xfrm>
            <a:custGeom>
              <a:avLst/>
              <a:gdLst/>
              <a:ahLst/>
              <a:cxnLst/>
              <a:rect l="l" t="t" r="r" b="b"/>
              <a:pathLst>
                <a:path w="5715" h="8254">
                  <a:moveTo>
                    <a:pt x="5333" y="7747"/>
                  </a:moveTo>
                  <a:lnTo>
                    <a:pt x="5333" y="0"/>
                  </a:lnTo>
                  <a:lnTo>
                    <a:pt x="0" y="0"/>
                  </a:lnTo>
                  <a:lnTo>
                    <a:pt x="0" y="7747"/>
                  </a:lnTo>
                </a:path>
              </a:pathLst>
            </a:custGeom>
            <a:ln w="3175">
              <a:solidFill>
                <a:srgbClr val="B1B1B1"/>
              </a:solidFill>
            </a:ln>
          </p:spPr>
          <p:txBody>
            <a:bodyPr wrap="square" lIns="0" tIns="0" rIns="0" bIns="0" rtlCol="0"/>
            <a:lstStyle/>
            <a:p>
              <a:endParaRPr/>
            </a:p>
          </p:txBody>
        </p:sp>
        <p:sp>
          <p:nvSpPr>
            <p:cNvPr id="431" name="object 431"/>
            <p:cNvSpPr/>
            <p:nvPr/>
          </p:nvSpPr>
          <p:spPr>
            <a:xfrm>
              <a:off x="9365075" y="4010026"/>
              <a:ext cx="29209" cy="8255"/>
            </a:xfrm>
            <a:custGeom>
              <a:avLst/>
              <a:gdLst/>
              <a:ahLst/>
              <a:cxnLst/>
              <a:rect l="l" t="t" r="r" b="b"/>
              <a:pathLst>
                <a:path w="29209" h="8254">
                  <a:moveTo>
                    <a:pt x="28828" y="7747"/>
                  </a:moveTo>
                  <a:lnTo>
                    <a:pt x="21335" y="7747"/>
                  </a:lnTo>
                  <a:lnTo>
                    <a:pt x="21335" y="0"/>
                  </a:lnTo>
                  <a:lnTo>
                    <a:pt x="0" y="0"/>
                  </a:lnTo>
                </a:path>
              </a:pathLst>
            </a:custGeom>
            <a:ln w="3175">
              <a:solidFill>
                <a:srgbClr val="B1B1B1"/>
              </a:solidFill>
            </a:ln>
          </p:spPr>
          <p:txBody>
            <a:bodyPr wrap="square" lIns="0" tIns="0" rIns="0" bIns="0" rtlCol="0"/>
            <a:lstStyle/>
            <a:p>
              <a:endParaRPr/>
            </a:p>
          </p:txBody>
        </p:sp>
        <p:sp>
          <p:nvSpPr>
            <p:cNvPr id="432" name="object 432"/>
            <p:cNvSpPr/>
            <p:nvPr/>
          </p:nvSpPr>
          <p:spPr>
            <a:xfrm>
              <a:off x="9365074" y="400227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433" name="object 433"/>
            <p:cNvSpPr/>
            <p:nvPr/>
          </p:nvSpPr>
          <p:spPr>
            <a:xfrm>
              <a:off x="9516332" y="4002279"/>
              <a:ext cx="21590" cy="70485"/>
            </a:xfrm>
            <a:custGeom>
              <a:avLst/>
              <a:gdLst/>
              <a:ahLst/>
              <a:cxnLst/>
              <a:rect l="l" t="t" r="r" b="b"/>
              <a:pathLst>
                <a:path w="21590" h="70485">
                  <a:moveTo>
                    <a:pt x="0" y="69977"/>
                  </a:moveTo>
                  <a:lnTo>
                    <a:pt x="0" y="62484"/>
                  </a:lnTo>
                  <a:lnTo>
                    <a:pt x="7239" y="62484"/>
                  </a:lnTo>
                  <a:lnTo>
                    <a:pt x="7239" y="23749"/>
                  </a:lnTo>
                  <a:lnTo>
                    <a:pt x="14097" y="23749"/>
                  </a:lnTo>
                  <a:lnTo>
                    <a:pt x="14097" y="15621"/>
                  </a:lnTo>
                  <a:lnTo>
                    <a:pt x="21590" y="15621"/>
                  </a:lnTo>
                  <a:lnTo>
                    <a:pt x="21590" y="0"/>
                  </a:lnTo>
                  <a:lnTo>
                    <a:pt x="14097" y="0"/>
                  </a:lnTo>
                </a:path>
              </a:pathLst>
            </a:custGeom>
            <a:ln w="3175">
              <a:solidFill>
                <a:srgbClr val="B1B1B1"/>
              </a:solidFill>
            </a:ln>
          </p:spPr>
          <p:txBody>
            <a:bodyPr wrap="square" lIns="0" tIns="0" rIns="0" bIns="0" rtlCol="0"/>
            <a:lstStyle/>
            <a:p>
              <a:endParaRPr/>
            </a:p>
          </p:txBody>
        </p:sp>
        <p:sp>
          <p:nvSpPr>
            <p:cNvPr id="434" name="object 434"/>
            <p:cNvSpPr/>
            <p:nvPr/>
          </p:nvSpPr>
          <p:spPr>
            <a:xfrm>
              <a:off x="9521792" y="4002278"/>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435" name="object 435"/>
            <p:cNvSpPr/>
            <p:nvPr/>
          </p:nvSpPr>
          <p:spPr>
            <a:xfrm>
              <a:off x="9521792" y="3994531"/>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436" name="object 436"/>
            <p:cNvSpPr/>
            <p:nvPr/>
          </p:nvSpPr>
          <p:spPr>
            <a:xfrm>
              <a:off x="9471247" y="4002279"/>
              <a:ext cx="50800" cy="23495"/>
            </a:xfrm>
            <a:custGeom>
              <a:avLst/>
              <a:gdLst/>
              <a:ahLst/>
              <a:cxnLst/>
              <a:rect l="l" t="t" r="r" b="b"/>
              <a:pathLst>
                <a:path w="50800" h="23495">
                  <a:moveTo>
                    <a:pt x="50545" y="0"/>
                  </a:moveTo>
                  <a:lnTo>
                    <a:pt x="28955" y="0"/>
                  </a:lnTo>
                  <a:lnTo>
                    <a:pt x="28955" y="7366"/>
                  </a:lnTo>
                  <a:lnTo>
                    <a:pt x="14731" y="7366"/>
                  </a:lnTo>
                  <a:lnTo>
                    <a:pt x="21843" y="15367"/>
                  </a:lnTo>
                  <a:lnTo>
                    <a:pt x="0" y="15367"/>
                  </a:lnTo>
                  <a:lnTo>
                    <a:pt x="0" y="23368"/>
                  </a:lnTo>
                </a:path>
              </a:pathLst>
            </a:custGeom>
            <a:ln w="3175">
              <a:solidFill>
                <a:srgbClr val="B1B1B1"/>
              </a:solidFill>
            </a:ln>
          </p:spPr>
          <p:txBody>
            <a:bodyPr wrap="square" lIns="0" tIns="0" rIns="0" bIns="0" rtlCol="0"/>
            <a:lstStyle/>
            <a:p>
              <a:endParaRPr/>
            </a:p>
          </p:txBody>
        </p:sp>
        <p:sp>
          <p:nvSpPr>
            <p:cNvPr id="437" name="object 437"/>
            <p:cNvSpPr/>
            <p:nvPr/>
          </p:nvSpPr>
          <p:spPr>
            <a:xfrm>
              <a:off x="9442417" y="4025647"/>
              <a:ext cx="7620" cy="8255"/>
            </a:xfrm>
            <a:custGeom>
              <a:avLst/>
              <a:gdLst/>
              <a:ahLst/>
              <a:cxnLst/>
              <a:rect l="l" t="t" r="r" b="b"/>
              <a:pathLst>
                <a:path w="7620" h="8254">
                  <a:moveTo>
                    <a:pt x="0" y="0"/>
                  </a:moveTo>
                  <a:lnTo>
                    <a:pt x="0" y="7746"/>
                  </a:lnTo>
                  <a:lnTo>
                    <a:pt x="7239" y="7746"/>
                  </a:lnTo>
                </a:path>
              </a:pathLst>
            </a:custGeom>
            <a:ln w="3175">
              <a:solidFill>
                <a:srgbClr val="B1B1B1"/>
              </a:solidFill>
            </a:ln>
          </p:spPr>
          <p:txBody>
            <a:bodyPr wrap="square" lIns="0" tIns="0" rIns="0" bIns="0" rtlCol="0"/>
            <a:lstStyle/>
            <a:p>
              <a:endParaRPr/>
            </a:p>
          </p:txBody>
        </p:sp>
        <p:sp>
          <p:nvSpPr>
            <p:cNvPr id="438" name="object 438"/>
            <p:cNvSpPr/>
            <p:nvPr/>
          </p:nvSpPr>
          <p:spPr>
            <a:xfrm>
              <a:off x="9449657" y="4033392"/>
              <a:ext cx="14604" cy="0"/>
            </a:xfrm>
            <a:custGeom>
              <a:avLst/>
              <a:gdLst/>
              <a:ahLst/>
              <a:cxnLst/>
              <a:rect l="l" t="t" r="r" b="b"/>
              <a:pathLst>
                <a:path w="14604">
                  <a:moveTo>
                    <a:pt x="14477" y="0"/>
                  </a:moveTo>
                  <a:lnTo>
                    <a:pt x="0" y="0"/>
                  </a:lnTo>
                </a:path>
              </a:pathLst>
            </a:custGeom>
            <a:ln w="3175">
              <a:solidFill>
                <a:srgbClr val="B1B1B1"/>
              </a:solidFill>
            </a:ln>
          </p:spPr>
          <p:txBody>
            <a:bodyPr wrap="square" lIns="0" tIns="0" rIns="0" bIns="0" rtlCol="0"/>
            <a:lstStyle/>
            <a:p>
              <a:endParaRPr/>
            </a:p>
          </p:txBody>
        </p:sp>
        <p:sp>
          <p:nvSpPr>
            <p:cNvPr id="439" name="object 439"/>
            <p:cNvSpPr/>
            <p:nvPr/>
          </p:nvSpPr>
          <p:spPr>
            <a:xfrm>
              <a:off x="9442417" y="4025647"/>
              <a:ext cx="7620" cy="8255"/>
            </a:xfrm>
            <a:custGeom>
              <a:avLst/>
              <a:gdLst/>
              <a:ahLst/>
              <a:cxnLst/>
              <a:rect l="l" t="t" r="r" b="b"/>
              <a:pathLst>
                <a:path w="7620" h="8254">
                  <a:moveTo>
                    <a:pt x="7239" y="7746"/>
                  </a:moveTo>
                  <a:lnTo>
                    <a:pt x="7239" y="0"/>
                  </a:lnTo>
                  <a:lnTo>
                    <a:pt x="0" y="0"/>
                  </a:lnTo>
                </a:path>
              </a:pathLst>
            </a:custGeom>
            <a:ln w="3175">
              <a:solidFill>
                <a:srgbClr val="B1B1B1"/>
              </a:solidFill>
            </a:ln>
          </p:spPr>
          <p:txBody>
            <a:bodyPr wrap="square" lIns="0" tIns="0" rIns="0" bIns="0" rtlCol="0"/>
            <a:lstStyle/>
            <a:p>
              <a:endParaRPr/>
            </a:p>
          </p:txBody>
        </p:sp>
        <p:sp>
          <p:nvSpPr>
            <p:cNvPr id="440" name="object 440"/>
            <p:cNvSpPr/>
            <p:nvPr/>
          </p:nvSpPr>
          <p:spPr>
            <a:xfrm>
              <a:off x="9464135" y="402564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441" name="object 441"/>
            <p:cNvSpPr/>
            <p:nvPr/>
          </p:nvSpPr>
          <p:spPr>
            <a:xfrm>
              <a:off x="9420827" y="4017772"/>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442" name="object 442"/>
            <p:cNvSpPr/>
            <p:nvPr/>
          </p:nvSpPr>
          <p:spPr>
            <a:xfrm>
              <a:off x="9420827" y="4017772"/>
              <a:ext cx="21590" cy="8255"/>
            </a:xfrm>
            <a:custGeom>
              <a:avLst/>
              <a:gdLst/>
              <a:ahLst/>
              <a:cxnLst/>
              <a:rect l="l" t="t" r="r" b="b"/>
              <a:pathLst>
                <a:path w="21590" h="8254">
                  <a:moveTo>
                    <a:pt x="21589" y="7873"/>
                  </a:moveTo>
                  <a:lnTo>
                    <a:pt x="7493" y="7873"/>
                  </a:lnTo>
                  <a:lnTo>
                    <a:pt x="7493" y="0"/>
                  </a:lnTo>
                  <a:lnTo>
                    <a:pt x="0" y="0"/>
                  </a:lnTo>
                </a:path>
              </a:pathLst>
            </a:custGeom>
            <a:ln w="3175">
              <a:solidFill>
                <a:srgbClr val="B1B1B1"/>
              </a:solidFill>
            </a:ln>
          </p:spPr>
          <p:txBody>
            <a:bodyPr wrap="square" lIns="0" tIns="0" rIns="0" bIns="0" rtlCol="0"/>
            <a:lstStyle/>
            <a:p>
              <a:endParaRPr/>
            </a:p>
          </p:txBody>
        </p:sp>
        <p:sp>
          <p:nvSpPr>
            <p:cNvPr id="443" name="object 443"/>
            <p:cNvSpPr/>
            <p:nvPr/>
          </p:nvSpPr>
          <p:spPr>
            <a:xfrm>
              <a:off x="9415495" y="4010026"/>
              <a:ext cx="5715" cy="8255"/>
            </a:xfrm>
            <a:custGeom>
              <a:avLst/>
              <a:gdLst/>
              <a:ahLst/>
              <a:cxnLst/>
              <a:rect l="l" t="t" r="r" b="b"/>
              <a:pathLst>
                <a:path w="5715" h="8254">
                  <a:moveTo>
                    <a:pt x="5333" y="7747"/>
                  </a:moveTo>
                  <a:lnTo>
                    <a:pt x="0" y="7747"/>
                  </a:lnTo>
                  <a:lnTo>
                    <a:pt x="0" y="0"/>
                  </a:lnTo>
                </a:path>
              </a:pathLst>
            </a:custGeom>
            <a:ln w="3175">
              <a:solidFill>
                <a:srgbClr val="B1B1B1"/>
              </a:solidFill>
            </a:ln>
          </p:spPr>
          <p:txBody>
            <a:bodyPr wrap="square" lIns="0" tIns="0" rIns="0" bIns="0" rtlCol="0"/>
            <a:lstStyle/>
            <a:p>
              <a:endParaRPr/>
            </a:p>
          </p:txBody>
        </p:sp>
        <p:sp>
          <p:nvSpPr>
            <p:cNvPr id="444" name="object 444"/>
            <p:cNvSpPr/>
            <p:nvPr/>
          </p:nvSpPr>
          <p:spPr>
            <a:xfrm>
              <a:off x="9415495" y="4010025"/>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445" name="object 445"/>
            <p:cNvSpPr/>
            <p:nvPr/>
          </p:nvSpPr>
          <p:spPr>
            <a:xfrm>
              <a:off x="9399237" y="4010026"/>
              <a:ext cx="16510" cy="8255"/>
            </a:xfrm>
            <a:custGeom>
              <a:avLst/>
              <a:gdLst/>
              <a:ahLst/>
              <a:cxnLst/>
              <a:rect l="l" t="t" r="r" b="b"/>
              <a:pathLst>
                <a:path w="16509" h="8254">
                  <a:moveTo>
                    <a:pt x="16256" y="0"/>
                  </a:moveTo>
                  <a:lnTo>
                    <a:pt x="8127" y="0"/>
                  </a:lnTo>
                  <a:lnTo>
                    <a:pt x="8127" y="7747"/>
                  </a:lnTo>
                  <a:lnTo>
                    <a:pt x="0" y="7747"/>
                  </a:lnTo>
                </a:path>
              </a:pathLst>
            </a:custGeom>
            <a:ln w="3175">
              <a:solidFill>
                <a:srgbClr val="B1B1B1"/>
              </a:solidFill>
            </a:ln>
          </p:spPr>
          <p:txBody>
            <a:bodyPr wrap="square" lIns="0" tIns="0" rIns="0" bIns="0" rtlCol="0"/>
            <a:lstStyle/>
            <a:p>
              <a:endParaRPr/>
            </a:p>
          </p:txBody>
        </p:sp>
        <p:sp>
          <p:nvSpPr>
            <p:cNvPr id="446" name="object 446"/>
            <p:cNvSpPr/>
            <p:nvPr/>
          </p:nvSpPr>
          <p:spPr>
            <a:xfrm>
              <a:off x="9471248" y="4025646"/>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447" name="object 447"/>
            <p:cNvSpPr/>
            <p:nvPr/>
          </p:nvSpPr>
          <p:spPr>
            <a:xfrm>
              <a:off x="9464135" y="4025647"/>
              <a:ext cx="7620" cy="8255"/>
            </a:xfrm>
            <a:custGeom>
              <a:avLst/>
              <a:gdLst/>
              <a:ahLst/>
              <a:cxnLst/>
              <a:rect l="l" t="t" r="r" b="b"/>
              <a:pathLst>
                <a:path w="7620" h="8254">
                  <a:moveTo>
                    <a:pt x="7112" y="0"/>
                  </a:moveTo>
                  <a:lnTo>
                    <a:pt x="7112" y="7746"/>
                  </a:lnTo>
                  <a:lnTo>
                    <a:pt x="0" y="7746"/>
                  </a:lnTo>
                </a:path>
              </a:pathLst>
            </a:custGeom>
            <a:ln w="3175">
              <a:solidFill>
                <a:srgbClr val="B1B1B1"/>
              </a:solidFill>
            </a:ln>
          </p:spPr>
          <p:txBody>
            <a:bodyPr wrap="square" lIns="0" tIns="0" rIns="0" bIns="0" rtlCol="0"/>
            <a:lstStyle/>
            <a:p>
              <a:endParaRPr/>
            </a:p>
          </p:txBody>
        </p:sp>
        <p:sp>
          <p:nvSpPr>
            <p:cNvPr id="448" name="object 448"/>
            <p:cNvSpPr/>
            <p:nvPr/>
          </p:nvSpPr>
          <p:spPr>
            <a:xfrm>
              <a:off x="9485725" y="4072255"/>
              <a:ext cx="31115" cy="78105"/>
            </a:xfrm>
            <a:custGeom>
              <a:avLst/>
              <a:gdLst/>
              <a:ahLst/>
              <a:cxnLst/>
              <a:rect l="l" t="t" r="r" b="b"/>
              <a:pathLst>
                <a:path w="31115" h="78104">
                  <a:moveTo>
                    <a:pt x="22986" y="77851"/>
                  </a:moveTo>
                  <a:lnTo>
                    <a:pt x="22986" y="70104"/>
                  </a:lnTo>
                  <a:lnTo>
                    <a:pt x="15239" y="70104"/>
                  </a:lnTo>
                  <a:lnTo>
                    <a:pt x="15239" y="46482"/>
                  </a:lnTo>
                  <a:lnTo>
                    <a:pt x="7620" y="46482"/>
                  </a:lnTo>
                  <a:lnTo>
                    <a:pt x="7620" y="39370"/>
                  </a:lnTo>
                  <a:lnTo>
                    <a:pt x="0" y="39370"/>
                  </a:lnTo>
                  <a:lnTo>
                    <a:pt x="0" y="31369"/>
                  </a:lnTo>
                  <a:lnTo>
                    <a:pt x="7620" y="31369"/>
                  </a:lnTo>
                  <a:lnTo>
                    <a:pt x="7620" y="23241"/>
                  </a:lnTo>
                  <a:lnTo>
                    <a:pt x="15239" y="23241"/>
                  </a:lnTo>
                  <a:lnTo>
                    <a:pt x="15239" y="15875"/>
                  </a:lnTo>
                  <a:lnTo>
                    <a:pt x="22986" y="15875"/>
                  </a:lnTo>
                  <a:lnTo>
                    <a:pt x="22986" y="8128"/>
                  </a:lnTo>
                  <a:lnTo>
                    <a:pt x="30606" y="8128"/>
                  </a:lnTo>
                  <a:lnTo>
                    <a:pt x="30606" y="0"/>
                  </a:lnTo>
                </a:path>
              </a:pathLst>
            </a:custGeom>
            <a:ln w="3175">
              <a:solidFill>
                <a:srgbClr val="B1B1B1"/>
              </a:solidFill>
            </a:ln>
          </p:spPr>
          <p:txBody>
            <a:bodyPr wrap="square" lIns="0" tIns="0" rIns="0" bIns="0" rtlCol="0"/>
            <a:lstStyle/>
            <a:p>
              <a:endParaRPr/>
            </a:p>
          </p:txBody>
        </p:sp>
        <p:sp>
          <p:nvSpPr>
            <p:cNvPr id="449" name="object 449"/>
            <p:cNvSpPr/>
            <p:nvPr/>
          </p:nvSpPr>
          <p:spPr>
            <a:xfrm>
              <a:off x="9516333" y="4072254"/>
              <a:ext cx="5715" cy="0"/>
            </a:xfrm>
            <a:custGeom>
              <a:avLst/>
              <a:gdLst/>
              <a:ahLst/>
              <a:cxnLst/>
              <a:rect l="l" t="t" r="r" b="b"/>
              <a:pathLst>
                <a:path w="5715">
                  <a:moveTo>
                    <a:pt x="5460" y="0"/>
                  </a:moveTo>
                  <a:lnTo>
                    <a:pt x="0" y="0"/>
                  </a:lnTo>
                </a:path>
              </a:pathLst>
            </a:custGeom>
            <a:ln w="3175">
              <a:solidFill>
                <a:srgbClr val="B1B1B1"/>
              </a:solidFill>
            </a:ln>
          </p:spPr>
          <p:txBody>
            <a:bodyPr wrap="square" lIns="0" tIns="0" rIns="0" bIns="0" rtlCol="0"/>
            <a:lstStyle/>
            <a:p>
              <a:endParaRPr/>
            </a:p>
          </p:txBody>
        </p:sp>
        <p:sp>
          <p:nvSpPr>
            <p:cNvPr id="450" name="object 450"/>
            <p:cNvSpPr/>
            <p:nvPr/>
          </p:nvSpPr>
          <p:spPr>
            <a:xfrm>
              <a:off x="9528904" y="400227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451" name="object 451"/>
            <p:cNvSpPr/>
            <p:nvPr/>
          </p:nvSpPr>
          <p:spPr>
            <a:xfrm>
              <a:off x="9393904" y="4017771"/>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452" name="object 452"/>
            <p:cNvSpPr/>
            <p:nvPr/>
          </p:nvSpPr>
          <p:spPr>
            <a:xfrm>
              <a:off x="9507315" y="4150105"/>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453" name="object 453"/>
            <p:cNvSpPr/>
            <p:nvPr/>
          </p:nvSpPr>
          <p:spPr>
            <a:xfrm>
              <a:off x="9507315" y="4150105"/>
              <a:ext cx="100965" cy="171450"/>
            </a:xfrm>
            <a:custGeom>
              <a:avLst/>
              <a:gdLst/>
              <a:ahLst/>
              <a:cxnLst/>
              <a:rect l="l" t="t" r="r" b="b"/>
              <a:pathLst>
                <a:path w="100965" h="171450">
                  <a:moveTo>
                    <a:pt x="72263" y="171069"/>
                  </a:moveTo>
                  <a:lnTo>
                    <a:pt x="72263" y="155448"/>
                  </a:lnTo>
                  <a:lnTo>
                    <a:pt x="79248" y="155448"/>
                  </a:lnTo>
                  <a:lnTo>
                    <a:pt x="79248" y="147701"/>
                  </a:lnTo>
                  <a:lnTo>
                    <a:pt x="93980" y="147701"/>
                  </a:lnTo>
                  <a:lnTo>
                    <a:pt x="93980" y="139954"/>
                  </a:lnTo>
                  <a:lnTo>
                    <a:pt x="100838" y="139954"/>
                  </a:lnTo>
                  <a:lnTo>
                    <a:pt x="93980" y="132461"/>
                  </a:lnTo>
                  <a:lnTo>
                    <a:pt x="100838" y="132461"/>
                  </a:lnTo>
                  <a:lnTo>
                    <a:pt x="100838" y="124333"/>
                  </a:lnTo>
                  <a:lnTo>
                    <a:pt x="93980" y="124333"/>
                  </a:lnTo>
                  <a:lnTo>
                    <a:pt x="93980" y="116586"/>
                  </a:lnTo>
                  <a:lnTo>
                    <a:pt x="79248" y="116586"/>
                  </a:lnTo>
                  <a:lnTo>
                    <a:pt x="79248" y="109093"/>
                  </a:lnTo>
                  <a:lnTo>
                    <a:pt x="72263" y="109093"/>
                  </a:lnTo>
                  <a:lnTo>
                    <a:pt x="72263" y="101092"/>
                  </a:lnTo>
                  <a:lnTo>
                    <a:pt x="65024" y="101092"/>
                  </a:lnTo>
                  <a:lnTo>
                    <a:pt x="65024" y="54102"/>
                  </a:lnTo>
                  <a:lnTo>
                    <a:pt x="21336" y="54102"/>
                  </a:lnTo>
                  <a:lnTo>
                    <a:pt x="21336" y="30988"/>
                  </a:lnTo>
                  <a:lnTo>
                    <a:pt x="7239" y="30988"/>
                  </a:lnTo>
                  <a:lnTo>
                    <a:pt x="0" y="23241"/>
                  </a:lnTo>
                  <a:lnTo>
                    <a:pt x="7239" y="23241"/>
                  </a:lnTo>
                  <a:lnTo>
                    <a:pt x="7239" y="15494"/>
                  </a:lnTo>
                  <a:lnTo>
                    <a:pt x="0" y="15494"/>
                  </a:lnTo>
                  <a:lnTo>
                    <a:pt x="0" y="0"/>
                  </a:lnTo>
                </a:path>
              </a:pathLst>
            </a:custGeom>
            <a:ln w="3175">
              <a:solidFill>
                <a:srgbClr val="B1B1B1"/>
              </a:solidFill>
            </a:ln>
          </p:spPr>
          <p:txBody>
            <a:bodyPr wrap="square" lIns="0" tIns="0" rIns="0" bIns="0" rtlCol="0"/>
            <a:lstStyle/>
            <a:p>
              <a:endParaRPr/>
            </a:p>
          </p:txBody>
        </p:sp>
        <p:sp>
          <p:nvSpPr>
            <p:cNvPr id="454" name="object 454"/>
            <p:cNvSpPr/>
            <p:nvPr/>
          </p:nvSpPr>
          <p:spPr>
            <a:xfrm>
              <a:off x="9219151" y="4212209"/>
              <a:ext cx="38100" cy="39370"/>
            </a:xfrm>
            <a:custGeom>
              <a:avLst/>
              <a:gdLst/>
              <a:ahLst/>
              <a:cxnLst/>
              <a:rect l="l" t="t" r="r" b="b"/>
              <a:pathLst>
                <a:path w="38100" h="39370">
                  <a:moveTo>
                    <a:pt x="30099" y="0"/>
                  </a:moveTo>
                  <a:lnTo>
                    <a:pt x="37846" y="8128"/>
                  </a:lnTo>
                  <a:lnTo>
                    <a:pt x="37846" y="15875"/>
                  </a:lnTo>
                  <a:lnTo>
                    <a:pt x="15494" y="15875"/>
                  </a:lnTo>
                  <a:lnTo>
                    <a:pt x="15494" y="23368"/>
                  </a:lnTo>
                  <a:lnTo>
                    <a:pt x="7747" y="23368"/>
                  </a:lnTo>
                  <a:lnTo>
                    <a:pt x="7747" y="38989"/>
                  </a:lnTo>
                  <a:lnTo>
                    <a:pt x="0" y="38989"/>
                  </a:lnTo>
                </a:path>
              </a:pathLst>
            </a:custGeom>
            <a:ln w="3175">
              <a:solidFill>
                <a:srgbClr val="B1B1B1"/>
              </a:solidFill>
            </a:ln>
          </p:spPr>
          <p:txBody>
            <a:bodyPr wrap="square" lIns="0" tIns="0" rIns="0" bIns="0" rtlCol="0"/>
            <a:lstStyle/>
            <a:p>
              <a:endParaRPr/>
            </a:p>
          </p:txBody>
        </p:sp>
        <p:sp>
          <p:nvSpPr>
            <p:cNvPr id="455" name="object 455"/>
            <p:cNvSpPr/>
            <p:nvPr/>
          </p:nvSpPr>
          <p:spPr>
            <a:xfrm>
              <a:off x="9096597" y="4251198"/>
              <a:ext cx="38100" cy="78105"/>
            </a:xfrm>
            <a:custGeom>
              <a:avLst/>
              <a:gdLst/>
              <a:ahLst/>
              <a:cxnLst/>
              <a:rect l="l" t="t" r="r" b="b"/>
              <a:pathLst>
                <a:path w="38100" h="78104">
                  <a:moveTo>
                    <a:pt x="15366" y="0"/>
                  </a:moveTo>
                  <a:lnTo>
                    <a:pt x="0" y="0"/>
                  </a:lnTo>
                  <a:lnTo>
                    <a:pt x="0" y="23240"/>
                  </a:lnTo>
                  <a:lnTo>
                    <a:pt x="7874" y="23240"/>
                  </a:lnTo>
                  <a:lnTo>
                    <a:pt x="7874" y="31368"/>
                  </a:lnTo>
                  <a:lnTo>
                    <a:pt x="15366" y="38862"/>
                  </a:lnTo>
                  <a:lnTo>
                    <a:pt x="22605" y="38862"/>
                  </a:lnTo>
                  <a:lnTo>
                    <a:pt x="22605" y="46608"/>
                  </a:lnTo>
                  <a:lnTo>
                    <a:pt x="30099" y="46608"/>
                  </a:lnTo>
                  <a:lnTo>
                    <a:pt x="30099" y="69976"/>
                  </a:lnTo>
                  <a:lnTo>
                    <a:pt x="37845" y="69976"/>
                  </a:lnTo>
                  <a:lnTo>
                    <a:pt x="37845" y="77724"/>
                  </a:lnTo>
                </a:path>
              </a:pathLst>
            </a:custGeom>
            <a:ln w="3175">
              <a:solidFill>
                <a:srgbClr val="B1B1B1"/>
              </a:solidFill>
            </a:ln>
          </p:spPr>
          <p:txBody>
            <a:bodyPr wrap="square" lIns="0" tIns="0" rIns="0" bIns="0" rtlCol="0"/>
            <a:lstStyle/>
            <a:p>
              <a:endParaRPr/>
            </a:p>
          </p:txBody>
        </p:sp>
        <p:sp>
          <p:nvSpPr>
            <p:cNvPr id="456" name="object 456"/>
            <p:cNvSpPr/>
            <p:nvPr/>
          </p:nvSpPr>
          <p:spPr>
            <a:xfrm>
              <a:off x="9112852" y="4243323"/>
              <a:ext cx="106680" cy="46990"/>
            </a:xfrm>
            <a:custGeom>
              <a:avLst/>
              <a:gdLst/>
              <a:ahLst/>
              <a:cxnLst/>
              <a:rect l="l" t="t" r="r" b="b"/>
              <a:pathLst>
                <a:path w="106679" h="46989">
                  <a:moveTo>
                    <a:pt x="106299" y="7874"/>
                  </a:moveTo>
                  <a:lnTo>
                    <a:pt x="99695" y="7874"/>
                  </a:lnTo>
                  <a:lnTo>
                    <a:pt x="99695" y="15875"/>
                  </a:lnTo>
                  <a:lnTo>
                    <a:pt x="85217" y="15875"/>
                  </a:lnTo>
                  <a:lnTo>
                    <a:pt x="85217" y="46736"/>
                  </a:lnTo>
                  <a:lnTo>
                    <a:pt x="70993" y="46736"/>
                  </a:lnTo>
                  <a:lnTo>
                    <a:pt x="70993" y="39243"/>
                  </a:lnTo>
                  <a:lnTo>
                    <a:pt x="63880" y="39243"/>
                  </a:lnTo>
                  <a:lnTo>
                    <a:pt x="63880" y="23368"/>
                  </a:lnTo>
                  <a:lnTo>
                    <a:pt x="56642" y="23368"/>
                  </a:lnTo>
                  <a:lnTo>
                    <a:pt x="56642" y="15875"/>
                  </a:lnTo>
                  <a:lnTo>
                    <a:pt x="42418" y="15875"/>
                  </a:lnTo>
                  <a:lnTo>
                    <a:pt x="42418" y="7874"/>
                  </a:lnTo>
                  <a:lnTo>
                    <a:pt x="35305" y="7874"/>
                  </a:lnTo>
                  <a:lnTo>
                    <a:pt x="28194" y="0"/>
                  </a:lnTo>
                  <a:lnTo>
                    <a:pt x="28194" y="7874"/>
                  </a:lnTo>
                  <a:lnTo>
                    <a:pt x="0" y="7874"/>
                  </a:lnTo>
                </a:path>
              </a:pathLst>
            </a:custGeom>
            <a:ln w="3175">
              <a:solidFill>
                <a:srgbClr val="B1B1B1"/>
              </a:solidFill>
            </a:ln>
          </p:spPr>
          <p:txBody>
            <a:bodyPr wrap="square" lIns="0" tIns="0" rIns="0" bIns="0" rtlCol="0"/>
            <a:lstStyle/>
            <a:p>
              <a:endParaRPr/>
            </a:p>
          </p:txBody>
        </p:sp>
        <p:sp>
          <p:nvSpPr>
            <p:cNvPr id="457" name="object 457"/>
            <p:cNvSpPr/>
            <p:nvPr/>
          </p:nvSpPr>
          <p:spPr>
            <a:xfrm>
              <a:off x="9112852" y="4243324"/>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458" name="object 458"/>
            <p:cNvSpPr/>
            <p:nvPr/>
          </p:nvSpPr>
          <p:spPr>
            <a:xfrm>
              <a:off x="9219151" y="4251198"/>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59" name="object 459"/>
            <p:cNvSpPr/>
            <p:nvPr/>
          </p:nvSpPr>
          <p:spPr>
            <a:xfrm>
              <a:off x="9134443" y="4328922"/>
              <a:ext cx="57785" cy="70485"/>
            </a:xfrm>
            <a:custGeom>
              <a:avLst/>
              <a:gdLst/>
              <a:ahLst/>
              <a:cxnLst/>
              <a:rect l="l" t="t" r="r" b="b"/>
              <a:pathLst>
                <a:path w="57784" h="70485">
                  <a:moveTo>
                    <a:pt x="0" y="0"/>
                  </a:moveTo>
                  <a:lnTo>
                    <a:pt x="6985" y="0"/>
                  </a:lnTo>
                  <a:lnTo>
                    <a:pt x="6985" y="23240"/>
                  </a:lnTo>
                  <a:lnTo>
                    <a:pt x="14097" y="23240"/>
                  </a:lnTo>
                  <a:lnTo>
                    <a:pt x="14097" y="31241"/>
                  </a:lnTo>
                  <a:lnTo>
                    <a:pt x="28829" y="31241"/>
                  </a:lnTo>
                  <a:lnTo>
                    <a:pt x="28829" y="38734"/>
                  </a:lnTo>
                  <a:lnTo>
                    <a:pt x="35814" y="38734"/>
                  </a:lnTo>
                  <a:lnTo>
                    <a:pt x="35814" y="46481"/>
                  </a:lnTo>
                  <a:lnTo>
                    <a:pt x="42926" y="46481"/>
                  </a:lnTo>
                  <a:lnTo>
                    <a:pt x="42926" y="54228"/>
                  </a:lnTo>
                  <a:lnTo>
                    <a:pt x="50165" y="61975"/>
                  </a:lnTo>
                  <a:lnTo>
                    <a:pt x="57658" y="61975"/>
                  </a:lnTo>
                  <a:lnTo>
                    <a:pt x="57658" y="69976"/>
                  </a:lnTo>
                </a:path>
              </a:pathLst>
            </a:custGeom>
            <a:ln w="3175">
              <a:solidFill>
                <a:srgbClr val="B1B1B1"/>
              </a:solidFill>
            </a:ln>
          </p:spPr>
          <p:txBody>
            <a:bodyPr wrap="square" lIns="0" tIns="0" rIns="0" bIns="0" rtlCol="0"/>
            <a:lstStyle/>
            <a:p>
              <a:endParaRPr/>
            </a:p>
          </p:txBody>
        </p:sp>
        <p:sp>
          <p:nvSpPr>
            <p:cNvPr id="460" name="object 460"/>
            <p:cNvSpPr/>
            <p:nvPr/>
          </p:nvSpPr>
          <p:spPr>
            <a:xfrm>
              <a:off x="9127203" y="4328921"/>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461" name="object 461"/>
            <p:cNvSpPr/>
            <p:nvPr/>
          </p:nvSpPr>
          <p:spPr>
            <a:xfrm>
              <a:off x="9134442" y="4328922"/>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62" name="object 462"/>
            <p:cNvSpPr/>
            <p:nvPr/>
          </p:nvSpPr>
          <p:spPr>
            <a:xfrm>
              <a:off x="9184862" y="439889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463" name="object 463"/>
            <p:cNvSpPr/>
            <p:nvPr/>
          </p:nvSpPr>
          <p:spPr>
            <a:xfrm>
              <a:off x="9192100" y="4398899"/>
              <a:ext cx="43180" cy="85725"/>
            </a:xfrm>
            <a:custGeom>
              <a:avLst/>
              <a:gdLst/>
              <a:ahLst/>
              <a:cxnLst/>
              <a:rect l="l" t="t" r="r" b="b"/>
              <a:pathLst>
                <a:path w="43179" h="85725">
                  <a:moveTo>
                    <a:pt x="0" y="0"/>
                  </a:moveTo>
                  <a:lnTo>
                    <a:pt x="0" y="7112"/>
                  </a:lnTo>
                  <a:lnTo>
                    <a:pt x="6857" y="7112"/>
                  </a:lnTo>
                  <a:lnTo>
                    <a:pt x="6857" y="23368"/>
                  </a:lnTo>
                  <a:lnTo>
                    <a:pt x="14097" y="23368"/>
                  </a:lnTo>
                  <a:lnTo>
                    <a:pt x="14097" y="30733"/>
                  </a:lnTo>
                  <a:lnTo>
                    <a:pt x="21589" y="30733"/>
                  </a:lnTo>
                  <a:lnTo>
                    <a:pt x="21589" y="46736"/>
                  </a:lnTo>
                  <a:lnTo>
                    <a:pt x="28194" y="38607"/>
                  </a:lnTo>
                  <a:lnTo>
                    <a:pt x="28194" y="54101"/>
                  </a:lnTo>
                  <a:lnTo>
                    <a:pt x="21589" y="54101"/>
                  </a:lnTo>
                  <a:lnTo>
                    <a:pt x="21589" y="62230"/>
                  </a:lnTo>
                  <a:lnTo>
                    <a:pt x="35686" y="62230"/>
                  </a:lnTo>
                  <a:lnTo>
                    <a:pt x="35686" y="69976"/>
                  </a:lnTo>
                  <a:lnTo>
                    <a:pt x="28194" y="69976"/>
                  </a:lnTo>
                  <a:lnTo>
                    <a:pt x="28194" y="77469"/>
                  </a:lnTo>
                  <a:lnTo>
                    <a:pt x="43179" y="77469"/>
                  </a:lnTo>
                  <a:lnTo>
                    <a:pt x="43179" y="85598"/>
                  </a:lnTo>
                </a:path>
              </a:pathLst>
            </a:custGeom>
            <a:ln w="3175">
              <a:solidFill>
                <a:srgbClr val="B1B1B1"/>
              </a:solidFill>
            </a:ln>
          </p:spPr>
          <p:txBody>
            <a:bodyPr wrap="square" lIns="0" tIns="0" rIns="0" bIns="0" rtlCol="0"/>
            <a:lstStyle/>
            <a:p>
              <a:endParaRPr/>
            </a:p>
          </p:txBody>
        </p:sp>
        <p:sp>
          <p:nvSpPr>
            <p:cNvPr id="464" name="object 464"/>
            <p:cNvSpPr/>
            <p:nvPr/>
          </p:nvSpPr>
          <p:spPr>
            <a:xfrm>
              <a:off x="9228169" y="4484496"/>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465" name="object 465"/>
            <p:cNvSpPr/>
            <p:nvPr/>
          </p:nvSpPr>
          <p:spPr>
            <a:xfrm>
              <a:off x="9228169" y="4492244"/>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466" name="object 466"/>
            <p:cNvSpPr/>
            <p:nvPr/>
          </p:nvSpPr>
          <p:spPr>
            <a:xfrm>
              <a:off x="9235281" y="4492245"/>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67" name="object 467"/>
            <p:cNvSpPr/>
            <p:nvPr/>
          </p:nvSpPr>
          <p:spPr>
            <a:xfrm>
              <a:off x="9235282" y="4492244"/>
              <a:ext cx="29209" cy="54610"/>
            </a:xfrm>
            <a:custGeom>
              <a:avLst/>
              <a:gdLst/>
              <a:ahLst/>
              <a:cxnLst/>
              <a:rect l="l" t="t" r="r" b="b"/>
              <a:pathLst>
                <a:path w="29209" h="54610">
                  <a:moveTo>
                    <a:pt x="0" y="0"/>
                  </a:moveTo>
                  <a:lnTo>
                    <a:pt x="6984" y="0"/>
                  </a:lnTo>
                  <a:lnTo>
                    <a:pt x="6984" y="23494"/>
                  </a:lnTo>
                  <a:lnTo>
                    <a:pt x="14350" y="23494"/>
                  </a:lnTo>
                  <a:lnTo>
                    <a:pt x="14350" y="38988"/>
                  </a:lnTo>
                  <a:lnTo>
                    <a:pt x="21844" y="38988"/>
                  </a:lnTo>
                  <a:lnTo>
                    <a:pt x="21844" y="54482"/>
                  </a:lnTo>
                  <a:lnTo>
                    <a:pt x="28828" y="54482"/>
                  </a:lnTo>
                </a:path>
              </a:pathLst>
            </a:custGeom>
            <a:ln w="3175">
              <a:solidFill>
                <a:srgbClr val="B1B1B1"/>
              </a:solidFill>
            </a:ln>
          </p:spPr>
          <p:txBody>
            <a:bodyPr wrap="square" lIns="0" tIns="0" rIns="0" bIns="0" rtlCol="0"/>
            <a:lstStyle/>
            <a:p>
              <a:endParaRPr/>
            </a:p>
          </p:txBody>
        </p:sp>
        <p:sp>
          <p:nvSpPr>
            <p:cNvPr id="468" name="object 468"/>
            <p:cNvSpPr/>
            <p:nvPr/>
          </p:nvSpPr>
          <p:spPr>
            <a:xfrm>
              <a:off x="9393904" y="4569968"/>
              <a:ext cx="5715" cy="8255"/>
            </a:xfrm>
            <a:custGeom>
              <a:avLst/>
              <a:gdLst/>
              <a:ahLst/>
              <a:cxnLst/>
              <a:rect l="l" t="t" r="r" b="b"/>
              <a:pathLst>
                <a:path w="5715" h="8254">
                  <a:moveTo>
                    <a:pt x="0" y="0"/>
                  </a:moveTo>
                  <a:lnTo>
                    <a:pt x="5333" y="0"/>
                  </a:lnTo>
                  <a:lnTo>
                    <a:pt x="5333" y="7873"/>
                  </a:lnTo>
                </a:path>
              </a:pathLst>
            </a:custGeom>
            <a:ln w="3175">
              <a:solidFill>
                <a:srgbClr val="B1B1B1"/>
              </a:solidFill>
            </a:ln>
          </p:spPr>
          <p:txBody>
            <a:bodyPr wrap="square" lIns="0" tIns="0" rIns="0" bIns="0" rtlCol="0"/>
            <a:lstStyle/>
            <a:p>
              <a:endParaRPr/>
            </a:p>
          </p:txBody>
        </p:sp>
        <p:sp>
          <p:nvSpPr>
            <p:cNvPr id="469" name="object 469"/>
            <p:cNvSpPr/>
            <p:nvPr/>
          </p:nvSpPr>
          <p:spPr>
            <a:xfrm>
              <a:off x="9399237" y="4577842"/>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470" name="object 470"/>
            <p:cNvSpPr/>
            <p:nvPr/>
          </p:nvSpPr>
          <p:spPr>
            <a:xfrm>
              <a:off x="9399237" y="4585590"/>
              <a:ext cx="38100" cy="15875"/>
            </a:xfrm>
            <a:custGeom>
              <a:avLst/>
              <a:gdLst/>
              <a:ahLst/>
              <a:cxnLst/>
              <a:rect l="l" t="t" r="r" b="b"/>
              <a:pathLst>
                <a:path w="38100" h="15875">
                  <a:moveTo>
                    <a:pt x="0" y="0"/>
                  </a:moveTo>
                  <a:lnTo>
                    <a:pt x="7874" y="0"/>
                  </a:lnTo>
                  <a:lnTo>
                    <a:pt x="7874" y="7874"/>
                  </a:lnTo>
                  <a:lnTo>
                    <a:pt x="22478" y="7874"/>
                  </a:lnTo>
                  <a:lnTo>
                    <a:pt x="22478" y="15493"/>
                  </a:lnTo>
                  <a:lnTo>
                    <a:pt x="37846" y="15493"/>
                  </a:lnTo>
                </a:path>
              </a:pathLst>
            </a:custGeom>
            <a:ln w="3175">
              <a:solidFill>
                <a:srgbClr val="B1B1B1"/>
              </a:solidFill>
            </a:ln>
          </p:spPr>
          <p:txBody>
            <a:bodyPr wrap="square" lIns="0" tIns="0" rIns="0" bIns="0" rtlCol="0"/>
            <a:lstStyle/>
            <a:p>
              <a:endParaRPr/>
            </a:p>
          </p:txBody>
        </p:sp>
        <p:sp>
          <p:nvSpPr>
            <p:cNvPr id="471" name="object 471"/>
            <p:cNvSpPr/>
            <p:nvPr/>
          </p:nvSpPr>
          <p:spPr>
            <a:xfrm>
              <a:off x="9437084" y="4601084"/>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472" name="object 472"/>
            <p:cNvSpPr/>
            <p:nvPr/>
          </p:nvSpPr>
          <p:spPr>
            <a:xfrm>
              <a:off x="9437084" y="4601084"/>
              <a:ext cx="149860" cy="327025"/>
            </a:xfrm>
            <a:custGeom>
              <a:avLst/>
              <a:gdLst/>
              <a:ahLst/>
              <a:cxnLst/>
              <a:rect l="l" t="t" r="r" b="b"/>
              <a:pathLst>
                <a:path w="149859" h="327025">
                  <a:moveTo>
                    <a:pt x="0" y="0"/>
                  </a:moveTo>
                  <a:lnTo>
                    <a:pt x="7112" y="7493"/>
                  </a:lnTo>
                  <a:lnTo>
                    <a:pt x="28575" y="7493"/>
                  </a:lnTo>
                  <a:lnTo>
                    <a:pt x="28575" y="15240"/>
                  </a:lnTo>
                  <a:lnTo>
                    <a:pt x="42799" y="15240"/>
                  </a:lnTo>
                  <a:lnTo>
                    <a:pt x="42799" y="23368"/>
                  </a:lnTo>
                  <a:lnTo>
                    <a:pt x="57023" y="23368"/>
                  </a:lnTo>
                  <a:lnTo>
                    <a:pt x="57023" y="38608"/>
                  </a:lnTo>
                  <a:lnTo>
                    <a:pt x="71374" y="38608"/>
                  </a:lnTo>
                  <a:lnTo>
                    <a:pt x="71374" y="46736"/>
                  </a:lnTo>
                  <a:lnTo>
                    <a:pt x="99822" y="46736"/>
                  </a:lnTo>
                  <a:lnTo>
                    <a:pt x="99822" y="54483"/>
                  </a:lnTo>
                  <a:lnTo>
                    <a:pt x="113792" y="54483"/>
                  </a:lnTo>
                  <a:lnTo>
                    <a:pt x="113792" y="62230"/>
                  </a:lnTo>
                  <a:lnTo>
                    <a:pt x="121285" y="62230"/>
                  </a:lnTo>
                  <a:lnTo>
                    <a:pt x="121285" y="69723"/>
                  </a:lnTo>
                  <a:lnTo>
                    <a:pt x="128397" y="69723"/>
                  </a:lnTo>
                  <a:lnTo>
                    <a:pt x="128397" y="85598"/>
                  </a:lnTo>
                  <a:lnTo>
                    <a:pt x="135508" y="85598"/>
                  </a:lnTo>
                  <a:lnTo>
                    <a:pt x="135508" y="100838"/>
                  </a:lnTo>
                  <a:lnTo>
                    <a:pt x="142621" y="100838"/>
                  </a:lnTo>
                  <a:lnTo>
                    <a:pt x="142621" y="132207"/>
                  </a:lnTo>
                  <a:lnTo>
                    <a:pt x="149478" y="132207"/>
                  </a:lnTo>
                  <a:lnTo>
                    <a:pt x="149478" y="139954"/>
                  </a:lnTo>
                  <a:lnTo>
                    <a:pt x="142621" y="139954"/>
                  </a:lnTo>
                  <a:lnTo>
                    <a:pt x="142621" y="171069"/>
                  </a:lnTo>
                  <a:lnTo>
                    <a:pt x="135508" y="171069"/>
                  </a:lnTo>
                  <a:lnTo>
                    <a:pt x="135508" y="178943"/>
                  </a:lnTo>
                  <a:lnTo>
                    <a:pt x="142621" y="186309"/>
                  </a:lnTo>
                  <a:lnTo>
                    <a:pt x="135508" y="186309"/>
                  </a:lnTo>
                  <a:lnTo>
                    <a:pt x="135508" y="194437"/>
                  </a:lnTo>
                  <a:lnTo>
                    <a:pt x="128397" y="194437"/>
                  </a:lnTo>
                  <a:lnTo>
                    <a:pt x="128397" y="202565"/>
                  </a:lnTo>
                  <a:lnTo>
                    <a:pt x="113792" y="202565"/>
                  </a:lnTo>
                  <a:lnTo>
                    <a:pt x="113792" y="217805"/>
                  </a:lnTo>
                  <a:lnTo>
                    <a:pt x="107315" y="217805"/>
                  </a:lnTo>
                  <a:lnTo>
                    <a:pt x="107315" y="225298"/>
                  </a:lnTo>
                  <a:lnTo>
                    <a:pt x="99822" y="225298"/>
                  </a:lnTo>
                  <a:lnTo>
                    <a:pt x="99822" y="241173"/>
                  </a:lnTo>
                  <a:lnTo>
                    <a:pt x="85598" y="241173"/>
                  </a:lnTo>
                  <a:lnTo>
                    <a:pt x="85598" y="248539"/>
                  </a:lnTo>
                  <a:lnTo>
                    <a:pt x="71374" y="248539"/>
                  </a:lnTo>
                  <a:lnTo>
                    <a:pt x="71374" y="256667"/>
                  </a:lnTo>
                  <a:lnTo>
                    <a:pt x="64135" y="256667"/>
                  </a:lnTo>
                  <a:lnTo>
                    <a:pt x="64135" y="264795"/>
                  </a:lnTo>
                  <a:lnTo>
                    <a:pt x="57023" y="264795"/>
                  </a:lnTo>
                  <a:lnTo>
                    <a:pt x="57023" y="256667"/>
                  </a:lnTo>
                  <a:lnTo>
                    <a:pt x="49911" y="256667"/>
                  </a:lnTo>
                  <a:lnTo>
                    <a:pt x="49911" y="264795"/>
                  </a:lnTo>
                  <a:lnTo>
                    <a:pt x="42799" y="264795"/>
                  </a:lnTo>
                  <a:lnTo>
                    <a:pt x="42799" y="271907"/>
                  </a:lnTo>
                  <a:lnTo>
                    <a:pt x="35305" y="271907"/>
                  </a:lnTo>
                  <a:lnTo>
                    <a:pt x="35305" y="288163"/>
                  </a:lnTo>
                  <a:lnTo>
                    <a:pt x="42799" y="288163"/>
                  </a:lnTo>
                  <a:lnTo>
                    <a:pt x="42799" y="318897"/>
                  </a:lnTo>
                  <a:lnTo>
                    <a:pt x="35305" y="318897"/>
                  </a:lnTo>
                  <a:lnTo>
                    <a:pt x="35305" y="326644"/>
                  </a:lnTo>
                </a:path>
              </a:pathLst>
            </a:custGeom>
            <a:ln w="3175">
              <a:solidFill>
                <a:srgbClr val="B1B1B1"/>
              </a:solidFill>
            </a:ln>
          </p:spPr>
          <p:txBody>
            <a:bodyPr wrap="square" lIns="0" tIns="0" rIns="0" bIns="0" rtlCol="0"/>
            <a:lstStyle/>
            <a:p>
              <a:endParaRPr/>
            </a:p>
          </p:txBody>
        </p:sp>
        <p:sp>
          <p:nvSpPr>
            <p:cNvPr id="473" name="object 473"/>
            <p:cNvSpPr/>
            <p:nvPr/>
          </p:nvSpPr>
          <p:spPr>
            <a:xfrm>
              <a:off x="9264111" y="4546728"/>
              <a:ext cx="79375" cy="31115"/>
            </a:xfrm>
            <a:custGeom>
              <a:avLst/>
              <a:gdLst/>
              <a:ahLst/>
              <a:cxnLst/>
              <a:rect l="l" t="t" r="r" b="b"/>
              <a:pathLst>
                <a:path w="79375" h="31114">
                  <a:moveTo>
                    <a:pt x="0" y="0"/>
                  </a:moveTo>
                  <a:lnTo>
                    <a:pt x="0" y="7493"/>
                  </a:lnTo>
                  <a:lnTo>
                    <a:pt x="7239" y="7493"/>
                  </a:lnTo>
                  <a:lnTo>
                    <a:pt x="7239" y="15367"/>
                  </a:lnTo>
                  <a:lnTo>
                    <a:pt x="21717" y="15367"/>
                  </a:lnTo>
                  <a:lnTo>
                    <a:pt x="21717" y="23495"/>
                  </a:lnTo>
                  <a:lnTo>
                    <a:pt x="35814" y="23495"/>
                  </a:lnTo>
                  <a:lnTo>
                    <a:pt x="35814" y="31115"/>
                  </a:lnTo>
                  <a:lnTo>
                    <a:pt x="43306" y="31115"/>
                  </a:lnTo>
                  <a:lnTo>
                    <a:pt x="43306" y="23495"/>
                  </a:lnTo>
                  <a:lnTo>
                    <a:pt x="50800" y="31115"/>
                  </a:lnTo>
                  <a:lnTo>
                    <a:pt x="72390" y="31115"/>
                  </a:lnTo>
                  <a:lnTo>
                    <a:pt x="72390" y="23495"/>
                  </a:lnTo>
                  <a:lnTo>
                    <a:pt x="79248" y="23495"/>
                  </a:lnTo>
                </a:path>
              </a:pathLst>
            </a:custGeom>
            <a:ln w="3175">
              <a:solidFill>
                <a:srgbClr val="B1B1B1"/>
              </a:solidFill>
            </a:ln>
          </p:spPr>
          <p:txBody>
            <a:bodyPr wrap="square" lIns="0" tIns="0" rIns="0" bIns="0" rtlCol="0"/>
            <a:lstStyle/>
            <a:p>
              <a:endParaRPr/>
            </a:p>
          </p:txBody>
        </p:sp>
        <p:sp>
          <p:nvSpPr>
            <p:cNvPr id="474" name="object 474"/>
            <p:cNvSpPr/>
            <p:nvPr/>
          </p:nvSpPr>
          <p:spPr>
            <a:xfrm>
              <a:off x="9343358" y="4562222"/>
              <a:ext cx="41910" cy="8255"/>
            </a:xfrm>
            <a:custGeom>
              <a:avLst/>
              <a:gdLst/>
              <a:ahLst/>
              <a:cxnLst/>
              <a:rect l="l" t="t" r="r" b="b"/>
              <a:pathLst>
                <a:path w="41909" h="8254">
                  <a:moveTo>
                    <a:pt x="0" y="7746"/>
                  </a:moveTo>
                  <a:lnTo>
                    <a:pt x="6984" y="7746"/>
                  </a:lnTo>
                  <a:lnTo>
                    <a:pt x="6984" y="0"/>
                  </a:lnTo>
                  <a:lnTo>
                    <a:pt x="27686" y="0"/>
                  </a:lnTo>
                  <a:lnTo>
                    <a:pt x="27686" y="7746"/>
                  </a:lnTo>
                  <a:lnTo>
                    <a:pt x="41528" y="7746"/>
                  </a:lnTo>
                </a:path>
              </a:pathLst>
            </a:custGeom>
            <a:ln w="3175">
              <a:solidFill>
                <a:srgbClr val="B1B1B1"/>
              </a:solidFill>
            </a:ln>
          </p:spPr>
          <p:txBody>
            <a:bodyPr wrap="square" lIns="0" tIns="0" rIns="0" bIns="0" rtlCol="0"/>
            <a:lstStyle/>
            <a:p>
              <a:endParaRPr/>
            </a:p>
          </p:txBody>
        </p:sp>
        <p:sp>
          <p:nvSpPr>
            <p:cNvPr id="475" name="object 475"/>
            <p:cNvSpPr/>
            <p:nvPr/>
          </p:nvSpPr>
          <p:spPr>
            <a:xfrm>
              <a:off x="9343358" y="4569968"/>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476" name="object 476"/>
            <p:cNvSpPr/>
            <p:nvPr/>
          </p:nvSpPr>
          <p:spPr>
            <a:xfrm>
              <a:off x="9384887" y="4569968"/>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477" name="object 477"/>
            <p:cNvSpPr/>
            <p:nvPr/>
          </p:nvSpPr>
          <p:spPr>
            <a:xfrm>
              <a:off x="9384888" y="4569967"/>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478" name="object 478"/>
            <p:cNvSpPr/>
            <p:nvPr/>
          </p:nvSpPr>
          <p:spPr>
            <a:xfrm>
              <a:off x="9393903" y="4569968"/>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479" name="object 479"/>
            <p:cNvSpPr/>
            <p:nvPr/>
          </p:nvSpPr>
          <p:spPr>
            <a:xfrm>
              <a:off x="9264111" y="4546727"/>
              <a:ext cx="5715" cy="0"/>
            </a:xfrm>
            <a:custGeom>
              <a:avLst/>
              <a:gdLst/>
              <a:ahLst/>
              <a:cxnLst/>
              <a:rect l="l" t="t" r="r" b="b"/>
              <a:pathLst>
                <a:path w="5715">
                  <a:moveTo>
                    <a:pt x="5461" y="0"/>
                  </a:moveTo>
                  <a:lnTo>
                    <a:pt x="0" y="0"/>
                  </a:lnTo>
                </a:path>
              </a:pathLst>
            </a:custGeom>
            <a:ln w="3175">
              <a:solidFill>
                <a:srgbClr val="B1B1B1"/>
              </a:solidFill>
            </a:ln>
          </p:spPr>
          <p:txBody>
            <a:bodyPr wrap="square" lIns="0" tIns="0" rIns="0" bIns="0" rtlCol="0"/>
            <a:lstStyle/>
            <a:p>
              <a:endParaRPr/>
            </a:p>
          </p:txBody>
        </p:sp>
        <p:sp>
          <p:nvSpPr>
            <p:cNvPr id="480" name="object 480"/>
            <p:cNvSpPr/>
            <p:nvPr/>
          </p:nvSpPr>
          <p:spPr>
            <a:xfrm>
              <a:off x="9264110" y="4538854"/>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481" name="object 481"/>
            <p:cNvSpPr/>
            <p:nvPr/>
          </p:nvSpPr>
          <p:spPr>
            <a:xfrm>
              <a:off x="9393904" y="4577842"/>
              <a:ext cx="5715" cy="8255"/>
            </a:xfrm>
            <a:custGeom>
              <a:avLst/>
              <a:gdLst/>
              <a:ahLst/>
              <a:cxnLst/>
              <a:rect l="l" t="t" r="r" b="b"/>
              <a:pathLst>
                <a:path w="5715" h="8254">
                  <a:moveTo>
                    <a:pt x="0" y="0"/>
                  </a:moveTo>
                  <a:lnTo>
                    <a:pt x="5333" y="7746"/>
                  </a:lnTo>
                </a:path>
              </a:pathLst>
            </a:custGeom>
            <a:ln w="3175">
              <a:solidFill>
                <a:srgbClr val="B1B1B1"/>
              </a:solidFill>
            </a:ln>
          </p:spPr>
          <p:txBody>
            <a:bodyPr wrap="square" lIns="0" tIns="0" rIns="0" bIns="0" rtlCol="0"/>
            <a:lstStyle/>
            <a:p>
              <a:endParaRPr/>
            </a:p>
          </p:txBody>
        </p:sp>
        <p:sp>
          <p:nvSpPr>
            <p:cNvPr id="482" name="object 482"/>
            <p:cNvSpPr/>
            <p:nvPr/>
          </p:nvSpPr>
          <p:spPr>
            <a:xfrm>
              <a:off x="9393904" y="4577841"/>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483" name="object 483"/>
            <p:cNvSpPr/>
            <p:nvPr/>
          </p:nvSpPr>
          <p:spPr>
            <a:xfrm>
              <a:off x="9235281" y="448449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484" name="object 484"/>
            <p:cNvSpPr/>
            <p:nvPr/>
          </p:nvSpPr>
          <p:spPr>
            <a:xfrm>
              <a:off x="9242520" y="4212209"/>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485" name="object 485"/>
            <p:cNvSpPr/>
            <p:nvPr/>
          </p:nvSpPr>
          <p:spPr>
            <a:xfrm>
              <a:off x="9860375" y="4476622"/>
              <a:ext cx="151765" cy="62230"/>
            </a:xfrm>
            <a:custGeom>
              <a:avLst/>
              <a:gdLst/>
              <a:ahLst/>
              <a:cxnLst/>
              <a:rect l="l" t="t" r="r" b="b"/>
              <a:pathLst>
                <a:path w="151765" h="62229">
                  <a:moveTo>
                    <a:pt x="151256" y="62229"/>
                  </a:moveTo>
                  <a:lnTo>
                    <a:pt x="144145" y="54863"/>
                  </a:lnTo>
                  <a:lnTo>
                    <a:pt x="136651" y="54863"/>
                  </a:lnTo>
                  <a:lnTo>
                    <a:pt x="129666" y="46735"/>
                  </a:lnTo>
                  <a:lnTo>
                    <a:pt x="144145" y="46735"/>
                  </a:lnTo>
                  <a:lnTo>
                    <a:pt x="144145" y="31495"/>
                  </a:lnTo>
                  <a:lnTo>
                    <a:pt x="129666" y="31495"/>
                  </a:lnTo>
                  <a:lnTo>
                    <a:pt x="129666" y="23368"/>
                  </a:lnTo>
                  <a:lnTo>
                    <a:pt x="100710" y="23368"/>
                  </a:lnTo>
                  <a:lnTo>
                    <a:pt x="100710" y="15620"/>
                  </a:lnTo>
                  <a:lnTo>
                    <a:pt x="93725" y="15620"/>
                  </a:lnTo>
                  <a:lnTo>
                    <a:pt x="93725" y="8127"/>
                  </a:lnTo>
                  <a:lnTo>
                    <a:pt x="35940" y="8127"/>
                  </a:lnTo>
                  <a:lnTo>
                    <a:pt x="35940" y="0"/>
                  </a:lnTo>
                  <a:lnTo>
                    <a:pt x="14731" y="0"/>
                  </a:lnTo>
                  <a:lnTo>
                    <a:pt x="14731" y="8127"/>
                  </a:lnTo>
                  <a:lnTo>
                    <a:pt x="7492" y="8127"/>
                  </a:lnTo>
                  <a:lnTo>
                    <a:pt x="7492" y="15620"/>
                  </a:lnTo>
                  <a:lnTo>
                    <a:pt x="0" y="15620"/>
                  </a:lnTo>
                  <a:lnTo>
                    <a:pt x="0" y="23368"/>
                  </a:lnTo>
                </a:path>
              </a:pathLst>
            </a:custGeom>
            <a:ln w="3175">
              <a:solidFill>
                <a:srgbClr val="B1B1B1"/>
              </a:solidFill>
            </a:ln>
          </p:spPr>
          <p:txBody>
            <a:bodyPr wrap="square" lIns="0" tIns="0" rIns="0" bIns="0" rtlCol="0"/>
            <a:lstStyle/>
            <a:p>
              <a:endParaRPr/>
            </a:p>
          </p:txBody>
        </p:sp>
        <p:sp>
          <p:nvSpPr>
            <p:cNvPr id="486" name="object 486"/>
            <p:cNvSpPr/>
            <p:nvPr/>
          </p:nvSpPr>
          <p:spPr>
            <a:xfrm>
              <a:off x="9658573" y="4375530"/>
              <a:ext cx="79375" cy="46990"/>
            </a:xfrm>
            <a:custGeom>
              <a:avLst/>
              <a:gdLst/>
              <a:ahLst/>
              <a:cxnLst/>
              <a:rect l="l" t="t" r="r" b="b"/>
              <a:pathLst>
                <a:path w="79375" h="46989">
                  <a:moveTo>
                    <a:pt x="79248" y="46736"/>
                  </a:moveTo>
                  <a:lnTo>
                    <a:pt x="79248" y="38608"/>
                  </a:lnTo>
                  <a:lnTo>
                    <a:pt x="71754" y="38608"/>
                  </a:lnTo>
                  <a:lnTo>
                    <a:pt x="71754" y="30607"/>
                  </a:lnTo>
                  <a:lnTo>
                    <a:pt x="65150" y="23495"/>
                  </a:lnTo>
                  <a:lnTo>
                    <a:pt x="65150" y="15494"/>
                  </a:lnTo>
                  <a:lnTo>
                    <a:pt x="50164" y="15494"/>
                  </a:lnTo>
                  <a:lnTo>
                    <a:pt x="50164" y="0"/>
                  </a:lnTo>
                  <a:lnTo>
                    <a:pt x="28575" y="0"/>
                  </a:lnTo>
                  <a:lnTo>
                    <a:pt x="28575" y="7747"/>
                  </a:lnTo>
                  <a:lnTo>
                    <a:pt x="14477" y="7747"/>
                  </a:lnTo>
                  <a:lnTo>
                    <a:pt x="14477" y="23495"/>
                  </a:lnTo>
                  <a:lnTo>
                    <a:pt x="0" y="23495"/>
                  </a:lnTo>
                </a:path>
              </a:pathLst>
            </a:custGeom>
            <a:ln w="3175">
              <a:solidFill>
                <a:srgbClr val="B1B1B1"/>
              </a:solidFill>
            </a:ln>
          </p:spPr>
          <p:txBody>
            <a:bodyPr wrap="square" lIns="0" tIns="0" rIns="0" bIns="0" rtlCol="0"/>
            <a:lstStyle/>
            <a:p>
              <a:endParaRPr/>
            </a:p>
          </p:txBody>
        </p:sp>
        <p:sp>
          <p:nvSpPr>
            <p:cNvPr id="487" name="object 487"/>
            <p:cNvSpPr/>
            <p:nvPr/>
          </p:nvSpPr>
          <p:spPr>
            <a:xfrm>
              <a:off x="9651460" y="4391153"/>
              <a:ext cx="7620" cy="8255"/>
            </a:xfrm>
            <a:custGeom>
              <a:avLst/>
              <a:gdLst/>
              <a:ahLst/>
              <a:cxnLst/>
              <a:rect l="l" t="t" r="r" b="b"/>
              <a:pathLst>
                <a:path w="7620" h="8254">
                  <a:moveTo>
                    <a:pt x="7112" y="7747"/>
                  </a:moveTo>
                  <a:lnTo>
                    <a:pt x="7112" y="0"/>
                  </a:lnTo>
                  <a:lnTo>
                    <a:pt x="0" y="0"/>
                  </a:lnTo>
                </a:path>
              </a:pathLst>
            </a:custGeom>
            <a:ln w="3175">
              <a:solidFill>
                <a:srgbClr val="B1B1B1"/>
              </a:solidFill>
            </a:ln>
          </p:spPr>
          <p:txBody>
            <a:bodyPr wrap="square" lIns="0" tIns="0" rIns="0" bIns="0" rtlCol="0"/>
            <a:lstStyle/>
            <a:p>
              <a:endParaRPr/>
            </a:p>
          </p:txBody>
        </p:sp>
        <p:sp>
          <p:nvSpPr>
            <p:cNvPr id="488" name="object 488"/>
            <p:cNvSpPr/>
            <p:nvPr/>
          </p:nvSpPr>
          <p:spPr>
            <a:xfrm>
              <a:off x="9579324" y="4321176"/>
              <a:ext cx="72390" cy="70485"/>
            </a:xfrm>
            <a:custGeom>
              <a:avLst/>
              <a:gdLst/>
              <a:ahLst/>
              <a:cxnLst/>
              <a:rect l="l" t="t" r="r" b="b"/>
              <a:pathLst>
                <a:path w="72390" h="70485">
                  <a:moveTo>
                    <a:pt x="72135" y="69976"/>
                  </a:moveTo>
                  <a:lnTo>
                    <a:pt x="57911" y="69976"/>
                  </a:lnTo>
                  <a:lnTo>
                    <a:pt x="57911" y="62230"/>
                  </a:lnTo>
                  <a:lnTo>
                    <a:pt x="36195" y="62230"/>
                  </a:lnTo>
                  <a:lnTo>
                    <a:pt x="36195" y="54356"/>
                  </a:lnTo>
                  <a:lnTo>
                    <a:pt x="21716" y="54356"/>
                  </a:lnTo>
                  <a:lnTo>
                    <a:pt x="21716" y="46608"/>
                  </a:lnTo>
                  <a:lnTo>
                    <a:pt x="28701" y="46608"/>
                  </a:lnTo>
                  <a:lnTo>
                    <a:pt x="28701" y="31114"/>
                  </a:lnTo>
                  <a:lnTo>
                    <a:pt x="21716" y="31114"/>
                  </a:lnTo>
                  <a:lnTo>
                    <a:pt x="21716" y="23622"/>
                  </a:lnTo>
                  <a:lnTo>
                    <a:pt x="14477" y="23622"/>
                  </a:lnTo>
                  <a:lnTo>
                    <a:pt x="14477" y="7747"/>
                  </a:lnTo>
                  <a:lnTo>
                    <a:pt x="6984" y="7747"/>
                  </a:lnTo>
                  <a:lnTo>
                    <a:pt x="0" y="0"/>
                  </a:lnTo>
                </a:path>
              </a:pathLst>
            </a:custGeom>
            <a:ln w="3175">
              <a:solidFill>
                <a:srgbClr val="B1B1B1"/>
              </a:solidFill>
            </a:ln>
          </p:spPr>
          <p:txBody>
            <a:bodyPr wrap="square" lIns="0" tIns="0" rIns="0" bIns="0" rtlCol="0"/>
            <a:lstStyle/>
            <a:p>
              <a:endParaRPr/>
            </a:p>
          </p:txBody>
        </p:sp>
        <p:sp>
          <p:nvSpPr>
            <p:cNvPr id="489" name="object 489"/>
            <p:cNvSpPr/>
            <p:nvPr/>
          </p:nvSpPr>
          <p:spPr>
            <a:xfrm>
              <a:off x="9579324" y="4321176"/>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490" name="object 490"/>
            <p:cNvSpPr/>
            <p:nvPr/>
          </p:nvSpPr>
          <p:spPr>
            <a:xfrm>
              <a:off x="9658572" y="4398899"/>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91" name="object 491"/>
            <p:cNvSpPr/>
            <p:nvPr/>
          </p:nvSpPr>
          <p:spPr>
            <a:xfrm>
              <a:off x="9651460" y="439115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492" name="object 492"/>
            <p:cNvSpPr/>
            <p:nvPr/>
          </p:nvSpPr>
          <p:spPr>
            <a:xfrm>
              <a:off x="9759537" y="442226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493" name="object 493"/>
            <p:cNvSpPr/>
            <p:nvPr/>
          </p:nvSpPr>
          <p:spPr>
            <a:xfrm>
              <a:off x="9737821" y="4422267"/>
              <a:ext cx="22225" cy="8255"/>
            </a:xfrm>
            <a:custGeom>
              <a:avLst/>
              <a:gdLst/>
              <a:ahLst/>
              <a:cxnLst/>
              <a:rect l="l" t="t" r="r" b="b"/>
              <a:pathLst>
                <a:path w="22225" h="8254">
                  <a:moveTo>
                    <a:pt x="21716" y="7746"/>
                  </a:moveTo>
                  <a:lnTo>
                    <a:pt x="0" y="7746"/>
                  </a:lnTo>
                  <a:lnTo>
                    <a:pt x="0" y="0"/>
                  </a:lnTo>
                </a:path>
              </a:pathLst>
            </a:custGeom>
            <a:ln w="3175">
              <a:solidFill>
                <a:srgbClr val="B1B1B1"/>
              </a:solidFill>
            </a:ln>
          </p:spPr>
          <p:txBody>
            <a:bodyPr wrap="square" lIns="0" tIns="0" rIns="0" bIns="0" rtlCol="0"/>
            <a:lstStyle/>
            <a:p>
              <a:endParaRPr/>
            </a:p>
          </p:txBody>
        </p:sp>
        <p:sp>
          <p:nvSpPr>
            <p:cNvPr id="494" name="object 494"/>
            <p:cNvSpPr/>
            <p:nvPr/>
          </p:nvSpPr>
          <p:spPr>
            <a:xfrm>
              <a:off x="9737821" y="4422266"/>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495" name="object 495"/>
            <p:cNvSpPr/>
            <p:nvPr/>
          </p:nvSpPr>
          <p:spPr>
            <a:xfrm>
              <a:off x="9759538" y="4430015"/>
              <a:ext cx="31115" cy="15875"/>
            </a:xfrm>
            <a:custGeom>
              <a:avLst/>
              <a:gdLst/>
              <a:ahLst/>
              <a:cxnLst/>
              <a:rect l="l" t="t" r="r" b="b"/>
              <a:pathLst>
                <a:path w="31115" h="15875">
                  <a:moveTo>
                    <a:pt x="30607" y="15621"/>
                  </a:moveTo>
                  <a:lnTo>
                    <a:pt x="15240" y="15621"/>
                  </a:lnTo>
                  <a:lnTo>
                    <a:pt x="15240" y="7619"/>
                  </a:lnTo>
                  <a:lnTo>
                    <a:pt x="7620" y="7619"/>
                  </a:lnTo>
                  <a:lnTo>
                    <a:pt x="7620" y="0"/>
                  </a:lnTo>
                  <a:lnTo>
                    <a:pt x="0" y="0"/>
                  </a:lnTo>
                </a:path>
              </a:pathLst>
            </a:custGeom>
            <a:ln w="3175">
              <a:solidFill>
                <a:srgbClr val="B1B1B1"/>
              </a:solidFill>
            </a:ln>
          </p:spPr>
          <p:txBody>
            <a:bodyPr wrap="square" lIns="0" tIns="0" rIns="0" bIns="0" rtlCol="0"/>
            <a:lstStyle/>
            <a:p>
              <a:endParaRPr/>
            </a:p>
          </p:txBody>
        </p:sp>
        <p:sp>
          <p:nvSpPr>
            <p:cNvPr id="496" name="object 496"/>
            <p:cNvSpPr/>
            <p:nvPr/>
          </p:nvSpPr>
          <p:spPr>
            <a:xfrm>
              <a:off x="9790144" y="4445635"/>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97" name="object 497"/>
            <p:cNvSpPr/>
            <p:nvPr/>
          </p:nvSpPr>
          <p:spPr>
            <a:xfrm>
              <a:off x="9802716" y="4445635"/>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498" name="object 498"/>
            <p:cNvSpPr/>
            <p:nvPr/>
          </p:nvSpPr>
          <p:spPr>
            <a:xfrm>
              <a:off x="9802717" y="4453383"/>
              <a:ext cx="57785" cy="78105"/>
            </a:xfrm>
            <a:custGeom>
              <a:avLst/>
              <a:gdLst/>
              <a:ahLst/>
              <a:cxnLst/>
              <a:rect l="l" t="t" r="r" b="b"/>
              <a:pathLst>
                <a:path w="57784" h="78104">
                  <a:moveTo>
                    <a:pt x="57658" y="46482"/>
                  </a:moveTo>
                  <a:lnTo>
                    <a:pt x="57658" y="54483"/>
                  </a:lnTo>
                  <a:lnTo>
                    <a:pt x="50419" y="54483"/>
                  </a:lnTo>
                  <a:lnTo>
                    <a:pt x="50419" y="62230"/>
                  </a:lnTo>
                  <a:lnTo>
                    <a:pt x="43561" y="69723"/>
                  </a:lnTo>
                  <a:lnTo>
                    <a:pt x="43561" y="77724"/>
                  </a:lnTo>
                  <a:lnTo>
                    <a:pt x="28829" y="77724"/>
                  </a:lnTo>
                  <a:lnTo>
                    <a:pt x="28829" y="69723"/>
                  </a:lnTo>
                  <a:lnTo>
                    <a:pt x="14732" y="69723"/>
                  </a:lnTo>
                  <a:lnTo>
                    <a:pt x="14732" y="62230"/>
                  </a:lnTo>
                  <a:lnTo>
                    <a:pt x="7239" y="62230"/>
                  </a:lnTo>
                  <a:lnTo>
                    <a:pt x="7239" y="38735"/>
                  </a:lnTo>
                  <a:lnTo>
                    <a:pt x="0" y="38735"/>
                  </a:lnTo>
                  <a:lnTo>
                    <a:pt x="0" y="31242"/>
                  </a:lnTo>
                  <a:lnTo>
                    <a:pt x="7239" y="31242"/>
                  </a:lnTo>
                  <a:lnTo>
                    <a:pt x="7239" y="23241"/>
                  </a:lnTo>
                  <a:lnTo>
                    <a:pt x="0" y="23241"/>
                  </a:lnTo>
                  <a:lnTo>
                    <a:pt x="0" y="0"/>
                  </a:lnTo>
                </a:path>
              </a:pathLst>
            </a:custGeom>
            <a:ln w="3175">
              <a:solidFill>
                <a:srgbClr val="B1B1B1"/>
              </a:solidFill>
            </a:ln>
          </p:spPr>
          <p:txBody>
            <a:bodyPr wrap="square" lIns="0" tIns="0" rIns="0" bIns="0" rtlCol="0"/>
            <a:lstStyle/>
            <a:p>
              <a:endParaRPr/>
            </a:p>
          </p:txBody>
        </p:sp>
        <p:sp>
          <p:nvSpPr>
            <p:cNvPr id="499" name="object 499"/>
            <p:cNvSpPr/>
            <p:nvPr/>
          </p:nvSpPr>
          <p:spPr>
            <a:xfrm>
              <a:off x="9802716" y="4445635"/>
              <a:ext cx="7620" cy="8255"/>
            </a:xfrm>
            <a:custGeom>
              <a:avLst/>
              <a:gdLst/>
              <a:ahLst/>
              <a:cxnLst/>
              <a:rect l="l" t="t" r="r" b="b"/>
              <a:pathLst>
                <a:path w="7620" h="8254">
                  <a:moveTo>
                    <a:pt x="0" y="7746"/>
                  </a:moveTo>
                  <a:lnTo>
                    <a:pt x="7239" y="7746"/>
                  </a:lnTo>
                  <a:lnTo>
                    <a:pt x="7239" y="0"/>
                  </a:lnTo>
                  <a:lnTo>
                    <a:pt x="0" y="0"/>
                  </a:lnTo>
                </a:path>
              </a:pathLst>
            </a:custGeom>
            <a:ln w="3175">
              <a:solidFill>
                <a:srgbClr val="B1B1B1"/>
              </a:solidFill>
            </a:ln>
          </p:spPr>
          <p:txBody>
            <a:bodyPr wrap="square" lIns="0" tIns="0" rIns="0" bIns="0" rtlCol="0"/>
            <a:lstStyle/>
            <a:p>
              <a:endParaRPr/>
            </a:p>
          </p:txBody>
        </p:sp>
        <p:sp>
          <p:nvSpPr>
            <p:cNvPr id="500" name="object 500"/>
            <p:cNvSpPr/>
            <p:nvPr/>
          </p:nvSpPr>
          <p:spPr>
            <a:xfrm>
              <a:off x="9790144" y="4445634"/>
              <a:ext cx="12700" cy="0"/>
            </a:xfrm>
            <a:custGeom>
              <a:avLst/>
              <a:gdLst/>
              <a:ahLst/>
              <a:cxnLst/>
              <a:rect l="l" t="t" r="r" b="b"/>
              <a:pathLst>
                <a:path w="12700">
                  <a:moveTo>
                    <a:pt x="12572" y="0"/>
                  </a:moveTo>
                  <a:lnTo>
                    <a:pt x="0" y="0"/>
                  </a:lnTo>
                </a:path>
              </a:pathLst>
            </a:custGeom>
            <a:ln w="3175">
              <a:solidFill>
                <a:srgbClr val="B1B1B1"/>
              </a:solidFill>
            </a:ln>
          </p:spPr>
          <p:txBody>
            <a:bodyPr wrap="square" lIns="0" tIns="0" rIns="0" bIns="0" rtlCol="0"/>
            <a:lstStyle/>
            <a:p>
              <a:endParaRPr/>
            </a:p>
          </p:txBody>
        </p:sp>
        <p:sp>
          <p:nvSpPr>
            <p:cNvPr id="501" name="object 501"/>
            <p:cNvSpPr/>
            <p:nvPr/>
          </p:nvSpPr>
          <p:spPr>
            <a:xfrm>
              <a:off x="9773887" y="4850003"/>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502" name="object 502"/>
            <p:cNvSpPr/>
            <p:nvPr/>
          </p:nvSpPr>
          <p:spPr>
            <a:xfrm>
              <a:off x="9781127" y="4850004"/>
              <a:ext cx="29209" cy="23495"/>
            </a:xfrm>
            <a:custGeom>
              <a:avLst/>
              <a:gdLst/>
              <a:ahLst/>
              <a:cxnLst/>
              <a:rect l="l" t="t" r="r" b="b"/>
              <a:pathLst>
                <a:path w="29209" h="23495">
                  <a:moveTo>
                    <a:pt x="0" y="0"/>
                  </a:moveTo>
                  <a:lnTo>
                    <a:pt x="0" y="8128"/>
                  </a:lnTo>
                  <a:lnTo>
                    <a:pt x="7493" y="16129"/>
                  </a:lnTo>
                  <a:lnTo>
                    <a:pt x="14731" y="16129"/>
                  </a:lnTo>
                  <a:lnTo>
                    <a:pt x="14731" y="23368"/>
                  </a:lnTo>
                  <a:lnTo>
                    <a:pt x="28828" y="23368"/>
                  </a:lnTo>
                  <a:lnTo>
                    <a:pt x="28828" y="16129"/>
                  </a:lnTo>
                  <a:lnTo>
                    <a:pt x="21589" y="16129"/>
                  </a:lnTo>
                  <a:lnTo>
                    <a:pt x="21589" y="8128"/>
                  </a:lnTo>
                  <a:lnTo>
                    <a:pt x="7493" y="8128"/>
                  </a:lnTo>
                  <a:lnTo>
                    <a:pt x="7493" y="0"/>
                  </a:lnTo>
                  <a:lnTo>
                    <a:pt x="0" y="0"/>
                  </a:lnTo>
                </a:path>
              </a:pathLst>
            </a:custGeom>
            <a:ln w="3175">
              <a:solidFill>
                <a:srgbClr val="B1B1B1"/>
              </a:solidFill>
            </a:ln>
          </p:spPr>
          <p:txBody>
            <a:bodyPr wrap="square" lIns="0" tIns="0" rIns="0" bIns="0" rtlCol="0"/>
            <a:lstStyle/>
            <a:p>
              <a:endParaRPr/>
            </a:p>
          </p:txBody>
        </p:sp>
        <p:sp>
          <p:nvSpPr>
            <p:cNvPr id="503" name="object 503"/>
            <p:cNvSpPr/>
            <p:nvPr/>
          </p:nvSpPr>
          <p:spPr>
            <a:xfrm>
              <a:off x="9997281" y="4538854"/>
              <a:ext cx="14604" cy="15875"/>
            </a:xfrm>
            <a:custGeom>
              <a:avLst/>
              <a:gdLst/>
              <a:ahLst/>
              <a:cxnLst/>
              <a:rect l="l" t="t" r="r" b="b"/>
              <a:pathLst>
                <a:path w="14604" h="15875">
                  <a:moveTo>
                    <a:pt x="0" y="15621"/>
                  </a:moveTo>
                  <a:lnTo>
                    <a:pt x="7366" y="15621"/>
                  </a:lnTo>
                  <a:lnTo>
                    <a:pt x="0" y="8128"/>
                  </a:lnTo>
                  <a:lnTo>
                    <a:pt x="7366" y="8128"/>
                  </a:lnTo>
                  <a:lnTo>
                    <a:pt x="7366" y="0"/>
                  </a:lnTo>
                  <a:lnTo>
                    <a:pt x="14350" y="0"/>
                  </a:lnTo>
                </a:path>
              </a:pathLst>
            </a:custGeom>
            <a:ln w="3175">
              <a:solidFill>
                <a:srgbClr val="B1B1B1"/>
              </a:solidFill>
            </a:ln>
          </p:spPr>
          <p:txBody>
            <a:bodyPr wrap="square" lIns="0" tIns="0" rIns="0" bIns="0" rtlCol="0"/>
            <a:lstStyle/>
            <a:p>
              <a:endParaRPr/>
            </a:p>
          </p:txBody>
        </p:sp>
        <p:sp>
          <p:nvSpPr>
            <p:cNvPr id="504" name="object 504"/>
            <p:cNvSpPr/>
            <p:nvPr/>
          </p:nvSpPr>
          <p:spPr>
            <a:xfrm>
              <a:off x="9927050" y="4554474"/>
              <a:ext cx="70485" cy="85725"/>
            </a:xfrm>
            <a:custGeom>
              <a:avLst/>
              <a:gdLst/>
              <a:ahLst/>
              <a:cxnLst/>
              <a:rect l="l" t="t" r="r" b="b"/>
              <a:pathLst>
                <a:path w="70484" h="85725">
                  <a:moveTo>
                    <a:pt x="0" y="85470"/>
                  </a:moveTo>
                  <a:lnTo>
                    <a:pt x="6730" y="85470"/>
                  </a:lnTo>
                  <a:lnTo>
                    <a:pt x="6730" y="78105"/>
                  </a:lnTo>
                  <a:lnTo>
                    <a:pt x="13715" y="78105"/>
                  </a:lnTo>
                  <a:lnTo>
                    <a:pt x="13715" y="70231"/>
                  </a:lnTo>
                  <a:lnTo>
                    <a:pt x="28194" y="70231"/>
                  </a:lnTo>
                  <a:lnTo>
                    <a:pt x="28194" y="62230"/>
                  </a:lnTo>
                  <a:lnTo>
                    <a:pt x="34925" y="62230"/>
                  </a:lnTo>
                  <a:lnTo>
                    <a:pt x="34925" y="46989"/>
                  </a:lnTo>
                  <a:lnTo>
                    <a:pt x="49022" y="46989"/>
                  </a:lnTo>
                  <a:lnTo>
                    <a:pt x="49022" y="39243"/>
                  </a:lnTo>
                  <a:lnTo>
                    <a:pt x="56133" y="39243"/>
                  </a:lnTo>
                  <a:lnTo>
                    <a:pt x="56133" y="15875"/>
                  </a:lnTo>
                  <a:lnTo>
                    <a:pt x="63500" y="15875"/>
                  </a:lnTo>
                  <a:lnTo>
                    <a:pt x="63500" y="7746"/>
                  </a:lnTo>
                  <a:lnTo>
                    <a:pt x="56133" y="7746"/>
                  </a:lnTo>
                  <a:lnTo>
                    <a:pt x="63500" y="0"/>
                  </a:lnTo>
                  <a:lnTo>
                    <a:pt x="70230" y="0"/>
                  </a:lnTo>
                </a:path>
              </a:pathLst>
            </a:custGeom>
            <a:ln w="3175">
              <a:solidFill>
                <a:srgbClr val="B1B1B1"/>
              </a:solidFill>
            </a:ln>
          </p:spPr>
          <p:txBody>
            <a:bodyPr wrap="square" lIns="0" tIns="0" rIns="0" bIns="0" rtlCol="0"/>
            <a:lstStyle/>
            <a:p>
              <a:endParaRPr/>
            </a:p>
          </p:txBody>
        </p:sp>
        <p:sp>
          <p:nvSpPr>
            <p:cNvPr id="505" name="object 505"/>
            <p:cNvSpPr/>
            <p:nvPr/>
          </p:nvSpPr>
          <p:spPr>
            <a:xfrm>
              <a:off x="9997281" y="4554474"/>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506" name="object 506"/>
            <p:cNvSpPr/>
            <p:nvPr/>
          </p:nvSpPr>
          <p:spPr>
            <a:xfrm>
              <a:off x="10011632" y="4538854"/>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507" name="object 507"/>
            <p:cNvSpPr/>
            <p:nvPr/>
          </p:nvSpPr>
          <p:spPr>
            <a:xfrm>
              <a:off x="9860375" y="4499990"/>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508" name="object 508"/>
            <p:cNvSpPr/>
            <p:nvPr/>
          </p:nvSpPr>
          <p:spPr>
            <a:xfrm>
              <a:off x="9881964" y="4678935"/>
              <a:ext cx="7620" cy="8255"/>
            </a:xfrm>
            <a:custGeom>
              <a:avLst/>
              <a:gdLst/>
              <a:ahLst/>
              <a:cxnLst/>
              <a:rect l="l" t="t" r="r" b="b"/>
              <a:pathLst>
                <a:path w="7620" h="8254">
                  <a:moveTo>
                    <a:pt x="0" y="7747"/>
                  </a:moveTo>
                  <a:lnTo>
                    <a:pt x="0" y="0"/>
                  </a:lnTo>
                  <a:lnTo>
                    <a:pt x="7239" y="0"/>
                  </a:lnTo>
                  <a:lnTo>
                    <a:pt x="7239" y="7747"/>
                  </a:lnTo>
                </a:path>
              </a:pathLst>
            </a:custGeom>
            <a:ln w="3175">
              <a:solidFill>
                <a:srgbClr val="B1B1B1"/>
              </a:solidFill>
            </a:ln>
          </p:spPr>
          <p:txBody>
            <a:bodyPr wrap="square" lIns="0" tIns="0" rIns="0" bIns="0" rtlCol="0"/>
            <a:lstStyle/>
            <a:p>
              <a:endParaRPr/>
            </a:p>
          </p:txBody>
        </p:sp>
        <p:sp>
          <p:nvSpPr>
            <p:cNvPr id="509" name="object 509"/>
            <p:cNvSpPr/>
            <p:nvPr/>
          </p:nvSpPr>
          <p:spPr>
            <a:xfrm>
              <a:off x="9889203" y="4639945"/>
              <a:ext cx="38100" cy="46990"/>
            </a:xfrm>
            <a:custGeom>
              <a:avLst/>
              <a:gdLst/>
              <a:ahLst/>
              <a:cxnLst/>
              <a:rect l="l" t="t" r="r" b="b"/>
              <a:pathLst>
                <a:path w="38100" h="46989">
                  <a:moveTo>
                    <a:pt x="0" y="46735"/>
                  </a:moveTo>
                  <a:lnTo>
                    <a:pt x="7238" y="38988"/>
                  </a:lnTo>
                  <a:lnTo>
                    <a:pt x="29972" y="38988"/>
                  </a:lnTo>
                  <a:lnTo>
                    <a:pt x="29972" y="46735"/>
                  </a:lnTo>
                  <a:lnTo>
                    <a:pt x="37846" y="46735"/>
                  </a:lnTo>
                  <a:lnTo>
                    <a:pt x="37846" y="30987"/>
                  </a:lnTo>
                  <a:lnTo>
                    <a:pt x="29972" y="30987"/>
                  </a:lnTo>
                  <a:lnTo>
                    <a:pt x="29972" y="0"/>
                  </a:lnTo>
                  <a:lnTo>
                    <a:pt x="37846" y="0"/>
                  </a:lnTo>
                </a:path>
              </a:pathLst>
            </a:custGeom>
            <a:ln w="3175">
              <a:solidFill>
                <a:srgbClr val="B1B1B1"/>
              </a:solidFill>
            </a:ln>
          </p:spPr>
          <p:txBody>
            <a:bodyPr wrap="square" lIns="0" tIns="0" rIns="0" bIns="0" rtlCol="0"/>
            <a:lstStyle/>
            <a:p>
              <a:endParaRPr/>
            </a:p>
          </p:txBody>
        </p:sp>
        <p:sp>
          <p:nvSpPr>
            <p:cNvPr id="510" name="object 510"/>
            <p:cNvSpPr/>
            <p:nvPr/>
          </p:nvSpPr>
          <p:spPr>
            <a:xfrm>
              <a:off x="9927049" y="4632198"/>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511" name="object 511"/>
            <p:cNvSpPr/>
            <p:nvPr/>
          </p:nvSpPr>
          <p:spPr>
            <a:xfrm>
              <a:off x="9881964" y="4686680"/>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512" name="object 512"/>
            <p:cNvSpPr/>
            <p:nvPr/>
          </p:nvSpPr>
          <p:spPr>
            <a:xfrm>
              <a:off x="9874726" y="4686681"/>
              <a:ext cx="29209" cy="116839"/>
            </a:xfrm>
            <a:custGeom>
              <a:avLst/>
              <a:gdLst/>
              <a:ahLst/>
              <a:cxnLst/>
              <a:rect l="l" t="t" r="r" b="b"/>
              <a:pathLst>
                <a:path w="29209" h="116839">
                  <a:moveTo>
                    <a:pt x="0" y="116586"/>
                  </a:moveTo>
                  <a:lnTo>
                    <a:pt x="0" y="93091"/>
                  </a:lnTo>
                  <a:lnTo>
                    <a:pt x="6984" y="93091"/>
                  </a:lnTo>
                  <a:lnTo>
                    <a:pt x="6984" y="85344"/>
                  </a:lnTo>
                  <a:lnTo>
                    <a:pt x="21589" y="85344"/>
                  </a:lnTo>
                  <a:lnTo>
                    <a:pt x="21589" y="69723"/>
                  </a:lnTo>
                  <a:lnTo>
                    <a:pt x="28828" y="69723"/>
                  </a:lnTo>
                  <a:lnTo>
                    <a:pt x="28828" y="61976"/>
                  </a:lnTo>
                  <a:lnTo>
                    <a:pt x="14604" y="61976"/>
                  </a:lnTo>
                  <a:lnTo>
                    <a:pt x="14604" y="54229"/>
                  </a:lnTo>
                  <a:lnTo>
                    <a:pt x="6984" y="54229"/>
                  </a:lnTo>
                  <a:lnTo>
                    <a:pt x="6984" y="46482"/>
                  </a:lnTo>
                  <a:lnTo>
                    <a:pt x="14604" y="46482"/>
                  </a:lnTo>
                  <a:lnTo>
                    <a:pt x="14604" y="23241"/>
                  </a:lnTo>
                  <a:lnTo>
                    <a:pt x="21589" y="23241"/>
                  </a:lnTo>
                  <a:lnTo>
                    <a:pt x="21589" y="15113"/>
                  </a:lnTo>
                  <a:lnTo>
                    <a:pt x="14604" y="15113"/>
                  </a:lnTo>
                  <a:lnTo>
                    <a:pt x="14604" y="0"/>
                  </a:lnTo>
                </a:path>
              </a:pathLst>
            </a:custGeom>
            <a:ln w="3175">
              <a:solidFill>
                <a:srgbClr val="B1B1B1"/>
              </a:solidFill>
            </a:ln>
          </p:spPr>
          <p:txBody>
            <a:bodyPr wrap="square" lIns="0" tIns="0" rIns="0" bIns="0" rtlCol="0"/>
            <a:lstStyle/>
            <a:p>
              <a:endParaRPr/>
            </a:p>
          </p:txBody>
        </p:sp>
        <p:sp>
          <p:nvSpPr>
            <p:cNvPr id="513" name="object 513"/>
            <p:cNvSpPr/>
            <p:nvPr/>
          </p:nvSpPr>
          <p:spPr>
            <a:xfrm>
              <a:off x="9874725" y="468668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514" name="object 514"/>
            <p:cNvSpPr/>
            <p:nvPr/>
          </p:nvSpPr>
          <p:spPr>
            <a:xfrm>
              <a:off x="9869392" y="4818888"/>
              <a:ext cx="5715" cy="0"/>
            </a:xfrm>
            <a:custGeom>
              <a:avLst/>
              <a:gdLst/>
              <a:ahLst/>
              <a:cxnLst/>
              <a:rect l="l" t="t" r="r" b="b"/>
              <a:pathLst>
                <a:path w="5715">
                  <a:moveTo>
                    <a:pt x="5334" y="0"/>
                  </a:moveTo>
                  <a:lnTo>
                    <a:pt x="0" y="0"/>
                  </a:lnTo>
                </a:path>
              </a:pathLst>
            </a:custGeom>
            <a:ln w="3175">
              <a:solidFill>
                <a:srgbClr val="B1B1B1"/>
              </a:solidFill>
            </a:ln>
          </p:spPr>
          <p:txBody>
            <a:bodyPr wrap="square" lIns="0" tIns="0" rIns="0" bIns="0" rtlCol="0"/>
            <a:lstStyle/>
            <a:p>
              <a:endParaRPr/>
            </a:p>
          </p:txBody>
        </p:sp>
        <p:sp>
          <p:nvSpPr>
            <p:cNvPr id="515" name="object 515"/>
            <p:cNvSpPr/>
            <p:nvPr/>
          </p:nvSpPr>
          <p:spPr>
            <a:xfrm>
              <a:off x="9869392" y="4803267"/>
              <a:ext cx="5715" cy="15875"/>
            </a:xfrm>
            <a:custGeom>
              <a:avLst/>
              <a:gdLst/>
              <a:ahLst/>
              <a:cxnLst/>
              <a:rect l="l" t="t" r="r" b="b"/>
              <a:pathLst>
                <a:path w="5715" h="15875">
                  <a:moveTo>
                    <a:pt x="0" y="15620"/>
                  </a:moveTo>
                  <a:lnTo>
                    <a:pt x="0" y="7365"/>
                  </a:lnTo>
                  <a:lnTo>
                    <a:pt x="5334" y="7365"/>
                  </a:lnTo>
                  <a:lnTo>
                    <a:pt x="5334" y="0"/>
                  </a:lnTo>
                </a:path>
              </a:pathLst>
            </a:custGeom>
            <a:ln w="3175">
              <a:solidFill>
                <a:srgbClr val="B1B1B1"/>
              </a:solidFill>
            </a:ln>
          </p:spPr>
          <p:txBody>
            <a:bodyPr wrap="square" lIns="0" tIns="0" rIns="0" bIns="0" rtlCol="0"/>
            <a:lstStyle/>
            <a:p>
              <a:endParaRPr/>
            </a:p>
          </p:txBody>
        </p:sp>
        <p:sp>
          <p:nvSpPr>
            <p:cNvPr id="516" name="object 516"/>
            <p:cNvSpPr/>
            <p:nvPr/>
          </p:nvSpPr>
          <p:spPr>
            <a:xfrm>
              <a:off x="9853136" y="4818889"/>
              <a:ext cx="16510" cy="31115"/>
            </a:xfrm>
            <a:custGeom>
              <a:avLst/>
              <a:gdLst/>
              <a:ahLst/>
              <a:cxnLst/>
              <a:rect l="l" t="t" r="r" b="b"/>
              <a:pathLst>
                <a:path w="16509" h="31114">
                  <a:moveTo>
                    <a:pt x="0" y="31114"/>
                  </a:moveTo>
                  <a:lnTo>
                    <a:pt x="0" y="15748"/>
                  </a:lnTo>
                  <a:lnTo>
                    <a:pt x="8000" y="15748"/>
                  </a:lnTo>
                  <a:lnTo>
                    <a:pt x="8000" y="7493"/>
                  </a:lnTo>
                  <a:lnTo>
                    <a:pt x="16255" y="7493"/>
                  </a:lnTo>
                  <a:lnTo>
                    <a:pt x="16255" y="0"/>
                  </a:lnTo>
                </a:path>
              </a:pathLst>
            </a:custGeom>
            <a:ln w="3175">
              <a:solidFill>
                <a:srgbClr val="B1B1B1"/>
              </a:solidFill>
            </a:ln>
          </p:spPr>
          <p:txBody>
            <a:bodyPr wrap="square" lIns="0" tIns="0" rIns="0" bIns="0" rtlCol="0"/>
            <a:lstStyle/>
            <a:p>
              <a:endParaRPr/>
            </a:p>
          </p:txBody>
        </p:sp>
        <p:sp>
          <p:nvSpPr>
            <p:cNvPr id="517" name="object 517"/>
            <p:cNvSpPr/>
            <p:nvPr/>
          </p:nvSpPr>
          <p:spPr>
            <a:xfrm>
              <a:off x="9847801" y="4865497"/>
              <a:ext cx="12700" cy="23495"/>
            </a:xfrm>
            <a:custGeom>
              <a:avLst/>
              <a:gdLst/>
              <a:ahLst/>
              <a:cxnLst/>
              <a:rect l="l" t="t" r="r" b="b"/>
              <a:pathLst>
                <a:path w="12700" h="23495">
                  <a:moveTo>
                    <a:pt x="0" y="23367"/>
                  </a:moveTo>
                  <a:lnTo>
                    <a:pt x="12573" y="23367"/>
                  </a:lnTo>
                  <a:lnTo>
                    <a:pt x="12573" y="15239"/>
                  </a:lnTo>
                  <a:lnTo>
                    <a:pt x="6096" y="15239"/>
                  </a:lnTo>
                  <a:lnTo>
                    <a:pt x="6096" y="0"/>
                  </a:lnTo>
                </a:path>
              </a:pathLst>
            </a:custGeom>
            <a:ln w="3175">
              <a:solidFill>
                <a:srgbClr val="B1B1B1"/>
              </a:solidFill>
            </a:ln>
          </p:spPr>
          <p:txBody>
            <a:bodyPr wrap="square" lIns="0" tIns="0" rIns="0" bIns="0" rtlCol="0"/>
            <a:lstStyle/>
            <a:p>
              <a:endParaRPr/>
            </a:p>
          </p:txBody>
        </p:sp>
        <p:sp>
          <p:nvSpPr>
            <p:cNvPr id="518" name="object 518"/>
            <p:cNvSpPr/>
            <p:nvPr/>
          </p:nvSpPr>
          <p:spPr>
            <a:xfrm>
              <a:off x="9853136" y="4850004"/>
              <a:ext cx="0" cy="15875"/>
            </a:xfrm>
            <a:custGeom>
              <a:avLst/>
              <a:gdLst/>
              <a:ahLst/>
              <a:cxnLst/>
              <a:rect l="l" t="t" r="r" b="b"/>
              <a:pathLst>
                <a:path h="15875">
                  <a:moveTo>
                    <a:pt x="0" y="15494"/>
                  </a:moveTo>
                  <a:lnTo>
                    <a:pt x="0" y="0"/>
                  </a:lnTo>
                </a:path>
              </a:pathLst>
            </a:custGeom>
            <a:ln w="3175">
              <a:solidFill>
                <a:srgbClr val="B1B1B1"/>
              </a:solidFill>
            </a:ln>
          </p:spPr>
          <p:txBody>
            <a:bodyPr wrap="square" lIns="0" tIns="0" rIns="0" bIns="0" rtlCol="0"/>
            <a:lstStyle/>
            <a:p>
              <a:endParaRPr/>
            </a:p>
          </p:txBody>
        </p:sp>
        <p:sp>
          <p:nvSpPr>
            <p:cNvPr id="519" name="object 519"/>
            <p:cNvSpPr/>
            <p:nvPr/>
          </p:nvSpPr>
          <p:spPr>
            <a:xfrm>
              <a:off x="9847802" y="4865496"/>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520" name="object 520"/>
            <p:cNvSpPr/>
            <p:nvPr/>
          </p:nvSpPr>
          <p:spPr>
            <a:xfrm>
              <a:off x="9853136" y="4850003"/>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521" name="object 521"/>
            <p:cNvSpPr/>
            <p:nvPr/>
          </p:nvSpPr>
          <p:spPr>
            <a:xfrm>
              <a:off x="9874725" y="4803266"/>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522" name="object 522"/>
            <p:cNvSpPr/>
            <p:nvPr/>
          </p:nvSpPr>
          <p:spPr>
            <a:xfrm>
              <a:off x="9847801" y="4888866"/>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523" name="object 523"/>
            <p:cNvSpPr/>
            <p:nvPr/>
          </p:nvSpPr>
          <p:spPr>
            <a:xfrm>
              <a:off x="9817196" y="4888865"/>
              <a:ext cx="31115" cy="46990"/>
            </a:xfrm>
            <a:custGeom>
              <a:avLst/>
              <a:gdLst/>
              <a:ahLst/>
              <a:cxnLst/>
              <a:rect l="l" t="t" r="r" b="b"/>
              <a:pathLst>
                <a:path w="31115" h="46989">
                  <a:moveTo>
                    <a:pt x="30606" y="46609"/>
                  </a:moveTo>
                  <a:lnTo>
                    <a:pt x="14985" y="46609"/>
                  </a:lnTo>
                  <a:lnTo>
                    <a:pt x="14985" y="38862"/>
                  </a:lnTo>
                  <a:lnTo>
                    <a:pt x="7619" y="38862"/>
                  </a:lnTo>
                  <a:lnTo>
                    <a:pt x="7619" y="23114"/>
                  </a:lnTo>
                  <a:lnTo>
                    <a:pt x="0" y="23114"/>
                  </a:lnTo>
                  <a:lnTo>
                    <a:pt x="0" y="15367"/>
                  </a:lnTo>
                  <a:lnTo>
                    <a:pt x="14985" y="15367"/>
                  </a:lnTo>
                  <a:lnTo>
                    <a:pt x="14985" y="7239"/>
                  </a:lnTo>
                  <a:lnTo>
                    <a:pt x="22605" y="7239"/>
                  </a:lnTo>
                  <a:lnTo>
                    <a:pt x="22605" y="0"/>
                  </a:lnTo>
                  <a:lnTo>
                    <a:pt x="30606" y="0"/>
                  </a:lnTo>
                </a:path>
              </a:pathLst>
            </a:custGeom>
            <a:ln w="3175">
              <a:solidFill>
                <a:srgbClr val="B1B1B1"/>
              </a:solidFill>
            </a:ln>
          </p:spPr>
          <p:txBody>
            <a:bodyPr wrap="square" lIns="0" tIns="0" rIns="0" bIns="0" rtlCol="0"/>
            <a:lstStyle/>
            <a:p>
              <a:endParaRPr/>
            </a:p>
          </p:txBody>
        </p:sp>
        <p:sp>
          <p:nvSpPr>
            <p:cNvPr id="524" name="object 524"/>
            <p:cNvSpPr/>
            <p:nvPr/>
          </p:nvSpPr>
          <p:spPr>
            <a:xfrm>
              <a:off x="9847802" y="4966589"/>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525" name="object 525"/>
            <p:cNvSpPr/>
            <p:nvPr/>
          </p:nvSpPr>
          <p:spPr>
            <a:xfrm>
              <a:off x="9847802" y="4966589"/>
              <a:ext cx="5715" cy="46990"/>
            </a:xfrm>
            <a:custGeom>
              <a:avLst/>
              <a:gdLst/>
              <a:ahLst/>
              <a:cxnLst/>
              <a:rect l="l" t="t" r="r" b="b"/>
              <a:pathLst>
                <a:path w="5715" h="46989">
                  <a:moveTo>
                    <a:pt x="0" y="46736"/>
                  </a:moveTo>
                  <a:lnTo>
                    <a:pt x="0" y="23494"/>
                  </a:lnTo>
                  <a:lnTo>
                    <a:pt x="5333" y="23494"/>
                  </a:lnTo>
                  <a:lnTo>
                    <a:pt x="5333" y="7874"/>
                  </a:lnTo>
                  <a:lnTo>
                    <a:pt x="0" y="7874"/>
                  </a:lnTo>
                  <a:lnTo>
                    <a:pt x="5333" y="0"/>
                  </a:lnTo>
                </a:path>
              </a:pathLst>
            </a:custGeom>
            <a:ln w="3175">
              <a:solidFill>
                <a:srgbClr val="B1B1B1"/>
              </a:solidFill>
            </a:ln>
          </p:spPr>
          <p:txBody>
            <a:bodyPr wrap="square" lIns="0" tIns="0" rIns="0" bIns="0" rtlCol="0"/>
            <a:lstStyle/>
            <a:p>
              <a:endParaRPr/>
            </a:p>
          </p:txBody>
        </p:sp>
        <p:sp>
          <p:nvSpPr>
            <p:cNvPr id="526" name="object 526"/>
            <p:cNvSpPr/>
            <p:nvPr/>
          </p:nvSpPr>
          <p:spPr>
            <a:xfrm>
              <a:off x="9847802" y="4958841"/>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527" name="object 527"/>
            <p:cNvSpPr/>
            <p:nvPr/>
          </p:nvSpPr>
          <p:spPr>
            <a:xfrm>
              <a:off x="9847802" y="4935474"/>
              <a:ext cx="5715" cy="23495"/>
            </a:xfrm>
            <a:custGeom>
              <a:avLst/>
              <a:gdLst/>
              <a:ahLst/>
              <a:cxnLst/>
              <a:rect l="l" t="t" r="r" b="b"/>
              <a:pathLst>
                <a:path w="5715" h="23495">
                  <a:moveTo>
                    <a:pt x="5333" y="23368"/>
                  </a:moveTo>
                  <a:lnTo>
                    <a:pt x="5333" y="0"/>
                  </a:lnTo>
                  <a:lnTo>
                    <a:pt x="0" y="0"/>
                  </a:lnTo>
                </a:path>
              </a:pathLst>
            </a:custGeom>
            <a:ln w="3175">
              <a:solidFill>
                <a:srgbClr val="B1B1B1"/>
              </a:solidFill>
            </a:ln>
          </p:spPr>
          <p:txBody>
            <a:bodyPr wrap="square" lIns="0" tIns="0" rIns="0" bIns="0" rtlCol="0"/>
            <a:lstStyle/>
            <a:p>
              <a:endParaRPr/>
            </a:p>
          </p:txBody>
        </p:sp>
        <p:sp>
          <p:nvSpPr>
            <p:cNvPr id="528" name="object 528"/>
            <p:cNvSpPr/>
            <p:nvPr/>
          </p:nvSpPr>
          <p:spPr>
            <a:xfrm>
              <a:off x="9853136" y="4958842"/>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529" name="object 529"/>
            <p:cNvSpPr/>
            <p:nvPr/>
          </p:nvSpPr>
          <p:spPr>
            <a:xfrm>
              <a:off x="9847801" y="4927728"/>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530" name="object 530"/>
            <p:cNvSpPr/>
            <p:nvPr/>
          </p:nvSpPr>
          <p:spPr>
            <a:xfrm>
              <a:off x="9847802" y="5013325"/>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531" name="object 531"/>
            <p:cNvSpPr/>
            <p:nvPr/>
          </p:nvSpPr>
          <p:spPr>
            <a:xfrm>
              <a:off x="9795478" y="5013326"/>
              <a:ext cx="65405" cy="116839"/>
            </a:xfrm>
            <a:custGeom>
              <a:avLst/>
              <a:gdLst/>
              <a:ahLst/>
              <a:cxnLst/>
              <a:rect l="l" t="t" r="r" b="b"/>
              <a:pathLst>
                <a:path w="65404" h="116839">
                  <a:moveTo>
                    <a:pt x="0" y="8000"/>
                  </a:moveTo>
                  <a:lnTo>
                    <a:pt x="0" y="15748"/>
                  </a:lnTo>
                  <a:lnTo>
                    <a:pt x="14224" y="15748"/>
                  </a:lnTo>
                  <a:lnTo>
                    <a:pt x="14224" y="31368"/>
                  </a:lnTo>
                  <a:lnTo>
                    <a:pt x="6984" y="31368"/>
                  </a:lnTo>
                  <a:lnTo>
                    <a:pt x="6984" y="39116"/>
                  </a:lnTo>
                  <a:lnTo>
                    <a:pt x="14224" y="39116"/>
                  </a:lnTo>
                  <a:lnTo>
                    <a:pt x="14224" y="46862"/>
                  </a:lnTo>
                  <a:lnTo>
                    <a:pt x="6984" y="46862"/>
                  </a:lnTo>
                  <a:lnTo>
                    <a:pt x="6984" y="54863"/>
                  </a:lnTo>
                  <a:lnTo>
                    <a:pt x="0" y="54863"/>
                  </a:lnTo>
                  <a:lnTo>
                    <a:pt x="0" y="61975"/>
                  </a:lnTo>
                  <a:lnTo>
                    <a:pt x="6984" y="61975"/>
                  </a:lnTo>
                  <a:lnTo>
                    <a:pt x="14224" y="70104"/>
                  </a:lnTo>
                  <a:lnTo>
                    <a:pt x="14224" y="93344"/>
                  </a:lnTo>
                  <a:lnTo>
                    <a:pt x="6984" y="93344"/>
                  </a:lnTo>
                  <a:lnTo>
                    <a:pt x="6984" y="108838"/>
                  </a:lnTo>
                  <a:lnTo>
                    <a:pt x="28955" y="108838"/>
                  </a:lnTo>
                  <a:lnTo>
                    <a:pt x="28955" y="116586"/>
                  </a:lnTo>
                  <a:lnTo>
                    <a:pt x="35941" y="116586"/>
                  </a:lnTo>
                  <a:lnTo>
                    <a:pt x="35941" y="108838"/>
                  </a:lnTo>
                  <a:lnTo>
                    <a:pt x="43179" y="101473"/>
                  </a:lnTo>
                  <a:lnTo>
                    <a:pt x="43179" y="93344"/>
                  </a:lnTo>
                  <a:lnTo>
                    <a:pt x="50673" y="93344"/>
                  </a:lnTo>
                  <a:lnTo>
                    <a:pt x="50673" y="78231"/>
                  </a:lnTo>
                  <a:lnTo>
                    <a:pt x="64897" y="78231"/>
                  </a:lnTo>
                  <a:lnTo>
                    <a:pt x="64897" y="61975"/>
                  </a:lnTo>
                  <a:lnTo>
                    <a:pt x="57657" y="61975"/>
                  </a:lnTo>
                  <a:lnTo>
                    <a:pt x="57657" y="54863"/>
                  </a:lnTo>
                  <a:lnTo>
                    <a:pt x="64897" y="54863"/>
                  </a:lnTo>
                  <a:lnTo>
                    <a:pt x="64897" y="46862"/>
                  </a:lnTo>
                  <a:lnTo>
                    <a:pt x="57657" y="46862"/>
                  </a:lnTo>
                  <a:lnTo>
                    <a:pt x="57657" y="8000"/>
                  </a:lnTo>
                  <a:lnTo>
                    <a:pt x="50673" y="8000"/>
                  </a:lnTo>
                  <a:lnTo>
                    <a:pt x="50673" y="0"/>
                  </a:lnTo>
                </a:path>
              </a:pathLst>
            </a:custGeom>
            <a:ln w="3175">
              <a:solidFill>
                <a:srgbClr val="B1B1B1"/>
              </a:solidFill>
            </a:ln>
          </p:spPr>
          <p:txBody>
            <a:bodyPr wrap="square" lIns="0" tIns="0" rIns="0" bIns="0" rtlCol="0"/>
            <a:lstStyle/>
            <a:p>
              <a:endParaRPr/>
            </a:p>
          </p:txBody>
        </p:sp>
        <p:sp>
          <p:nvSpPr>
            <p:cNvPr id="532" name="object 532"/>
            <p:cNvSpPr/>
            <p:nvPr/>
          </p:nvSpPr>
          <p:spPr>
            <a:xfrm>
              <a:off x="9658572" y="4997703"/>
              <a:ext cx="137160" cy="46990"/>
            </a:xfrm>
            <a:custGeom>
              <a:avLst/>
              <a:gdLst/>
              <a:ahLst/>
              <a:cxnLst/>
              <a:rect l="l" t="t" r="r" b="b"/>
              <a:pathLst>
                <a:path w="137159" h="46989">
                  <a:moveTo>
                    <a:pt x="0" y="23368"/>
                  </a:moveTo>
                  <a:lnTo>
                    <a:pt x="7619" y="23368"/>
                  </a:lnTo>
                  <a:lnTo>
                    <a:pt x="7619" y="31115"/>
                  </a:lnTo>
                  <a:lnTo>
                    <a:pt x="21716" y="31115"/>
                  </a:lnTo>
                  <a:lnTo>
                    <a:pt x="21716" y="38862"/>
                  </a:lnTo>
                  <a:lnTo>
                    <a:pt x="28575" y="38862"/>
                  </a:lnTo>
                  <a:lnTo>
                    <a:pt x="28575" y="46736"/>
                  </a:lnTo>
                  <a:lnTo>
                    <a:pt x="36067" y="46736"/>
                  </a:lnTo>
                  <a:lnTo>
                    <a:pt x="36067" y="38862"/>
                  </a:lnTo>
                  <a:lnTo>
                    <a:pt x="43306" y="38862"/>
                  </a:lnTo>
                  <a:lnTo>
                    <a:pt x="43306" y="23368"/>
                  </a:lnTo>
                  <a:lnTo>
                    <a:pt x="65150" y="23368"/>
                  </a:lnTo>
                  <a:lnTo>
                    <a:pt x="65150" y="0"/>
                  </a:lnTo>
                  <a:lnTo>
                    <a:pt x="79248" y="0"/>
                  </a:lnTo>
                  <a:lnTo>
                    <a:pt x="79248" y="7874"/>
                  </a:lnTo>
                  <a:lnTo>
                    <a:pt x="86486" y="7874"/>
                  </a:lnTo>
                  <a:lnTo>
                    <a:pt x="86486" y="15240"/>
                  </a:lnTo>
                  <a:lnTo>
                    <a:pt x="93472" y="15240"/>
                  </a:lnTo>
                  <a:lnTo>
                    <a:pt x="93472" y="23368"/>
                  </a:lnTo>
                  <a:lnTo>
                    <a:pt x="100964" y="23368"/>
                  </a:lnTo>
                  <a:lnTo>
                    <a:pt x="100964" y="31115"/>
                  </a:lnTo>
                  <a:lnTo>
                    <a:pt x="108076" y="31115"/>
                  </a:lnTo>
                  <a:lnTo>
                    <a:pt x="108076" y="38862"/>
                  </a:lnTo>
                  <a:lnTo>
                    <a:pt x="115315" y="38862"/>
                  </a:lnTo>
                  <a:lnTo>
                    <a:pt x="115315" y="31115"/>
                  </a:lnTo>
                  <a:lnTo>
                    <a:pt x="122300" y="31115"/>
                  </a:lnTo>
                  <a:lnTo>
                    <a:pt x="122300" y="23368"/>
                  </a:lnTo>
                  <a:lnTo>
                    <a:pt x="136905" y="23368"/>
                  </a:lnTo>
                </a:path>
              </a:pathLst>
            </a:custGeom>
            <a:ln w="3175">
              <a:solidFill>
                <a:srgbClr val="B1B1B1"/>
              </a:solidFill>
            </a:ln>
          </p:spPr>
          <p:txBody>
            <a:bodyPr wrap="square" lIns="0" tIns="0" rIns="0" bIns="0" rtlCol="0"/>
            <a:lstStyle/>
            <a:p>
              <a:endParaRPr/>
            </a:p>
          </p:txBody>
        </p:sp>
        <p:sp>
          <p:nvSpPr>
            <p:cNvPr id="533" name="object 533"/>
            <p:cNvSpPr/>
            <p:nvPr/>
          </p:nvSpPr>
          <p:spPr>
            <a:xfrm>
              <a:off x="9795477" y="501332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534" name="object 534"/>
            <p:cNvSpPr/>
            <p:nvPr/>
          </p:nvSpPr>
          <p:spPr>
            <a:xfrm>
              <a:off x="9608152" y="4919980"/>
              <a:ext cx="50800" cy="78105"/>
            </a:xfrm>
            <a:custGeom>
              <a:avLst/>
              <a:gdLst/>
              <a:ahLst/>
              <a:cxnLst/>
              <a:rect l="l" t="t" r="r" b="b"/>
              <a:pathLst>
                <a:path w="50800" h="78104">
                  <a:moveTo>
                    <a:pt x="0" y="0"/>
                  </a:moveTo>
                  <a:lnTo>
                    <a:pt x="0" y="15621"/>
                  </a:lnTo>
                  <a:lnTo>
                    <a:pt x="7493" y="15621"/>
                  </a:lnTo>
                  <a:lnTo>
                    <a:pt x="7493" y="23368"/>
                  </a:lnTo>
                  <a:lnTo>
                    <a:pt x="14858" y="23368"/>
                  </a:lnTo>
                  <a:lnTo>
                    <a:pt x="14858" y="31496"/>
                  </a:lnTo>
                  <a:lnTo>
                    <a:pt x="21462" y="31496"/>
                  </a:lnTo>
                  <a:lnTo>
                    <a:pt x="21462" y="54483"/>
                  </a:lnTo>
                  <a:lnTo>
                    <a:pt x="42925" y="54483"/>
                  </a:lnTo>
                  <a:lnTo>
                    <a:pt x="42925" y="61976"/>
                  </a:lnTo>
                  <a:lnTo>
                    <a:pt x="50419" y="61976"/>
                  </a:lnTo>
                  <a:lnTo>
                    <a:pt x="50419" y="77851"/>
                  </a:lnTo>
                </a:path>
              </a:pathLst>
            </a:custGeom>
            <a:ln w="3175">
              <a:solidFill>
                <a:srgbClr val="B1B1B1"/>
              </a:solidFill>
            </a:ln>
          </p:spPr>
          <p:txBody>
            <a:bodyPr wrap="square" lIns="0" tIns="0" rIns="0" bIns="0" rtlCol="0"/>
            <a:lstStyle/>
            <a:p>
              <a:endParaRPr/>
            </a:p>
          </p:txBody>
        </p:sp>
        <p:sp>
          <p:nvSpPr>
            <p:cNvPr id="535" name="object 535"/>
            <p:cNvSpPr/>
            <p:nvPr/>
          </p:nvSpPr>
          <p:spPr>
            <a:xfrm>
              <a:off x="9608153" y="4919979"/>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536" name="object 536"/>
            <p:cNvSpPr/>
            <p:nvPr/>
          </p:nvSpPr>
          <p:spPr>
            <a:xfrm>
              <a:off x="9586562" y="4904485"/>
              <a:ext cx="21590" cy="46990"/>
            </a:xfrm>
            <a:custGeom>
              <a:avLst/>
              <a:gdLst/>
              <a:ahLst/>
              <a:cxnLst/>
              <a:rect l="l" t="t" r="r" b="b"/>
              <a:pathLst>
                <a:path w="21590" h="46989">
                  <a:moveTo>
                    <a:pt x="0" y="46608"/>
                  </a:moveTo>
                  <a:lnTo>
                    <a:pt x="0" y="7746"/>
                  </a:lnTo>
                  <a:lnTo>
                    <a:pt x="7493" y="7746"/>
                  </a:lnTo>
                  <a:lnTo>
                    <a:pt x="7493" y="0"/>
                  </a:lnTo>
                  <a:lnTo>
                    <a:pt x="14604" y="0"/>
                  </a:lnTo>
                  <a:lnTo>
                    <a:pt x="14604" y="7746"/>
                  </a:lnTo>
                  <a:lnTo>
                    <a:pt x="21590" y="7746"/>
                  </a:lnTo>
                  <a:lnTo>
                    <a:pt x="21590" y="15493"/>
                  </a:lnTo>
                </a:path>
              </a:pathLst>
            </a:custGeom>
            <a:ln w="3175">
              <a:solidFill>
                <a:srgbClr val="B1B1B1"/>
              </a:solidFill>
            </a:ln>
          </p:spPr>
          <p:txBody>
            <a:bodyPr wrap="square" lIns="0" tIns="0" rIns="0" bIns="0" rtlCol="0"/>
            <a:lstStyle/>
            <a:p>
              <a:endParaRPr/>
            </a:p>
          </p:txBody>
        </p:sp>
        <p:sp>
          <p:nvSpPr>
            <p:cNvPr id="537" name="object 537"/>
            <p:cNvSpPr/>
            <p:nvPr/>
          </p:nvSpPr>
          <p:spPr>
            <a:xfrm>
              <a:off x="9494615" y="4943348"/>
              <a:ext cx="92075" cy="31115"/>
            </a:xfrm>
            <a:custGeom>
              <a:avLst/>
              <a:gdLst/>
              <a:ahLst/>
              <a:cxnLst/>
              <a:rect l="l" t="t" r="r" b="b"/>
              <a:pathLst>
                <a:path w="92075" h="31114">
                  <a:moveTo>
                    <a:pt x="0" y="8127"/>
                  </a:moveTo>
                  <a:lnTo>
                    <a:pt x="7112" y="8127"/>
                  </a:lnTo>
                  <a:lnTo>
                    <a:pt x="7112" y="15493"/>
                  </a:lnTo>
                  <a:lnTo>
                    <a:pt x="28448" y="15493"/>
                  </a:lnTo>
                  <a:lnTo>
                    <a:pt x="28448" y="8127"/>
                  </a:lnTo>
                  <a:lnTo>
                    <a:pt x="49911" y="8127"/>
                  </a:lnTo>
                  <a:lnTo>
                    <a:pt x="49911" y="0"/>
                  </a:lnTo>
                  <a:lnTo>
                    <a:pt x="70866" y="0"/>
                  </a:lnTo>
                  <a:lnTo>
                    <a:pt x="70866" y="15493"/>
                  </a:lnTo>
                  <a:lnTo>
                    <a:pt x="77977" y="15493"/>
                  </a:lnTo>
                  <a:lnTo>
                    <a:pt x="77977" y="23368"/>
                  </a:lnTo>
                  <a:lnTo>
                    <a:pt x="85090" y="23368"/>
                  </a:lnTo>
                  <a:lnTo>
                    <a:pt x="85090" y="31114"/>
                  </a:lnTo>
                  <a:lnTo>
                    <a:pt x="91948" y="31114"/>
                  </a:lnTo>
                  <a:lnTo>
                    <a:pt x="91948" y="8127"/>
                  </a:lnTo>
                </a:path>
              </a:pathLst>
            </a:custGeom>
            <a:ln w="3175">
              <a:solidFill>
                <a:srgbClr val="B1B1B1"/>
              </a:solidFill>
            </a:ln>
          </p:spPr>
          <p:txBody>
            <a:bodyPr wrap="square" lIns="0" tIns="0" rIns="0" bIns="0" rtlCol="0"/>
            <a:lstStyle/>
            <a:p>
              <a:endParaRPr/>
            </a:p>
          </p:txBody>
        </p:sp>
        <p:sp>
          <p:nvSpPr>
            <p:cNvPr id="538" name="object 538"/>
            <p:cNvSpPr/>
            <p:nvPr/>
          </p:nvSpPr>
          <p:spPr>
            <a:xfrm>
              <a:off x="9586563" y="4951095"/>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539" name="object 539"/>
            <p:cNvSpPr/>
            <p:nvPr/>
          </p:nvSpPr>
          <p:spPr>
            <a:xfrm>
              <a:off x="9636982" y="4997831"/>
              <a:ext cx="21590" cy="23495"/>
            </a:xfrm>
            <a:custGeom>
              <a:avLst/>
              <a:gdLst/>
              <a:ahLst/>
              <a:cxnLst/>
              <a:rect l="l" t="t" r="r" b="b"/>
              <a:pathLst>
                <a:path w="21590" h="23495">
                  <a:moveTo>
                    <a:pt x="21590" y="0"/>
                  </a:moveTo>
                  <a:lnTo>
                    <a:pt x="21590" y="7747"/>
                  </a:lnTo>
                  <a:lnTo>
                    <a:pt x="7493" y="7747"/>
                  </a:lnTo>
                  <a:lnTo>
                    <a:pt x="7493" y="15240"/>
                  </a:lnTo>
                  <a:lnTo>
                    <a:pt x="0" y="15240"/>
                  </a:lnTo>
                  <a:lnTo>
                    <a:pt x="0" y="23241"/>
                  </a:lnTo>
                  <a:lnTo>
                    <a:pt x="21590" y="23241"/>
                  </a:lnTo>
                </a:path>
              </a:pathLst>
            </a:custGeom>
            <a:ln w="3175">
              <a:solidFill>
                <a:srgbClr val="B1B1B1"/>
              </a:solidFill>
            </a:ln>
          </p:spPr>
          <p:txBody>
            <a:bodyPr wrap="square" lIns="0" tIns="0" rIns="0" bIns="0" rtlCol="0"/>
            <a:lstStyle/>
            <a:p>
              <a:endParaRPr/>
            </a:p>
          </p:txBody>
        </p:sp>
        <p:sp>
          <p:nvSpPr>
            <p:cNvPr id="540" name="object 540"/>
            <p:cNvSpPr/>
            <p:nvPr/>
          </p:nvSpPr>
          <p:spPr>
            <a:xfrm>
              <a:off x="9651333" y="4997830"/>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541" name="object 541"/>
            <p:cNvSpPr/>
            <p:nvPr/>
          </p:nvSpPr>
          <p:spPr>
            <a:xfrm>
              <a:off x="9658572" y="5021072"/>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542" name="object 542"/>
            <p:cNvSpPr/>
            <p:nvPr/>
          </p:nvSpPr>
          <p:spPr>
            <a:xfrm>
              <a:off x="9471248" y="4927853"/>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543" name="object 543"/>
            <p:cNvSpPr/>
            <p:nvPr/>
          </p:nvSpPr>
          <p:spPr>
            <a:xfrm>
              <a:off x="9494614" y="4951096"/>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544" name="object 544"/>
            <p:cNvSpPr/>
            <p:nvPr/>
          </p:nvSpPr>
          <p:spPr>
            <a:xfrm>
              <a:off x="9471248" y="4927854"/>
              <a:ext cx="23495" cy="23495"/>
            </a:xfrm>
            <a:custGeom>
              <a:avLst/>
              <a:gdLst/>
              <a:ahLst/>
              <a:cxnLst/>
              <a:rect l="l" t="t" r="r" b="b"/>
              <a:pathLst>
                <a:path w="23495" h="23495">
                  <a:moveTo>
                    <a:pt x="0" y="0"/>
                  </a:moveTo>
                  <a:lnTo>
                    <a:pt x="0" y="7620"/>
                  </a:lnTo>
                  <a:lnTo>
                    <a:pt x="8000" y="7620"/>
                  </a:lnTo>
                  <a:lnTo>
                    <a:pt x="8000" y="15240"/>
                  </a:lnTo>
                  <a:lnTo>
                    <a:pt x="15748" y="15240"/>
                  </a:lnTo>
                  <a:lnTo>
                    <a:pt x="15748" y="23241"/>
                  </a:lnTo>
                  <a:lnTo>
                    <a:pt x="23367" y="23241"/>
                  </a:lnTo>
                </a:path>
              </a:pathLst>
            </a:custGeom>
            <a:ln w="3175">
              <a:solidFill>
                <a:srgbClr val="B1B1B1"/>
              </a:solidFill>
            </a:ln>
          </p:spPr>
          <p:txBody>
            <a:bodyPr wrap="square" lIns="0" tIns="0" rIns="0" bIns="0" rtlCol="0"/>
            <a:lstStyle/>
            <a:p>
              <a:endParaRPr/>
            </a:p>
          </p:txBody>
        </p:sp>
        <p:sp>
          <p:nvSpPr>
            <p:cNvPr id="545" name="object 545"/>
            <p:cNvSpPr/>
            <p:nvPr/>
          </p:nvSpPr>
          <p:spPr>
            <a:xfrm>
              <a:off x="8637365" y="4181602"/>
              <a:ext cx="389255" cy="582930"/>
            </a:xfrm>
            <a:custGeom>
              <a:avLst/>
              <a:gdLst/>
              <a:ahLst/>
              <a:cxnLst/>
              <a:rect l="l" t="t" r="r" b="b"/>
              <a:pathLst>
                <a:path w="389254" h="582929">
                  <a:moveTo>
                    <a:pt x="194437" y="568960"/>
                  </a:moveTo>
                  <a:lnTo>
                    <a:pt x="187325" y="568960"/>
                  </a:lnTo>
                  <a:lnTo>
                    <a:pt x="187325" y="582930"/>
                  </a:lnTo>
                  <a:lnTo>
                    <a:pt x="194437" y="582930"/>
                  </a:lnTo>
                  <a:lnTo>
                    <a:pt x="194437" y="568960"/>
                  </a:lnTo>
                  <a:close/>
                </a:path>
                <a:path w="389254" h="582929">
                  <a:moveTo>
                    <a:pt x="266573" y="560069"/>
                  </a:moveTo>
                  <a:lnTo>
                    <a:pt x="179705" y="560069"/>
                  </a:lnTo>
                  <a:lnTo>
                    <a:pt x="179705" y="576580"/>
                  </a:lnTo>
                  <a:lnTo>
                    <a:pt x="187325" y="576580"/>
                  </a:lnTo>
                  <a:lnTo>
                    <a:pt x="187325" y="568960"/>
                  </a:lnTo>
                  <a:lnTo>
                    <a:pt x="266573" y="568960"/>
                  </a:lnTo>
                  <a:lnTo>
                    <a:pt x="266573" y="560069"/>
                  </a:lnTo>
                  <a:close/>
                </a:path>
                <a:path w="389254" h="582929">
                  <a:moveTo>
                    <a:pt x="237363" y="568960"/>
                  </a:moveTo>
                  <a:lnTo>
                    <a:pt x="216026" y="568960"/>
                  </a:lnTo>
                  <a:lnTo>
                    <a:pt x="216026" y="576580"/>
                  </a:lnTo>
                  <a:lnTo>
                    <a:pt x="237363" y="576580"/>
                  </a:lnTo>
                  <a:lnTo>
                    <a:pt x="237363" y="568960"/>
                  </a:lnTo>
                  <a:close/>
                </a:path>
                <a:path w="389254" h="582929">
                  <a:moveTo>
                    <a:pt x="266573" y="568960"/>
                  </a:moveTo>
                  <a:lnTo>
                    <a:pt x="244856" y="568960"/>
                  </a:lnTo>
                  <a:lnTo>
                    <a:pt x="244856" y="576580"/>
                  </a:lnTo>
                  <a:lnTo>
                    <a:pt x="266573" y="576580"/>
                  </a:lnTo>
                  <a:lnTo>
                    <a:pt x="266573" y="568960"/>
                  </a:lnTo>
                  <a:close/>
                </a:path>
                <a:path w="389254" h="582929">
                  <a:moveTo>
                    <a:pt x="172847" y="560069"/>
                  </a:moveTo>
                  <a:lnTo>
                    <a:pt x="158496" y="560069"/>
                  </a:lnTo>
                  <a:lnTo>
                    <a:pt x="158496" y="568960"/>
                  </a:lnTo>
                  <a:lnTo>
                    <a:pt x="165608" y="568960"/>
                  </a:lnTo>
                  <a:lnTo>
                    <a:pt x="172847" y="560069"/>
                  </a:lnTo>
                  <a:close/>
                </a:path>
                <a:path w="389254" h="582929">
                  <a:moveTo>
                    <a:pt x="237363" y="373380"/>
                  </a:moveTo>
                  <a:lnTo>
                    <a:pt x="79248" y="373380"/>
                  </a:lnTo>
                  <a:lnTo>
                    <a:pt x="79248" y="389890"/>
                  </a:lnTo>
                  <a:lnTo>
                    <a:pt x="86360" y="389890"/>
                  </a:lnTo>
                  <a:lnTo>
                    <a:pt x="86360" y="420369"/>
                  </a:lnTo>
                  <a:lnTo>
                    <a:pt x="79248" y="427990"/>
                  </a:lnTo>
                  <a:lnTo>
                    <a:pt x="79248" y="435610"/>
                  </a:lnTo>
                  <a:lnTo>
                    <a:pt x="71755" y="443230"/>
                  </a:lnTo>
                  <a:lnTo>
                    <a:pt x="79248" y="443230"/>
                  </a:lnTo>
                  <a:lnTo>
                    <a:pt x="79248" y="452119"/>
                  </a:lnTo>
                  <a:lnTo>
                    <a:pt x="86360" y="452119"/>
                  </a:lnTo>
                  <a:lnTo>
                    <a:pt x="86360" y="459740"/>
                  </a:lnTo>
                  <a:lnTo>
                    <a:pt x="79248" y="459740"/>
                  </a:lnTo>
                  <a:lnTo>
                    <a:pt x="79248" y="467360"/>
                  </a:lnTo>
                  <a:lnTo>
                    <a:pt x="71755" y="467360"/>
                  </a:lnTo>
                  <a:lnTo>
                    <a:pt x="71755" y="506730"/>
                  </a:lnTo>
                  <a:lnTo>
                    <a:pt x="64770" y="506730"/>
                  </a:lnTo>
                  <a:lnTo>
                    <a:pt x="64770" y="520700"/>
                  </a:lnTo>
                  <a:lnTo>
                    <a:pt x="93599" y="520700"/>
                  </a:lnTo>
                  <a:lnTo>
                    <a:pt x="93599" y="529590"/>
                  </a:lnTo>
                  <a:lnTo>
                    <a:pt x="100838" y="529590"/>
                  </a:lnTo>
                  <a:lnTo>
                    <a:pt x="100838" y="537210"/>
                  </a:lnTo>
                  <a:lnTo>
                    <a:pt x="115189" y="537210"/>
                  </a:lnTo>
                  <a:lnTo>
                    <a:pt x="115189" y="552450"/>
                  </a:lnTo>
                  <a:lnTo>
                    <a:pt x="144018" y="552450"/>
                  </a:lnTo>
                  <a:lnTo>
                    <a:pt x="144018" y="560069"/>
                  </a:lnTo>
                  <a:lnTo>
                    <a:pt x="258952" y="560069"/>
                  </a:lnTo>
                  <a:lnTo>
                    <a:pt x="258952" y="513080"/>
                  </a:lnTo>
                  <a:lnTo>
                    <a:pt x="266573" y="513080"/>
                  </a:lnTo>
                  <a:lnTo>
                    <a:pt x="266573" y="497840"/>
                  </a:lnTo>
                  <a:lnTo>
                    <a:pt x="258952" y="497840"/>
                  </a:lnTo>
                  <a:lnTo>
                    <a:pt x="258952" y="490219"/>
                  </a:lnTo>
                  <a:lnTo>
                    <a:pt x="266573" y="490219"/>
                  </a:lnTo>
                  <a:lnTo>
                    <a:pt x="266573" y="474980"/>
                  </a:lnTo>
                  <a:lnTo>
                    <a:pt x="258952" y="474980"/>
                  </a:lnTo>
                  <a:lnTo>
                    <a:pt x="258952" y="427990"/>
                  </a:lnTo>
                  <a:lnTo>
                    <a:pt x="251841" y="427990"/>
                  </a:lnTo>
                  <a:lnTo>
                    <a:pt x="251841" y="420369"/>
                  </a:lnTo>
                  <a:lnTo>
                    <a:pt x="244856" y="420369"/>
                  </a:lnTo>
                  <a:lnTo>
                    <a:pt x="244856" y="412750"/>
                  </a:lnTo>
                  <a:lnTo>
                    <a:pt x="237363" y="412750"/>
                  </a:lnTo>
                  <a:lnTo>
                    <a:pt x="237363" y="405130"/>
                  </a:lnTo>
                  <a:lnTo>
                    <a:pt x="230505" y="405130"/>
                  </a:lnTo>
                  <a:lnTo>
                    <a:pt x="230505" y="381000"/>
                  </a:lnTo>
                  <a:lnTo>
                    <a:pt x="237363" y="381000"/>
                  </a:lnTo>
                  <a:lnTo>
                    <a:pt x="237363" y="373380"/>
                  </a:lnTo>
                  <a:close/>
                </a:path>
                <a:path w="389254" h="582929">
                  <a:moveTo>
                    <a:pt x="43434" y="389890"/>
                  </a:moveTo>
                  <a:lnTo>
                    <a:pt x="28448" y="389890"/>
                  </a:lnTo>
                  <a:lnTo>
                    <a:pt x="28448" y="397510"/>
                  </a:lnTo>
                  <a:lnTo>
                    <a:pt x="43434" y="397510"/>
                  </a:lnTo>
                  <a:lnTo>
                    <a:pt x="43434" y="389890"/>
                  </a:lnTo>
                  <a:close/>
                </a:path>
                <a:path w="389254" h="582929">
                  <a:moveTo>
                    <a:pt x="50038" y="381000"/>
                  </a:moveTo>
                  <a:lnTo>
                    <a:pt x="0" y="381000"/>
                  </a:lnTo>
                  <a:lnTo>
                    <a:pt x="0" y="389890"/>
                  </a:lnTo>
                  <a:lnTo>
                    <a:pt x="50038" y="389890"/>
                  </a:lnTo>
                  <a:lnTo>
                    <a:pt x="50038" y="381000"/>
                  </a:lnTo>
                  <a:close/>
                </a:path>
                <a:path w="389254" h="582929">
                  <a:moveTo>
                    <a:pt x="71755" y="381000"/>
                  </a:moveTo>
                  <a:lnTo>
                    <a:pt x="57531" y="381000"/>
                  </a:lnTo>
                  <a:lnTo>
                    <a:pt x="57531" y="389890"/>
                  </a:lnTo>
                  <a:lnTo>
                    <a:pt x="71755" y="389890"/>
                  </a:lnTo>
                  <a:lnTo>
                    <a:pt x="71755" y="381000"/>
                  </a:lnTo>
                  <a:close/>
                </a:path>
                <a:path w="389254" h="582929">
                  <a:moveTo>
                    <a:pt x="266573" y="365760"/>
                  </a:moveTo>
                  <a:lnTo>
                    <a:pt x="6858" y="365760"/>
                  </a:lnTo>
                  <a:lnTo>
                    <a:pt x="6858" y="381000"/>
                  </a:lnTo>
                  <a:lnTo>
                    <a:pt x="79248" y="381000"/>
                  </a:lnTo>
                  <a:lnTo>
                    <a:pt x="79248" y="373380"/>
                  </a:lnTo>
                  <a:lnTo>
                    <a:pt x="266573" y="373380"/>
                  </a:lnTo>
                  <a:lnTo>
                    <a:pt x="266573" y="365760"/>
                  </a:lnTo>
                  <a:close/>
                </a:path>
                <a:path w="389254" h="582929">
                  <a:moveTo>
                    <a:pt x="295021" y="365760"/>
                  </a:moveTo>
                  <a:lnTo>
                    <a:pt x="266573" y="365760"/>
                  </a:lnTo>
                  <a:lnTo>
                    <a:pt x="266573" y="373380"/>
                  </a:lnTo>
                  <a:lnTo>
                    <a:pt x="295021" y="373380"/>
                  </a:lnTo>
                  <a:lnTo>
                    <a:pt x="295021" y="365760"/>
                  </a:lnTo>
                  <a:close/>
                </a:path>
                <a:path w="389254" h="582929">
                  <a:moveTo>
                    <a:pt x="359918" y="311150"/>
                  </a:moveTo>
                  <a:lnTo>
                    <a:pt x="28448" y="311150"/>
                  </a:lnTo>
                  <a:lnTo>
                    <a:pt x="28448" y="358140"/>
                  </a:lnTo>
                  <a:lnTo>
                    <a:pt x="21590" y="358140"/>
                  </a:lnTo>
                  <a:lnTo>
                    <a:pt x="21590" y="365760"/>
                  </a:lnTo>
                  <a:lnTo>
                    <a:pt x="288163" y="365760"/>
                  </a:lnTo>
                  <a:lnTo>
                    <a:pt x="288163" y="350519"/>
                  </a:lnTo>
                  <a:lnTo>
                    <a:pt x="295021" y="350519"/>
                  </a:lnTo>
                  <a:lnTo>
                    <a:pt x="302260" y="342900"/>
                  </a:lnTo>
                  <a:lnTo>
                    <a:pt x="302260" y="335280"/>
                  </a:lnTo>
                  <a:lnTo>
                    <a:pt x="309752" y="335280"/>
                  </a:lnTo>
                  <a:lnTo>
                    <a:pt x="309752" y="327660"/>
                  </a:lnTo>
                  <a:lnTo>
                    <a:pt x="345821" y="327660"/>
                  </a:lnTo>
                  <a:lnTo>
                    <a:pt x="345821" y="318769"/>
                  </a:lnTo>
                  <a:lnTo>
                    <a:pt x="359918" y="318769"/>
                  </a:lnTo>
                  <a:lnTo>
                    <a:pt x="359918" y="311150"/>
                  </a:lnTo>
                  <a:close/>
                </a:path>
                <a:path w="389254" h="582929">
                  <a:moveTo>
                    <a:pt x="324104" y="327660"/>
                  </a:moveTo>
                  <a:lnTo>
                    <a:pt x="316611" y="327660"/>
                  </a:lnTo>
                  <a:lnTo>
                    <a:pt x="316611" y="335280"/>
                  </a:lnTo>
                  <a:lnTo>
                    <a:pt x="324104" y="335280"/>
                  </a:lnTo>
                  <a:lnTo>
                    <a:pt x="324104" y="327660"/>
                  </a:lnTo>
                  <a:close/>
                </a:path>
                <a:path w="389254" h="582929">
                  <a:moveTo>
                    <a:pt x="35941" y="288290"/>
                  </a:moveTo>
                  <a:lnTo>
                    <a:pt x="28448" y="288290"/>
                  </a:lnTo>
                  <a:lnTo>
                    <a:pt x="28448" y="303530"/>
                  </a:lnTo>
                  <a:lnTo>
                    <a:pt x="21590" y="303530"/>
                  </a:lnTo>
                  <a:lnTo>
                    <a:pt x="21590" y="311150"/>
                  </a:lnTo>
                  <a:lnTo>
                    <a:pt x="352679" y="311150"/>
                  </a:lnTo>
                  <a:lnTo>
                    <a:pt x="352679" y="295910"/>
                  </a:lnTo>
                  <a:lnTo>
                    <a:pt x="35941" y="295910"/>
                  </a:lnTo>
                  <a:lnTo>
                    <a:pt x="35941" y="288290"/>
                  </a:lnTo>
                  <a:close/>
                </a:path>
                <a:path w="389254" h="582929">
                  <a:moveTo>
                    <a:pt x="359918" y="280669"/>
                  </a:moveTo>
                  <a:lnTo>
                    <a:pt x="43434" y="280669"/>
                  </a:lnTo>
                  <a:lnTo>
                    <a:pt x="43434" y="295910"/>
                  </a:lnTo>
                  <a:lnTo>
                    <a:pt x="352679" y="295910"/>
                  </a:lnTo>
                  <a:lnTo>
                    <a:pt x="359918" y="288290"/>
                  </a:lnTo>
                  <a:lnTo>
                    <a:pt x="359918" y="280669"/>
                  </a:lnTo>
                  <a:close/>
                </a:path>
                <a:path w="389254" h="582929">
                  <a:moveTo>
                    <a:pt x="389000" y="280669"/>
                  </a:moveTo>
                  <a:lnTo>
                    <a:pt x="367411" y="280669"/>
                  </a:lnTo>
                  <a:lnTo>
                    <a:pt x="367411" y="288290"/>
                  </a:lnTo>
                  <a:lnTo>
                    <a:pt x="374523" y="288290"/>
                  </a:lnTo>
                  <a:lnTo>
                    <a:pt x="374523" y="295910"/>
                  </a:lnTo>
                  <a:lnTo>
                    <a:pt x="389000" y="295910"/>
                  </a:lnTo>
                  <a:lnTo>
                    <a:pt x="389000" y="280669"/>
                  </a:lnTo>
                  <a:close/>
                </a:path>
                <a:path w="389254" h="582929">
                  <a:moveTo>
                    <a:pt x="374523" y="233680"/>
                  </a:moveTo>
                  <a:lnTo>
                    <a:pt x="57531" y="233680"/>
                  </a:lnTo>
                  <a:lnTo>
                    <a:pt x="57531" y="241300"/>
                  </a:lnTo>
                  <a:lnTo>
                    <a:pt x="50038" y="241300"/>
                  </a:lnTo>
                  <a:lnTo>
                    <a:pt x="50038" y="248919"/>
                  </a:lnTo>
                  <a:lnTo>
                    <a:pt x="43434" y="248919"/>
                  </a:lnTo>
                  <a:lnTo>
                    <a:pt x="43434" y="256540"/>
                  </a:lnTo>
                  <a:lnTo>
                    <a:pt x="50038" y="265430"/>
                  </a:lnTo>
                  <a:lnTo>
                    <a:pt x="50038" y="280669"/>
                  </a:lnTo>
                  <a:lnTo>
                    <a:pt x="381508" y="280669"/>
                  </a:lnTo>
                  <a:lnTo>
                    <a:pt x="381508" y="256540"/>
                  </a:lnTo>
                  <a:lnTo>
                    <a:pt x="374523" y="256540"/>
                  </a:lnTo>
                  <a:lnTo>
                    <a:pt x="374523" y="233680"/>
                  </a:lnTo>
                  <a:close/>
                </a:path>
                <a:path w="389254" h="582929">
                  <a:moveTo>
                    <a:pt x="374523" y="201930"/>
                  </a:moveTo>
                  <a:lnTo>
                    <a:pt x="374523" y="210819"/>
                  </a:lnTo>
                  <a:lnTo>
                    <a:pt x="71755" y="210819"/>
                  </a:lnTo>
                  <a:lnTo>
                    <a:pt x="71755" y="226060"/>
                  </a:lnTo>
                  <a:lnTo>
                    <a:pt x="64770" y="226060"/>
                  </a:lnTo>
                  <a:lnTo>
                    <a:pt x="64770" y="233680"/>
                  </a:lnTo>
                  <a:lnTo>
                    <a:pt x="381508" y="233680"/>
                  </a:lnTo>
                  <a:lnTo>
                    <a:pt x="381508" y="210819"/>
                  </a:lnTo>
                  <a:lnTo>
                    <a:pt x="374523" y="201930"/>
                  </a:lnTo>
                  <a:close/>
                </a:path>
                <a:path w="389254" h="582929">
                  <a:moveTo>
                    <a:pt x="374523" y="201930"/>
                  </a:moveTo>
                  <a:lnTo>
                    <a:pt x="64770" y="201930"/>
                  </a:lnTo>
                  <a:lnTo>
                    <a:pt x="64770" y="210819"/>
                  </a:lnTo>
                  <a:lnTo>
                    <a:pt x="374523" y="210819"/>
                  </a:lnTo>
                  <a:lnTo>
                    <a:pt x="374523" y="201930"/>
                  </a:lnTo>
                  <a:close/>
                </a:path>
                <a:path w="389254" h="582929">
                  <a:moveTo>
                    <a:pt x="86360" y="186690"/>
                  </a:moveTo>
                  <a:lnTo>
                    <a:pt x="64770" y="186690"/>
                  </a:lnTo>
                  <a:lnTo>
                    <a:pt x="64770" y="194310"/>
                  </a:lnTo>
                  <a:lnTo>
                    <a:pt x="57531" y="201930"/>
                  </a:lnTo>
                  <a:lnTo>
                    <a:pt x="367411" y="201930"/>
                  </a:lnTo>
                  <a:lnTo>
                    <a:pt x="367411" y="194310"/>
                  </a:lnTo>
                  <a:lnTo>
                    <a:pt x="86360" y="194310"/>
                  </a:lnTo>
                  <a:lnTo>
                    <a:pt x="86360" y="186690"/>
                  </a:lnTo>
                  <a:close/>
                </a:path>
                <a:path w="389254" h="582929">
                  <a:moveTo>
                    <a:pt x="374523" y="179069"/>
                  </a:moveTo>
                  <a:lnTo>
                    <a:pt x="86360" y="179069"/>
                  </a:lnTo>
                  <a:lnTo>
                    <a:pt x="93599" y="186690"/>
                  </a:lnTo>
                  <a:lnTo>
                    <a:pt x="86360" y="186690"/>
                  </a:lnTo>
                  <a:lnTo>
                    <a:pt x="86360" y="194310"/>
                  </a:lnTo>
                  <a:lnTo>
                    <a:pt x="374523" y="194310"/>
                  </a:lnTo>
                  <a:lnTo>
                    <a:pt x="374523" y="179069"/>
                  </a:lnTo>
                  <a:close/>
                </a:path>
                <a:path w="389254" h="582929">
                  <a:moveTo>
                    <a:pt x="79248" y="179069"/>
                  </a:moveTo>
                  <a:lnTo>
                    <a:pt x="57531" y="179069"/>
                  </a:lnTo>
                  <a:lnTo>
                    <a:pt x="57531" y="186690"/>
                  </a:lnTo>
                  <a:lnTo>
                    <a:pt x="79248" y="186690"/>
                  </a:lnTo>
                  <a:lnTo>
                    <a:pt x="79248" y="179069"/>
                  </a:lnTo>
                  <a:close/>
                </a:path>
                <a:path w="389254" h="582929">
                  <a:moveTo>
                    <a:pt x="71755" y="171450"/>
                  </a:moveTo>
                  <a:lnTo>
                    <a:pt x="64770" y="171450"/>
                  </a:lnTo>
                  <a:lnTo>
                    <a:pt x="64770" y="179069"/>
                  </a:lnTo>
                  <a:lnTo>
                    <a:pt x="71755" y="179069"/>
                  </a:lnTo>
                  <a:lnTo>
                    <a:pt x="71755" y="171450"/>
                  </a:lnTo>
                  <a:close/>
                </a:path>
                <a:path w="389254" h="582929">
                  <a:moveTo>
                    <a:pt x="367411" y="163830"/>
                  </a:moveTo>
                  <a:lnTo>
                    <a:pt x="100838" y="163830"/>
                  </a:lnTo>
                  <a:lnTo>
                    <a:pt x="100838" y="179069"/>
                  </a:lnTo>
                  <a:lnTo>
                    <a:pt x="367411" y="179069"/>
                  </a:lnTo>
                  <a:lnTo>
                    <a:pt x="367411" y="163830"/>
                  </a:lnTo>
                  <a:close/>
                </a:path>
                <a:path w="389254" h="582929">
                  <a:moveTo>
                    <a:pt x="165608" y="109220"/>
                  </a:moveTo>
                  <a:lnTo>
                    <a:pt x="151002" y="109220"/>
                  </a:lnTo>
                  <a:lnTo>
                    <a:pt x="151002" y="133350"/>
                  </a:lnTo>
                  <a:lnTo>
                    <a:pt x="129286" y="133350"/>
                  </a:lnTo>
                  <a:lnTo>
                    <a:pt x="129286" y="139700"/>
                  </a:lnTo>
                  <a:lnTo>
                    <a:pt x="122682" y="139700"/>
                  </a:lnTo>
                  <a:lnTo>
                    <a:pt x="122682" y="148589"/>
                  </a:lnTo>
                  <a:lnTo>
                    <a:pt x="115189" y="148589"/>
                  </a:lnTo>
                  <a:lnTo>
                    <a:pt x="115189" y="156210"/>
                  </a:lnTo>
                  <a:lnTo>
                    <a:pt x="108076" y="156210"/>
                  </a:lnTo>
                  <a:lnTo>
                    <a:pt x="108076" y="163830"/>
                  </a:lnTo>
                  <a:lnTo>
                    <a:pt x="359918" y="163830"/>
                  </a:lnTo>
                  <a:lnTo>
                    <a:pt x="359918" y="148589"/>
                  </a:lnTo>
                  <a:lnTo>
                    <a:pt x="352679" y="139700"/>
                  </a:lnTo>
                  <a:lnTo>
                    <a:pt x="352679" y="124460"/>
                  </a:lnTo>
                  <a:lnTo>
                    <a:pt x="324104" y="124460"/>
                  </a:lnTo>
                  <a:lnTo>
                    <a:pt x="324104" y="116839"/>
                  </a:lnTo>
                  <a:lnTo>
                    <a:pt x="165608" y="116839"/>
                  </a:lnTo>
                  <a:lnTo>
                    <a:pt x="165608" y="109220"/>
                  </a:lnTo>
                  <a:close/>
                </a:path>
                <a:path w="389254" h="582929">
                  <a:moveTo>
                    <a:pt x="324104" y="109220"/>
                  </a:moveTo>
                  <a:lnTo>
                    <a:pt x="165608" y="109220"/>
                  </a:lnTo>
                  <a:lnTo>
                    <a:pt x="165608" y="116839"/>
                  </a:lnTo>
                  <a:lnTo>
                    <a:pt x="324104" y="116839"/>
                  </a:lnTo>
                  <a:lnTo>
                    <a:pt x="324104" y="109220"/>
                  </a:lnTo>
                  <a:close/>
                </a:path>
                <a:path w="389254" h="582929">
                  <a:moveTo>
                    <a:pt x="352679" y="22860"/>
                  </a:moveTo>
                  <a:lnTo>
                    <a:pt x="187325" y="22860"/>
                  </a:lnTo>
                  <a:lnTo>
                    <a:pt x="187325" y="46989"/>
                  </a:lnTo>
                  <a:lnTo>
                    <a:pt x="194437" y="46989"/>
                  </a:lnTo>
                  <a:lnTo>
                    <a:pt x="194437" y="62230"/>
                  </a:lnTo>
                  <a:lnTo>
                    <a:pt x="187325" y="62230"/>
                  </a:lnTo>
                  <a:lnTo>
                    <a:pt x="187325" y="69850"/>
                  </a:lnTo>
                  <a:lnTo>
                    <a:pt x="179705" y="69850"/>
                  </a:lnTo>
                  <a:lnTo>
                    <a:pt x="179705" y="86360"/>
                  </a:lnTo>
                  <a:lnTo>
                    <a:pt x="172847" y="93980"/>
                  </a:lnTo>
                  <a:lnTo>
                    <a:pt x="172847" y="109220"/>
                  </a:lnTo>
                  <a:lnTo>
                    <a:pt x="309752" y="109220"/>
                  </a:lnTo>
                  <a:lnTo>
                    <a:pt x="309752" y="86360"/>
                  </a:lnTo>
                  <a:lnTo>
                    <a:pt x="331343" y="86360"/>
                  </a:lnTo>
                  <a:lnTo>
                    <a:pt x="331343" y="78739"/>
                  </a:lnTo>
                  <a:lnTo>
                    <a:pt x="359918" y="78739"/>
                  </a:lnTo>
                  <a:lnTo>
                    <a:pt x="359918" y="54610"/>
                  </a:lnTo>
                  <a:lnTo>
                    <a:pt x="367411" y="54610"/>
                  </a:lnTo>
                  <a:lnTo>
                    <a:pt x="367411" y="39370"/>
                  </a:lnTo>
                  <a:lnTo>
                    <a:pt x="359918" y="39370"/>
                  </a:lnTo>
                  <a:lnTo>
                    <a:pt x="359918" y="31750"/>
                  </a:lnTo>
                  <a:lnTo>
                    <a:pt x="352679" y="31750"/>
                  </a:lnTo>
                  <a:lnTo>
                    <a:pt x="352679" y="22860"/>
                  </a:lnTo>
                  <a:close/>
                </a:path>
                <a:path w="389254" h="582929">
                  <a:moveTo>
                    <a:pt x="316611" y="101600"/>
                  </a:moveTo>
                  <a:lnTo>
                    <a:pt x="309752" y="109220"/>
                  </a:lnTo>
                  <a:lnTo>
                    <a:pt x="316611" y="109220"/>
                  </a:lnTo>
                  <a:lnTo>
                    <a:pt x="316611" y="101600"/>
                  </a:lnTo>
                  <a:close/>
                </a:path>
                <a:path w="389254" h="582929">
                  <a:moveTo>
                    <a:pt x="331343" y="86360"/>
                  </a:moveTo>
                  <a:lnTo>
                    <a:pt x="324104" y="86360"/>
                  </a:lnTo>
                  <a:lnTo>
                    <a:pt x="324104" y="93980"/>
                  </a:lnTo>
                  <a:lnTo>
                    <a:pt x="331343" y="93980"/>
                  </a:lnTo>
                  <a:lnTo>
                    <a:pt x="331343" y="86360"/>
                  </a:lnTo>
                  <a:close/>
                </a:path>
                <a:path w="389254" h="582929">
                  <a:moveTo>
                    <a:pt x="359918" y="78739"/>
                  </a:moveTo>
                  <a:lnTo>
                    <a:pt x="345821" y="78739"/>
                  </a:lnTo>
                  <a:lnTo>
                    <a:pt x="345821" y="86360"/>
                  </a:lnTo>
                  <a:lnTo>
                    <a:pt x="359918" y="86360"/>
                  </a:lnTo>
                  <a:lnTo>
                    <a:pt x="359918" y="78739"/>
                  </a:lnTo>
                  <a:close/>
                </a:path>
                <a:path w="389254" h="582929">
                  <a:moveTo>
                    <a:pt x="230505" y="16510"/>
                  </a:moveTo>
                  <a:lnTo>
                    <a:pt x="179705" y="16510"/>
                  </a:lnTo>
                  <a:lnTo>
                    <a:pt x="179705" y="22860"/>
                  </a:lnTo>
                  <a:lnTo>
                    <a:pt x="230505" y="22860"/>
                  </a:lnTo>
                  <a:lnTo>
                    <a:pt x="230505" y="16510"/>
                  </a:lnTo>
                  <a:close/>
                </a:path>
                <a:path w="389254" h="582929">
                  <a:moveTo>
                    <a:pt x="273685" y="16510"/>
                  </a:moveTo>
                  <a:lnTo>
                    <a:pt x="266573" y="16510"/>
                  </a:lnTo>
                  <a:lnTo>
                    <a:pt x="258952" y="22860"/>
                  </a:lnTo>
                  <a:lnTo>
                    <a:pt x="273685" y="22860"/>
                  </a:lnTo>
                  <a:lnTo>
                    <a:pt x="273685" y="16510"/>
                  </a:lnTo>
                  <a:close/>
                </a:path>
                <a:path w="389254" h="582929">
                  <a:moveTo>
                    <a:pt x="345821" y="16510"/>
                  </a:moveTo>
                  <a:lnTo>
                    <a:pt x="280670" y="16510"/>
                  </a:lnTo>
                  <a:lnTo>
                    <a:pt x="280670" y="22860"/>
                  </a:lnTo>
                  <a:lnTo>
                    <a:pt x="345821" y="22860"/>
                  </a:lnTo>
                  <a:lnTo>
                    <a:pt x="345821" y="16510"/>
                  </a:lnTo>
                  <a:close/>
                </a:path>
                <a:path w="389254" h="582929">
                  <a:moveTo>
                    <a:pt x="208915" y="7620"/>
                  </a:moveTo>
                  <a:lnTo>
                    <a:pt x="187325" y="7620"/>
                  </a:lnTo>
                  <a:lnTo>
                    <a:pt x="187325" y="16510"/>
                  </a:lnTo>
                  <a:lnTo>
                    <a:pt x="216026" y="16510"/>
                  </a:lnTo>
                  <a:lnTo>
                    <a:pt x="208915" y="7620"/>
                  </a:lnTo>
                  <a:close/>
                </a:path>
                <a:path w="389254" h="582929">
                  <a:moveTo>
                    <a:pt x="223266" y="7620"/>
                  </a:moveTo>
                  <a:lnTo>
                    <a:pt x="216026" y="7620"/>
                  </a:lnTo>
                  <a:lnTo>
                    <a:pt x="216026" y="16510"/>
                  </a:lnTo>
                  <a:lnTo>
                    <a:pt x="223266" y="16510"/>
                  </a:lnTo>
                  <a:lnTo>
                    <a:pt x="223266" y="7620"/>
                  </a:lnTo>
                  <a:close/>
                </a:path>
                <a:path w="389254" h="582929">
                  <a:moveTo>
                    <a:pt x="295021" y="0"/>
                  </a:moveTo>
                  <a:lnTo>
                    <a:pt x="288163" y="0"/>
                  </a:lnTo>
                  <a:lnTo>
                    <a:pt x="288163" y="16510"/>
                  </a:lnTo>
                  <a:lnTo>
                    <a:pt x="331343" y="16510"/>
                  </a:lnTo>
                  <a:lnTo>
                    <a:pt x="331343" y="7620"/>
                  </a:lnTo>
                  <a:lnTo>
                    <a:pt x="295021" y="7620"/>
                  </a:lnTo>
                  <a:lnTo>
                    <a:pt x="295021" y="0"/>
                  </a:lnTo>
                  <a:close/>
                </a:path>
                <a:path w="389254" h="582929">
                  <a:moveTo>
                    <a:pt x="302260" y="0"/>
                  </a:moveTo>
                  <a:lnTo>
                    <a:pt x="295021" y="0"/>
                  </a:lnTo>
                  <a:lnTo>
                    <a:pt x="295021" y="7620"/>
                  </a:lnTo>
                  <a:lnTo>
                    <a:pt x="302260" y="7620"/>
                  </a:lnTo>
                  <a:lnTo>
                    <a:pt x="302260" y="0"/>
                  </a:lnTo>
                  <a:close/>
                </a:path>
                <a:path w="389254" h="582929">
                  <a:moveTo>
                    <a:pt x="316611" y="0"/>
                  </a:moveTo>
                  <a:lnTo>
                    <a:pt x="309752" y="0"/>
                  </a:lnTo>
                  <a:lnTo>
                    <a:pt x="309752" y="7620"/>
                  </a:lnTo>
                  <a:lnTo>
                    <a:pt x="316611" y="7620"/>
                  </a:lnTo>
                  <a:lnTo>
                    <a:pt x="316611" y="0"/>
                  </a:lnTo>
                  <a:close/>
                </a:path>
              </a:pathLst>
            </a:custGeom>
            <a:solidFill>
              <a:srgbClr val="FFFFFF"/>
            </a:solidFill>
          </p:spPr>
          <p:txBody>
            <a:bodyPr wrap="square" lIns="0" tIns="0" rIns="0" bIns="0" rtlCol="0"/>
            <a:lstStyle/>
            <a:p>
              <a:endParaRPr/>
            </a:p>
          </p:txBody>
        </p:sp>
        <p:sp>
          <p:nvSpPr>
            <p:cNvPr id="546" name="object 546"/>
            <p:cNvSpPr/>
            <p:nvPr/>
          </p:nvSpPr>
          <p:spPr>
            <a:xfrm>
              <a:off x="8990298" y="4500217"/>
              <a:ext cx="7620" cy="8255"/>
            </a:xfrm>
            <a:custGeom>
              <a:avLst/>
              <a:gdLst/>
              <a:ahLst/>
              <a:cxnLst/>
              <a:rect l="l" t="t" r="r" b="b"/>
              <a:pathLst>
                <a:path w="7620" h="8254">
                  <a:moveTo>
                    <a:pt x="0" y="7775"/>
                  </a:moveTo>
                  <a:lnTo>
                    <a:pt x="7204" y="7775"/>
                  </a:lnTo>
                  <a:lnTo>
                    <a:pt x="7204" y="0"/>
                  </a:lnTo>
                  <a:lnTo>
                    <a:pt x="0" y="0"/>
                  </a:lnTo>
                  <a:lnTo>
                    <a:pt x="0" y="7775"/>
                  </a:lnTo>
                  <a:close/>
                </a:path>
              </a:pathLst>
            </a:custGeom>
            <a:solidFill>
              <a:srgbClr val="FFFFFF"/>
            </a:solidFill>
          </p:spPr>
          <p:txBody>
            <a:bodyPr wrap="square" lIns="0" tIns="0" rIns="0" bIns="0" rtlCol="0"/>
            <a:lstStyle/>
            <a:p>
              <a:endParaRPr/>
            </a:p>
          </p:txBody>
        </p:sp>
        <p:sp>
          <p:nvSpPr>
            <p:cNvPr id="547" name="object 547"/>
            <p:cNvSpPr/>
            <p:nvPr/>
          </p:nvSpPr>
          <p:spPr>
            <a:xfrm>
              <a:off x="8802974" y="4181347"/>
              <a:ext cx="130175" cy="109220"/>
            </a:xfrm>
            <a:custGeom>
              <a:avLst/>
              <a:gdLst/>
              <a:ahLst/>
              <a:cxnLst/>
              <a:rect l="l" t="t" r="r" b="b"/>
              <a:pathLst>
                <a:path w="130175" h="109220">
                  <a:moveTo>
                    <a:pt x="129666" y="0"/>
                  </a:moveTo>
                  <a:lnTo>
                    <a:pt x="122808" y="0"/>
                  </a:lnTo>
                  <a:lnTo>
                    <a:pt x="122808" y="15875"/>
                  </a:lnTo>
                  <a:lnTo>
                    <a:pt x="115315" y="15875"/>
                  </a:lnTo>
                  <a:lnTo>
                    <a:pt x="115315" y="22987"/>
                  </a:lnTo>
                  <a:lnTo>
                    <a:pt x="108330" y="22987"/>
                  </a:lnTo>
                  <a:lnTo>
                    <a:pt x="108330" y="15875"/>
                  </a:lnTo>
                  <a:lnTo>
                    <a:pt x="101091" y="15875"/>
                  </a:lnTo>
                  <a:lnTo>
                    <a:pt x="93599" y="22987"/>
                  </a:lnTo>
                  <a:lnTo>
                    <a:pt x="65024" y="22987"/>
                  </a:lnTo>
                  <a:lnTo>
                    <a:pt x="65024" y="15875"/>
                  </a:lnTo>
                  <a:lnTo>
                    <a:pt x="57784" y="15875"/>
                  </a:lnTo>
                  <a:lnTo>
                    <a:pt x="57784" y="7746"/>
                  </a:lnTo>
                  <a:lnTo>
                    <a:pt x="50546" y="7746"/>
                  </a:lnTo>
                  <a:lnTo>
                    <a:pt x="50546" y="15875"/>
                  </a:lnTo>
                  <a:lnTo>
                    <a:pt x="43433" y="7746"/>
                  </a:lnTo>
                  <a:lnTo>
                    <a:pt x="21716" y="7746"/>
                  </a:lnTo>
                  <a:lnTo>
                    <a:pt x="21716" y="15875"/>
                  </a:lnTo>
                  <a:lnTo>
                    <a:pt x="14224" y="15875"/>
                  </a:lnTo>
                  <a:lnTo>
                    <a:pt x="14224" y="22987"/>
                  </a:lnTo>
                  <a:lnTo>
                    <a:pt x="21716" y="22987"/>
                  </a:lnTo>
                  <a:lnTo>
                    <a:pt x="21716" y="46989"/>
                  </a:lnTo>
                  <a:lnTo>
                    <a:pt x="28955" y="46989"/>
                  </a:lnTo>
                  <a:lnTo>
                    <a:pt x="28955" y="62229"/>
                  </a:lnTo>
                  <a:lnTo>
                    <a:pt x="21716" y="62229"/>
                  </a:lnTo>
                  <a:lnTo>
                    <a:pt x="21716" y="69976"/>
                  </a:lnTo>
                  <a:lnTo>
                    <a:pt x="14224" y="69976"/>
                  </a:lnTo>
                  <a:lnTo>
                    <a:pt x="14224" y="85597"/>
                  </a:lnTo>
                  <a:lnTo>
                    <a:pt x="7238" y="93344"/>
                  </a:lnTo>
                  <a:lnTo>
                    <a:pt x="7238" y="108838"/>
                  </a:lnTo>
                  <a:lnTo>
                    <a:pt x="0" y="108838"/>
                  </a:lnTo>
                </a:path>
              </a:pathLst>
            </a:custGeom>
            <a:ln w="3175">
              <a:solidFill>
                <a:srgbClr val="B1B1B1"/>
              </a:solidFill>
            </a:ln>
          </p:spPr>
          <p:txBody>
            <a:bodyPr wrap="square" lIns="0" tIns="0" rIns="0" bIns="0" rtlCol="0"/>
            <a:lstStyle/>
            <a:p>
              <a:endParaRPr/>
            </a:p>
          </p:txBody>
        </p:sp>
        <p:sp>
          <p:nvSpPr>
            <p:cNvPr id="548" name="object 548"/>
            <p:cNvSpPr/>
            <p:nvPr/>
          </p:nvSpPr>
          <p:spPr>
            <a:xfrm>
              <a:off x="8932639" y="4181348"/>
              <a:ext cx="72390" cy="147955"/>
            </a:xfrm>
            <a:custGeom>
              <a:avLst/>
              <a:gdLst/>
              <a:ahLst/>
              <a:cxnLst/>
              <a:rect l="l" t="t" r="r" b="b"/>
              <a:pathLst>
                <a:path w="72390" h="147954">
                  <a:moveTo>
                    <a:pt x="64643" y="147700"/>
                  </a:moveTo>
                  <a:lnTo>
                    <a:pt x="57404" y="139953"/>
                  </a:lnTo>
                  <a:lnTo>
                    <a:pt x="57404" y="124459"/>
                  </a:lnTo>
                  <a:lnTo>
                    <a:pt x="29083" y="124459"/>
                  </a:lnTo>
                  <a:lnTo>
                    <a:pt x="29083" y="108838"/>
                  </a:lnTo>
                  <a:lnTo>
                    <a:pt x="21590" y="108838"/>
                  </a:lnTo>
                  <a:lnTo>
                    <a:pt x="21590" y="101472"/>
                  </a:lnTo>
                  <a:lnTo>
                    <a:pt x="14732" y="108838"/>
                  </a:lnTo>
                  <a:lnTo>
                    <a:pt x="14732" y="85597"/>
                  </a:lnTo>
                  <a:lnTo>
                    <a:pt x="29083" y="85597"/>
                  </a:lnTo>
                  <a:lnTo>
                    <a:pt x="29083" y="93344"/>
                  </a:lnTo>
                  <a:lnTo>
                    <a:pt x="36195" y="93344"/>
                  </a:lnTo>
                  <a:lnTo>
                    <a:pt x="36195" y="78104"/>
                  </a:lnTo>
                  <a:lnTo>
                    <a:pt x="50546" y="78104"/>
                  </a:lnTo>
                  <a:lnTo>
                    <a:pt x="50546" y="85597"/>
                  </a:lnTo>
                  <a:lnTo>
                    <a:pt x="64643" y="85597"/>
                  </a:lnTo>
                  <a:lnTo>
                    <a:pt x="64643" y="54482"/>
                  </a:lnTo>
                  <a:lnTo>
                    <a:pt x="72136" y="54482"/>
                  </a:lnTo>
                  <a:lnTo>
                    <a:pt x="72136" y="39243"/>
                  </a:lnTo>
                  <a:lnTo>
                    <a:pt x="64643" y="39243"/>
                  </a:lnTo>
                  <a:lnTo>
                    <a:pt x="64643" y="31114"/>
                  </a:lnTo>
                  <a:lnTo>
                    <a:pt x="57404" y="31114"/>
                  </a:lnTo>
                  <a:lnTo>
                    <a:pt x="57404" y="22987"/>
                  </a:lnTo>
                  <a:lnTo>
                    <a:pt x="50546" y="22987"/>
                  </a:lnTo>
                  <a:lnTo>
                    <a:pt x="50546" y="15875"/>
                  </a:lnTo>
                  <a:lnTo>
                    <a:pt x="36195" y="15875"/>
                  </a:lnTo>
                  <a:lnTo>
                    <a:pt x="36195" y="7746"/>
                  </a:lnTo>
                  <a:lnTo>
                    <a:pt x="21590" y="7746"/>
                  </a:lnTo>
                  <a:lnTo>
                    <a:pt x="21590" y="0"/>
                  </a:lnTo>
                  <a:lnTo>
                    <a:pt x="14732" y="0"/>
                  </a:lnTo>
                  <a:lnTo>
                    <a:pt x="14732" y="7746"/>
                  </a:lnTo>
                  <a:lnTo>
                    <a:pt x="7239" y="7746"/>
                  </a:lnTo>
                  <a:lnTo>
                    <a:pt x="7239" y="0"/>
                  </a:lnTo>
                  <a:lnTo>
                    <a:pt x="0" y="0"/>
                  </a:lnTo>
                </a:path>
              </a:pathLst>
            </a:custGeom>
            <a:ln w="3175">
              <a:solidFill>
                <a:srgbClr val="B1B1B1"/>
              </a:solidFill>
            </a:ln>
          </p:spPr>
          <p:txBody>
            <a:bodyPr wrap="square" lIns="0" tIns="0" rIns="0" bIns="0" rtlCol="0"/>
            <a:lstStyle/>
            <a:p>
              <a:endParaRPr/>
            </a:p>
          </p:txBody>
        </p:sp>
        <p:sp>
          <p:nvSpPr>
            <p:cNvPr id="549" name="object 549"/>
            <p:cNvSpPr/>
            <p:nvPr/>
          </p:nvSpPr>
          <p:spPr>
            <a:xfrm>
              <a:off x="8932639" y="4181348"/>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550" name="object 550"/>
            <p:cNvSpPr/>
            <p:nvPr/>
          </p:nvSpPr>
          <p:spPr>
            <a:xfrm>
              <a:off x="8730964" y="4290187"/>
              <a:ext cx="65405" cy="70485"/>
            </a:xfrm>
            <a:custGeom>
              <a:avLst/>
              <a:gdLst/>
              <a:ahLst/>
              <a:cxnLst/>
              <a:rect l="l" t="t" r="r" b="b"/>
              <a:pathLst>
                <a:path w="65404" h="70485">
                  <a:moveTo>
                    <a:pt x="64897" y="0"/>
                  </a:moveTo>
                  <a:lnTo>
                    <a:pt x="57403" y="0"/>
                  </a:lnTo>
                  <a:lnTo>
                    <a:pt x="57403" y="23621"/>
                  </a:lnTo>
                  <a:lnTo>
                    <a:pt x="35687" y="23621"/>
                  </a:lnTo>
                  <a:lnTo>
                    <a:pt x="35687" y="30987"/>
                  </a:lnTo>
                  <a:lnTo>
                    <a:pt x="29083" y="30987"/>
                  </a:lnTo>
                  <a:lnTo>
                    <a:pt x="29083" y="38735"/>
                  </a:lnTo>
                  <a:lnTo>
                    <a:pt x="21590" y="38735"/>
                  </a:lnTo>
                  <a:lnTo>
                    <a:pt x="21590" y="46736"/>
                  </a:lnTo>
                  <a:lnTo>
                    <a:pt x="14477" y="46736"/>
                  </a:lnTo>
                  <a:lnTo>
                    <a:pt x="14477" y="54482"/>
                  </a:lnTo>
                  <a:lnTo>
                    <a:pt x="7239" y="54482"/>
                  </a:lnTo>
                  <a:lnTo>
                    <a:pt x="7239" y="69976"/>
                  </a:lnTo>
                  <a:lnTo>
                    <a:pt x="0" y="69976"/>
                  </a:lnTo>
                </a:path>
              </a:pathLst>
            </a:custGeom>
            <a:ln w="3175">
              <a:solidFill>
                <a:srgbClr val="B1B1B1"/>
              </a:solidFill>
            </a:ln>
          </p:spPr>
          <p:txBody>
            <a:bodyPr wrap="square" lIns="0" tIns="0" rIns="0" bIns="0" rtlCol="0"/>
            <a:lstStyle/>
            <a:p>
              <a:endParaRPr/>
            </a:p>
          </p:txBody>
        </p:sp>
        <p:sp>
          <p:nvSpPr>
            <p:cNvPr id="551" name="object 551"/>
            <p:cNvSpPr/>
            <p:nvPr/>
          </p:nvSpPr>
          <p:spPr>
            <a:xfrm>
              <a:off x="8795861" y="4282441"/>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552" name="object 552"/>
            <p:cNvSpPr/>
            <p:nvPr/>
          </p:nvSpPr>
          <p:spPr>
            <a:xfrm>
              <a:off x="8795861" y="4290186"/>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553" name="object 553"/>
            <p:cNvSpPr/>
            <p:nvPr/>
          </p:nvSpPr>
          <p:spPr>
            <a:xfrm>
              <a:off x="8730963" y="435241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554" name="object 554"/>
            <p:cNvSpPr/>
            <p:nvPr/>
          </p:nvSpPr>
          <p:spPr>
            <a:xfrm>
              <a:off x="8694897" y="4352416"/>
              <a:ext cx="29209" cy="46990"/>
            </a:xfrm>
            <a:custGeom>
              <a:avLst/>
              <a:gdLst/>
              <a:ahLst/>
              <a:cxnLst/>
              <a:rect l="l" t="t" r="r" b="b"/>
              <a:pathLst>
                <a:path w="29209" h="46989">
                  <a:moveTo>
                    <a:pt x="28828" y="15493"/>
                  </a:moveTo>
                  <a:lnTo>
                    <a:pt x="21716" y="15493"/>
                  </a:lnTo>
                  <a:lnTo>
                    <a:pt x="21716" y="8000"/>
                  </a:lnTo>
                  <a:lnTo>
                    <a:pt x="14224" y="8000"/>
                  </a:lnTo>
                  <a:lnTo>
                    <a:pt x="14224" y="0"/>
                  </a:lnTo>
                  <a:lnTo>
                    <a:pt x="7238" y="0"/>
                  </a:lnTo>
                  <a:lnTo>
                    <a:pt x="7238" y="8000"/>
                  </a:lnTo>
                  <a:lnTo>
                    <a:pt x="0" y="8000"/>
                  </a:lnTo>
                  <a:lnTo>
                    <a:pt x="0" y="15493"/>
                  </a:lnTo>
                  <a:lnTo>
                    <a:pt x="7238" y="15493"/>
                  </a:lnTo>
                  <a:lnTo>
                    <a:pt x="7238" y="23113"/>
                  </a:lnTo>
                  <a:lnTo>
                    <a:pt x="0" y="30860"/>
                  </a:lnTo>
                  <a:lnTo>
                    <a:pt x="7238" y="30860"/>
                  </a:lnTo>
                  <a:lnTo>
                    <a:pt x="7238" y="38607"/>
                  </a:lnTo>
                  <a:lnTo>
                    <a:pt x="14224" y="38607"/>
                  </a:lnTo>
                  <a:lnTo>
                    <a:pt x="14224" y="46608"/>
                  </a:lnTo>
                </a:path>
              </a:pathLst>
            </a:custGeom>
            <a:ln w="3175">
              <a:solidFill>
                <a:srgbClr val="B1B1B1"/>
              </a:solidFill>
            </a:ln>
          </p:spPr>
          <p:txBody>
            <a:bodyPr wrap="square" lIns="0" tIns="0" rIns="0" bIns="0" rtlCol="0"/>
            <a:lstStyle/>
            <a:p>
              <a:endParaRPr/>
            </a:p>
          </p:txBody>
        </p:sp>
        <p:sp>
          <p:nvSpPr>
            <p:cNvPr id="555" name="object 555"/>
            <p:cNvSpPr/>
            <p:nvPr/>
          </p:nvSpPr>
          <p:spPr>
            <a:xfrm>
              <a:off x="8723724" y="436803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556" name="object 556"/>
            <p:cNvSpPr/>
            <p:nvPr/>
          </p:nvSpPr>
          <p:spPr>
            <a:xfrm>
              <a:off x="8707597" y="4399026"/>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557" name="object 557"/>
            <p:cNvSpPr/>
            <p:nvPr/>
          </p:nvSpPr>
          <p:spPr>
            <a:xfrm>
              <a:off x="8680546" y="4399026"/>
              <a:ext cx="27305" cy="39370"/>
            </a:xfrm>
            <a:custGeom>
              <a:avLst/>
              <a:gdLst/>
              <a:ahLst/>
              <a:cxnLst/>
              <a:rect l="l" t="t" r="r" b="b"/>
              <a:pathLst>
                <a:path w="27304" h="39370">
                  <a:moveTo>
                    <a:pt x="27050" y="0"/>
                  </a:moveTo>
                  <a:lnTo>
                    <a:pt x="27050" y="7238"/>
                  </a:lnTo>
                  <a:lnTo>
                    <a:pt x="20446" y="7238"/>
                  </a:lnTo>
                  <a:lnTo>
                    <a:pt x="20446" y="15367"/>
                  </a:lnTo>
                  <a:lnTo>
                    <a:pt x="13461" y="15367"/>
                  </a:lnTo>
                  <a:lnTo>
                    <a:pt x="13461" y="23622"/>
                  </a:lnTo>
                  <a:lnTo>
                    <a:pt x="6350" y="23622"/>
                  </a:lnTo>
                  <a:lnTo>
                    <a:pt x="6350" y="31115"/>
                  </a:lnTo>
                  <a:lnTo>
                    <a:pt x="0" y="31115"/>
                  </a:lnTo>
                  <a:lnTo>
                    <a:pt x="0" y="38988"/>
                  </a:lnTo>
                </a:path>
              </a:pathLst>
            </a:custGeom>
            <a:ln w="3175">
              <a:solidFill>
                <a:srgbClr val="B1B1B1"/>
              </a:solidFill>
            </a:ln>
          </p:spPr>
          <p:txBody>
            <a:bodyPr wrap="square" lIns="0" tIns="0" rIns="0" bIns="0" rtlCol="0"/>
            <a:lstStyle/>
            <a:p>
              <a:endParaRPr/>
            </a:p>
          </p:txBody>
        </p:sp>
        <p:sp>
          <p:nvSpPr>
            <p:cNvPr id="558" name="object 558"/>
            <p:cNvSpPr/>
            <p:nvPr/>
          </p:nvSpPr>
          <p:spPr>
            <a:xfrm>
              <a:off x="8680545" y="4438015"/>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559" name="object 559"/>
            <p:cNvSpPr/>
            <p:nvPr/>
          </p:nvSpPr>
          <p:spPr>
            <a:xfrm>
              <a:off x="8651716" y="4438015"/>
              <a:ext cx="36195" cy="109220"/>
            </a:xfrm>
            <a:custGeom>
              <a:avLst/>
              <a:gdLst/>
              <a:ahLst/>
              <a:cxnLst/>
              <a:rect l="l" t="t" r="r" b="b"/>
              <a:pathLst>
                <a:path w="36195" h="109220">
                  <a:moveTo>
                    <a:pt x="29337" y="0"/>
                  </a:moveTo>
                  <a:lnTo>
                    <a:pt x="36068" y="8001"/>
                  </a:lnTo>
                  <a:lnTo>
                    <a:pt x="36068" y="23495"/>
                  </a:lnTo>
                  <a:lnTo>
                    <a:pt x="29337" y="23495"/>
                  </a:lnTo>
                  <a:lnTo>
                    <a:pt x="29337" y="38735"/>
                  </a:lnTo>
                  <a:lnTo>
                    <a:pt x="21844" y="38735"/>
                  </a:lnTo>
                  <a:lnTo>
                    <a:pt x="21844" y="31242"/>
                  </a:lnTo>
                  <a:lnTo>
                    <a:pt x="14224" y="31242"/>
                  </a:lnTo>
                  <a:lnTo>
                    <a:pt x="14224" y="46736"/>
                  </a:lnTo>
                  <a:lnTo>
                    <a:pt x="7239" y="46736"/>
                  </a:lnTo>
                  <a:lnTo>
                    <a:pt x="7239" y="54229"/>
                  </a:lnTo>
                  <a:lnTo>
                    <a:pt x="14224" y="54229"/>
                  </a:lnTo>
                  <a:lnTo>
                    <a:pt x="14224" y="100711"/>
                  </a:lnTo>
                  <a:lnTo>
                    <a:pt x="7239" y="100711"/>
                  </a:lnTo>
                  <a:lnTo>
                    <a:pt x="7239" y="108839"/>
                  </a:lnTo>
                  <a:lnTo>
                    <a:pt x="0" y="108839"/>
                  </a:lnTo>
                </a:path>
              </a:pathLst>
            </a:custGeom>
            <a:ln w="3175">
              <a:solidFill>
                <a:srgbClr val="B1B1B1"/>
              </a:solidFill>
            </a:ln>
          </p:spPr>
          <p:txBody>
            <a:bodyPr wrap="square" lIns="0" tIns="0" rIns="0" bIns="0" rtlCol="0"/>
            <a:lstStyle/>
            <a:p>
              <a:endParaRPr/>
            </a:p>
          </p:txBody>
        </p:sp>
        <p:sp>
          <p:nvSpPr>
            <p:cNvPr id="560" name="object 560"/>
            <p:cNvSpPr/>
            <p:nvPr/>
          </p:nvSpPr>
          <p:spPr>
            <a:xfrm>
              <a:off x="8723724" y="4360165"/>
              <a:ext cx="7620" cy="8255"/>
            </a:xfrm>
            <a:custGeom>
              <a:avLst/>
              <a:gdLst/>
              <a:ahLst/>
              <a:cxnLst/>
              <a:rect l="l" t="t" r="r" b="b"/>
              <a:pathLst>
                <a:path w="7620" h="8254">
                  <a:moveTo>
                    <a:pt x="7238" y="0"/>
                  </a:moveTo>
                  <a:lnTo>
                    <a:pt x="0" y="0"/>
                  </a:lnTo>
                  <a:lnTo>
                    <a:pt x="7238" y="7874"/>
                  </a:lnTo>
                  <a:lnTo>
                    <a:pt x="0" y="7874"/>
                  </a:lnTo>
                </a:path>
              </a:pathLst>
            </a:custGeom>
            <a:ln w="3175">
              <a:solidFill>
                <a:srgbClr val="B1B1B1"/>
              </a:solidFill>
            </a:ln>
          </p:spPr>
          <p:txBody>
            <a:bodyPr wrap="square" lIns="0" tIns="0" rIns="0" bIns="0" rtlCol="0"/>
            <a:lstStyle/>
            <a:p>
              <a:endParaRPr/>
            </a:p>
          </p:txBody>
        </p:sp>
        <p:sp>
          <p:nvSpPr>
            <p:cNvPr id="561" name="object 561"/>
            <p:cNvSpPr/>
            <p:nvPr/>
          </p:nvSpPr>
          <p:spPr>
            <a:xfrm>
              <a:off x="8802973" y="4290187"/>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562" name="object 562"/>
            <p:cNvSpPr/>
            <p:nvPr/>
          </p:nvSpPr>
          <p:spPr>
            <a:xfrm>
              <a:off x="8651715" y="4538980"/>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563" name="object 563"/>
            <p:cNvSpPr/>
            <p:nvPr/>
          </p:nvSpPr>
          <p:spPr>
            <a:xfrm>
              <a:off x="8637365" y="4546854"/>
              <a:ext cx="79375" cy="31115"/>
            </a:xfrm>
            <a:custGeom>
              <a:avLst/>
              <a:gdLst/>
              <a:ahLst/>
              <a:cxnLst/>
              <a:rect l="l" t="t" r="r" b="b"/>
              <a:pathLst>
                <a:path w="79375" h="31114">
                  <a:moveTo>
                    <a:pt x="14350" y="0"/>
                  </a:moveTo>
                  <a:lnTo>
                    <a:pt x="6858" y="0"/>
                  </a:lnTo>
                  <a:lnTo>
                    <a:pt x="6858" y="15367"/>
                  </a:lnTo>
                  <a:lnTo>
                    <a:pt x="0" y="15367"/>
                  </a:lnTo>
                  <a:lnTo>
                    <a:pt x="0" y="23495"/>
                  </a:lnTo>
                  <a:lnTo>
                    <a:pt x="28448" y="23495"/>
                  </a:lnTo>
                  <a:lnTo>
                    <a:pt x="28448" y="31115"/>
                  </a:lnTo>
                  <a:lnTo>
                    <a:pt x="43434" y="31115"/>
                  </a:lnTo>
                  <a:lnTo>
                    <a:pt x="43434" y="23495"/>
                  </a:lnTo>
                  <a:lnTo>
                    <a:pt x="50038" y="23495"/>
                  </a:lnTo>
                  <a:lnTo>
                    <a:pt x="50038" y="15367"/>
                  </a:lnTo>
                  <a:lnTo>
                    <a:pt x="57531" y="15367"/>
                  </a:lnTo>
                  <a:lnTo>
                    <a:pt x="57531" y="23495"/>
                  </a:lnTo>
                  <a:lnTo>
                    <a:pt x="71755" y="23495"/>
                  </a:lnTo>
                  <a:lnTo>
                    <a:pt x="71755" y="15367"/>
                  </a:lnTo>
                  <a:lnTo>
                    <a:pt x="79248" y="15367"/>
                  </a:lnTo>
                </a:path>
              </a:pathLst>
            </a:custGeom>
            <a:ln w="3175">
              <a:solidFill>
                <a:srgbClr val="B1B1B1"/>
              </a:solidFill>
            </a:ln>
          </p:spPr>
          <p:txBody>
            <a:bodyPr wrap="square" lIns="0" tIns="0" rIns="0" bIns="0" rtlCol="0"/>
            <a:lstStyle/>
            <a:p>
              <a:endParaRPr/>
            </a:p>
          </p:txBody>
        </p:sp>
        <p:sp>
          <p:nvSpPr>
            <p:cNvPr id="564" name="object 564"/>
            <p:cNvSpPr/>
            <p:nvPr/>
          </p:nvSpPr>
          <p:spPr>
            <a:xfrm>
              <a:off x="8918288" y="4538979"/>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565" name="object 565"/>
            <p:cNvSpPr/>
            <p:nvPr/>
          </p:nvSpPr>
          <p:spPr>
            <a:xfrm>
              <a:off x="8925528" y="4500117"/>
              <a:ext cx="64769" cy="39370"/>
            </a:xfrm>
            <a:custGeom>
              <a:avLst/>
              <a:gdLst/>
              <a:ahLst/>
              <a:cxnLst/>
              <a:rect l="l" t="t" r="r" b="b"/>
              <a:pathLst>
                <a:path w="64770" h="39370">
                  <a:moveTo>
                    <a:pt x="0" y="38861"/>
                  </a:moveTo>
                  <a:lnTo>
                    <a:pt x="0" y="31495"/>
                  </a:lnTo>
                  <a:lnTo>
                    <a:pt x="6857" y="31495"/>
                  </a:lnTo>
                  <a:lnTo>
                    <a:pt x="14097" y="23367"/>
                  </a:lnTo>
                  <a:lnTo>
                    <a:pt x="14097" y="15874"/>
                  </a:lnTo>
                  <a:lnTo>
                    <a:pt x="21717" y="15874"/>
                  </a:lnTo>
                  <a:lnTo>
                    <a:pt x="21717" y="8127"/>
                  </a:lnTo>
                  <a:lnTo>
                    <a:pt x="28575" y="8127"/>
                  </a:lnTo>
                  <a:lnTo>
                    <a:pt x="28575" y="15874"/>
                  </a:lnTo>
                  <a:lnTo>
                    <a:pt x="36195" y="15874"/>
                  </a:lnTo>
                  <a:lnTo>
                    <a:pt x="36195" y="8127"/>
                  </a:lnTo>
                  <a:lnTo>
                    <a:pt x="57911" y="8127"/>
                  </a:lnTo>
                  <a:lnTo>
                    <a:pt x="57911" y="0"/>
                  </a:lnTo>
                  <a:lnTo>
                    <a:pt x="64770" y="0"/>
                  </a:lnTo>
                </a:path>
              </a:pathLst>
            </a:custGeom>
            <a:ln w="3175">
              <a:solidFill>
                <a:srgbClr val="B1B1B1"/>
              </a:solidFill>
            </a:ln>
          </p:spPr>
          <p:txBody>
            <a:bodyPr wrap="square" lIns="0" tIns="0" rIns="0" bIns="0" rtlCol="0"/>
            <a:lstStyle/>
            <a:p>
              <a:endParaRPr/>
            </a:p>
          </p:txBody>
        </p:sp>
        <p:sp>
          <p:nvSpPr>
            <p:cNvPr id="566" name="object 566"/>
            <p:cNvSpPr/>
            <p:nvPr/>
          </p:nvSpPr>
          <p:spPr>
            <a:xfrm>
              <a:off x="8903937" y="4546854"/>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567" name="object 567"/>
            <p:cNvSpPr/>
            <p:nvPr/>
          </p:nvSpPr>
          <p:spPr>
            <a:xfrm>
              <a:off x="8903938" y="4538980"/>
              <a:ext cx="29209" cy="15875"/>
            </a:xfrm>
            <a:custGeom>
              <a:avLst/>
              <a:gdLst/>
              <a:ahLst/>
              <a:cxnLst/>
              <a:rect l="l" t="t" r="r" b="b"/>
              <a:pathLst>
                <a:path w="29209" h="15875">
                  <a:moveTo>
                    <a:pt x="0" y="15621"/>
                  </a:moveTo>
                  <a:lnTo>
                    <a:pt x="28701" y="15621"/>
                  </a:lnTo>
                  <a:lnTo>
                    <a:pt x="28701" y="8128"/>
                  </a:lnTo>
                  <a:lnTo>
                    <a:pt x="21844" y="8128"/>
                  </a:lnTo>
                  <a:lnTo>
                    <a:pt x="21844" y="0"/>
                  </a:lnTo>
                </a:path>
              </a:pathLst>
            </a:custGeom>
            <a:ln w="3175">
              <a:solidFill>
                <a:srgbClr val="B1B1B1"/>
              </a:solidFill>
            </a:ln>
          </p:spPr>
          <p:txBody>
            <a:bodyPr wrap="square" lIns="0" tIns="0" rIns="0" bIns="0" rtlCol="0"/>
            <a:lstStyle/>
            <a:p>
              <a:endParaRPr/>
            </a:p>
          </p:txBody>
        </p:sp>
        <p:sp>
          <p:nvSpPr>
            <p:cNvPr id="568" name="object 568"/>
            <p:cNvSpPr/>
            <p:nvPr/>
          </p:nvSpPr>
          <p:spPr>
            <a:xfrm>
              <a:off x="8867871" y="4554601"/>
              <a:ext cx="36195" cy="171450"/>
            </a:xfrm>
            <a:custGeom>
              <a:avLst/>
              <a:gdLst/>
              <a:ahLst/>
              <a:cxnLst/>
              <a:rect l="l" t="t" r="r" b="b"/>
              <a:pathLst>
                <a:path w="36195" h="171450">
                  <a:moveTo>
                    <a:pt x="28447" y="171069"/>
                  </a:moveTo>
                  <a:lnTo>
                    <a:pt x="28447" y="139954"/>
                  </a:lnTo>
                  <a:lnTo>
                    <a:pt x="36067" y="139954"/>
                  </a:lnTo>
                  <a:lnTo>
                    <a:pt x="36067" y="124713"/>
                  </a:lnTo>
                  <a:lnTo>
                    <a:pt x="28447" y="124713"/>
                  </a:lnTo>
                  <a:lnTo>
                    <a:pt x="28447" y="116586"/>
                  </a:lnTo>
                  <a:lnTo>
                    <a:pt x="36067" y="116586"/>
                  </a:lnTo>
                  <a:lnTo>
                    <a:pt x="36067" y="101346"/>
                  </a:lnTo>
                  <a:lnTo>
                    <a:pt x="28447" y="101346"/>
                  </a:lnTo>
                  <a:lnTo>
                    <a:pt x="28447" y="54356"/>
                  </a:lnTo>
                  <a:lnTo>
                    <a:pt x="21335" y="54356"/>
                  </a:lnTo>
                  <a:lnTo>
                    <a:pt x="21335" y="46990"/>
                  </a:lnTo>
                  <a:lnTo>
                    <a:pt x="14350" y="46990"/>
                  </a:lnTo>
                  <a:lnTo>
                    <a:pt x="14350" y="39243"/>
                  </a:lnTo>
                  <a:lnTo>
                    <a:pt x="6857" y="39243"/>
                  </a:lnTo>
                  <a:lnTo>
                    <a:pt x="6857" y="31115"/>
                  </a:lnTo>
                  <a:lnTo>
                    <a:pt x="0" y="31115"/>
                  </a:lnTo>
                  <a:lnTo>
                    <a:pt x="0" y="7747"/>
                  </a:lnTo>
                  <a:lnTo>
                    <a:pt x="6857" y="7747"/>
                  </a:lnTo>
                  <a:lnTo>
                    <a:pt x="6857" y="0"/>
                  </a:lnTo>
                  <a:lnTo>
                    <a:pt x="36067" y="0"/>
                  </a:lnTo>
                </a:path>
              </a:pathLst>
            </a:custGeom>
            <a:ln w="3175">
              <a:solidFill>
                <a:srgbClr val="B1B1B1"/>
              </a:solidFill>
            </a:ln>
          </p:spPr>
          <p:txBody>
            <a:bodyPr wrap="square" lIns="0" tIns="0" rIns="0" bIns="0" rtlCol="0"/>
            <a:lstStyle/>
            <a:p>
              <a:endParaRPr/>
            </a:p>
          </p:txBody>
        </p:sp>
        <p:sp>
          <p:nvSpPr>
            <p:cNvPr id="569" name="object 569"/>
            <p:cNvSpPr/>
            <p:nvPr/>
          </p:nvSpPr>
          <p:spPr>
            <a:xfrm>
              <a:off x="8716612" y="4554602"/>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570" name="object 570"/>
            <p:cNvSpPr/>
            <p:nvPr/>
          </p:nvSpPr>
          <p:spPr>
            <a:xfrm>
              <a:off x="8716612" y="4562348"/>
              <a:ext cx="7620" cy="31115"/>
            </a:xfrm>
            <a:custGeom>
              <a:avLst/>
              <a:gdLst/>
              <a:ahLst/>
              <a:cxnLst/>
              <a:rect l="l" t="t" r="r" b="b"/>
              <a:pathLst>
                <a:path w="7620" h="31114">
                  <a:moveTo>
                    <a:pt x="0" y="0"/>
                  </a:moveTo>
                  <a:lnTo>
                    <a:pt x="0" y="8000"/>
                  </a:lnTo>
                  <a:lnTo>
                    <a:pt x="7112" y="8000"/>
                  </a:lnTo>
                  <a:lnTo>
                    <a:pt x="7112" y="31114"/>
                  </a:lnTo>
                </a:path>
              </a:pathLst>
            </a:custGeom>
            <a:ln w="3175">
              <a:solidFill>
                <a:srgbClr val="B1B1B1"/>
              </a:solidFill>
            </a:ln>
          </p:spPr>
          <p:txBody>
            <a:bodyPr wrap="square" lIns="0" tIns="0" rIns="0" bIns="0" rtlCol="0"/>
            <a:lstStyle/>
            <a:p>
              <a:endParaRPr/>
            </a:p>
          </p:txBody>
        </p:sp>
        <p:sp>
          <p:nvSpPr>
            <p:cNvPr id="571" name="object 571"/>
            <p:cNvSpPr/>
            <p:nvPr/>
          </p:nvSpPr>
          <p:spPr>
            <a:xfrm>
              <a:off x="8707596" y="4601209"/>
              <a:ext cx="16510" cy="62230"/>
            </a:xfrm>
            <a:custGeom>
              <a:avLst/>
              <a:gdLst/>
              <a:ahLst/>
              <a:cxnLst/>
              <a:rect l="l" t="t" r="r" b="b"/>
              <a:pathLst>
                <a:path w="16509" h="62229">
                  <a:moveTo>
                    <a:pt x="16128" y="0"/>
                  </a:moveTo>
                  <a:lnTo>
                    <a:pt x="8254" y="7492"/>
                  </a:lnTo>
                  <a:lnTo>
                    <a:pt x="8254" y="15239"/>
                  </a:lnTo>
                  <a:lnTo>
                    <a:pt x="0" y="23367"/>
                  </a:lnTo>
                  <a:lnTo>
                    <a:pt x="8254" y="23367"/>
                  </a:lnTo>
                  <a:lnTo>
                    <a:pt x="8254" y="31114"/>
                  </a:lnTo>
                  <a:lnTo>
                    <a:pt x="16128" y="31114"/>
                  </a:lnTo>
                  <a:lnTo>
                    <a:pt x="16128" y="38607"/>
                  </a:lnTo>
                  <a:lnTo>
                    <a:pt x="8254" y="38607"/>
                  </a:lnTo>
                  <a:lnTo>
                    <a:pt x="8254" y="46735"/>
                  </a:lnTo>
                  <a:lnTo>
                    <a:pt x="0" y="46735"/>
                  </a:lnTo>
                  <a:lnTo>
                    <a:pt x="0" y="62229"/>
                  </a:lnTo>
                </a:path>
              </a:pathLst>
            </a:custGeom>
            <a:ln w="3175">
              <a:solidFill>
                <a:srgbClr val="B1B1B1"/>
              </a:solidFill>
            </a:ln>
          </p:spPr>
          <p:txBody>
            <a:bodyPr wrap="square" lIns="0" tIns="0" rIns="0" bIns="0" rtlCol="0"/>
            <a:lstStyle/>
            <a:p>
              <a:endParaRPr/>
            </a:p>
          </p:txBody>
        </p:sp>
        <p:sp>
          <p:nvSpPr>
            <p:cNvPr id="572" name="object 572"/>
            <p:cNvSpPr/>
            <p:nvPr/>
          </p:nvSpPr>
          <p:spPr>
            <a:xfrm>
              <a:off x="8716612" y="4601209"/>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573" name="object 573"/>
            <p:cNvSpPr/>
            <p:nvPr/>
          </p:nvSpPr>
          <p:spPr>
            <a:xfrm>
              <a:off x="8723724" y="4593464"/>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574" name="object 574"/>
            <p:cNvSpPr/>
            <p:nvPr/>
          </p:nvSpPr>
          <p:spPr>
            <a:xfrm>
              <a:off x="8716612" y="4593463"/>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575" name="object 575"/>
            <p:cNvSpPr/>
            <p:nvPr/>
          </p:nvSpPr>
          <p:spPr>
            <a:xfrm>
              <a:off x="8702136" y="4663440"/>
              <a:ext cx="5715" cy="0"/>
            </a:xfrm>
            <a:custGeom>
              <a:avLst/>
              <a:gdLst/>
              <a:ahLst/>
              <a:cxnLst/>
              <a:rect l="l" t="t" r="r" b="b"/>
              <a:pathLst>
                <a:path w="5715">
                  <a:moveTo>
                    <a:pt x="0" y="0"/>
                  </a:moveTo>
                  <a:lnTo>
                    <a:pt x="5461" y="0"/>
                  </a:lnTo>
                </a:path>
              </a:pathLst>
            </a:custGeom>
            <a:ln w="3175">
              <a:solidFill>
                <a:srgbClr val="B1B1B1"/>
              </a:solidFill>
            </a:ln>
          </p:spPr>
          <p:txBody>
            <a:bodyPr wrap="square" lIns="0" tIns="0" rIns="0" bIns="0" rtlCol="0"/>
            <a:lstStyle/>
            <a:p>
              <a:endParaRPr/>
            </a:p>
          </p:txBody>
        </p:sp>
        <p:sp>
          <p:nvSpPr>
            <p:cNvPr id="576" name="object 576"/>
            <p:cNvSpPr/>
            <p:nvPr/>
          </p:nvSpPr>
          <p:spPr>
            <a:xfrm>
              <a:off x="8723725" y="4702302"/>
              <a:ext cx="57785" cy="39370"/>
            </a:xfrm>
            <a:custGeom>
              <a:avLst/>
              <a:gdLst/>
              <a:ahLst/>
              <a:cxnLst/>
              <a:rect l="l" t="t" r="r" b="b"/>
              <a:pathLst>
                <a:path w="57784" h="39370">
                  <a:moveTo>
                    <a:pt x="0" y="0"/>
                  </a:moveTo>
                  <a:lnTo>
                    <a:pt x="7238" y="0"/>
                  </a:lnTo>
                  <a:lnTo>
                    <a:pt x="7238" y="8000"/>
                  </a:lnTo>
                  <a:lnTo>
                    <a:pt x="14477" y="8000"/>
                  </a:lnTo>
                  <a:lnTo>
                    <a:pt x="14477" y="15748"/>
                  </a:lnTo>
                  <a:lnTo>
                    <a:pt x="28828" y="15748"/>
                  </a:lnTo>
                  <a:lnTo>
                    <a:pt x="28828" y="31242"/>
                  </a:lnTo>
                  <a:lnTo>
                    <a:pt x="57657" y="31242"/>
                  </a:lnTo>
                  <a:lnTo>
                    <a:pt x="57657" y="38862"/>
                  </a:lnTo>
                </a:path>
              </a:pathLst>
            </a:custGeom>
            <a:ln w="3175">
              <a:solidFill>
                <a:srgbClr val="B1B1B1"/>
              </a:solidFill>
            </a:ln>
          </p:spPr>
          <p:txBody>
            <a:bodyPr wrap="square" lIns="0" tIns="0" rIns="0" bIns="0" rtlCol="0"/>
            <a:lstStyle/>
            <a:p>
              <a:endParaRPr/>
            </a:p>
          </p:txBody>
        </p:sp>
        <p:sp>
          <p:nvSpPr>
            <p:cNvPr id="577" name="object 577"/>
            <p:cNvSpPr/>
            <p:nvPr/>
          </p:nvSpPr>
          <p:spPr>
            <a:xfrm>
              <a:off x="8774144" y="4741164"/>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578" name="object 578"/>
            <p:cNvSpPr/>
            <p:nvPr/>
          </p:nvSpPr>
          <p:spPr>
            <a:xfrm>
              <a:off x="8781384" y="4741165"/>
              <a:ext cx="43815" cy="15875"/>
            </a:xfrm>
            <a:custGeom>
              <a:avLst/>
              <a:gdLst/>
              <a:ahLst/>
              <a:cxnLst/>
              <a:rect l="l" t="t" r="r" b="b"/>
              <a:pathLst>
                <a:path w="43815" h="15875">
                  <a:moveTo>
                    <a:pt x="0" y="0"/>
                  </a:moveTo>
                  <a:lnTo>
                    <a:pt x="14477" y="0"/>
                  </a:lnTo>
                  <a:lnTo>
                    <a:pt x="14477" y="7747"/>
                  </a:lnTo>
                  <a:lnTo>
                    <a:pt x="21590" y="7747"/>
                  </a:lnTo>
                  <a:lnTo>
                    <a:pt x="28828" y="0"/>
                  </a:lnTo>
                  <a:lnTo>
                    <a:pt x="35687" y="0"/>
                  </a:lnTo>
                  <a:lnTo>
                    <a:pt x="35687" y="15621"/>
                  </a:lnTo>
                  <a:lnTo>
                    <a:pt x="43306" y="15621"/>
                  </a:lnTo>
                </a:path>
              </a:pathLst>
            </a:custGeom>
            <a:ln w="3175">
              <a:solidFill>
                <a:srgbClr val="B1B1B1"/>
              </a:solidFill>
            </a:ln>
          </p:spPr>
          <p:txBody>
            <a:bodyPr wrap="square" lIns="0" tIns="0" rIns="0" bIns="0" rtlCol="0"/>
            <a:lstStyle/>
            <a:p>
              <a:endParaRPr/>
            </a:p>
          </p:txBody>
        </p:sp>
        <p:sp>
          <p:nvSpPr>
            <p:cNvPr id="579" name="object 579"/>
            <p:cNvSpPr/>
            <p:nvPr/>
          </p:nvSpPr>
          <p:spPr>
            <a:xfrm>
              <a:off x="8702135" y="4663440"/>
              <a:ext cx="21590" cy="39370"/>
            </a:xfrm>
            <a:custGeom>
              <a:avLst/>
              <a:gdLst/>
              <a:ahLst/>
              <a:cxnLst/>
              <a:rect l="l" t="t" r="r" b="b"/>
              <a:pathLst>
                <a:path w="21590" h="39370">
                  <a:moveTo>
                    <a:pt x="6985" y="0"/>
                  </a:moveTo>
                  <a:lnTo>
                    <a:pt x="6985" y="23495"/>
                  </a:lnTo>
                  <a:lnTo>
                    <a:pt x="0" y="23495"/>
                  </a:lnTo>
                  <a:lnTo>
                    <a:pt x="0" y="38862"/>
                  </a:lnTo>
                  <a:lnTo>
                    <a:pt x="21590" y="38862"/>
                  </a:lnTo>
                </a:path>
              </a:pathLst>
            </a:custGeom>
            <a:ln w="3175">
              <a:solidFill>
                <a:srgbClr val="B1B1B1"/>
              </a:solidFill>
            </a:ln>
          </p:spPr>
          <p:txBody>
            <a:bodyPr wrap="square" lIns="0" tIns="0" rIns="0" bIns="0" rtlCol="0"/>
            <a:lstStyle/>
            <a:p>
              <a:endParaRPr/>
            </a:p>
          </p:txBody>
        </p:sp>
        <p:sp>
          <p:nvSpPr>
            <p:cNvPr id="580" name="object 580"/>
            <p:cNvSpPr/>
            <p:nvPr/>
          </p:nvSpPr>
          <p:spPr>
            <a:xfrm>
              <a:off x="8723724" y="470230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581" name="object 581"/>
            <p:cNvSpPr/>
            <p:nvPr/>
          </p:nvSpPr>
          <p:spPr>
            <a:xfrm>
              <a:off x="8896699" y="4725670"/>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582" name="object 582"/>
            <p:cNvSpPr/>
            <p:nvPr/>
          </p:nvSpPr>
          <p:spPr>
            <a:xfrm>
              <a:off x="8824690" y="4725670"/>
              <a:ext cx="79375" cy="39370"/>
            </a:xfrm>
            <a:custGeom>
              <a:avLst/>
              <a:gdLst/>
              <a:ahLst/>
              <a:cxnLst/>
              <a:rect l="l" t="t" r="r" b="b"/>
              <a:pathLst>
                <a:path w="79375" h="39370">
                  <a:moveTo>
                    <a:pt x="0" y="31368"/>
                  </a:moveTo>
                  <a:lnTo>
                    <a:pt x="0" y="38861"/>
                  </a:lnTo>
                  <a:lnTo>
                    <a:pt x="7112" y="38861"/>
                  </a:lnTo>
                  <a:lnTo>
                    <a:pt x="7112" y="23621"/>
                  </a:lnTo>
                  <a:lnTo>
                    <a:pt x="28701" y="23621"/>
                  </a:lnTo>
                  <a:lnTo>
                    <a:pt x="28701" y="31368"/>
                  </a:lnTo>
                  <a:lnTo>
                    <a:pt x="50038" y="31368"/>
                  </a:lnTo>
                  <a:lnTo>
                    <a:pt x="50038" y="23621"/>
                  </a:lnTo>
                  <a:lnTo>
                    <a:pt x="57531" y="23621"/>
                  </a:lnTo>
                  <a:lnTo>
                    <a:pt x="57531" y="31368"/>
                  </a:lnTo>
                  <a:lnTo>
                    <a:pt x="79248" y="31368"/>
                  </a:lnTo>
                  <a:lnTo>
                    <a:pt x="79248" y="15874"/>
                  </a:lnTo>
                  <a:lnTo>
                    <a:pt x="71627" y="15874"/>
                  </a:lnTo>
                  <a:lnTo>
                    <a:pt x="71627" y="0"/>
                  </a:lnTo>
                </a:path>
              </a:pathLst>
            </a:custGeom>
            <a:ln w="3175">
              <a:solidFill>
                <a:srgbClr val="B1B1B1"/>
              </a:solidFill>
            </a:ln>
          </p:spPr>
          <p:txBody>
            <a:bodyPr wrap="square" lIns="0" tIns="0" rIns="0" bIns="0" rtlCol="0"/>
            <a:lstStyle/>
            <a:p>
              <a:endParaRPr/>
            </a:p>
          </p:txBody>
        </p:sp>
        <p:sp>
          <p:nvSpPr>
            <p:cNvPr id="583" name="object 583"/>
            <p:cNvSpPr/>
            <p:nvPr/>
          </p:nvSpPr>
          <p:spPr>
            <a:xfrm>
              <a:off x="8824689" y="4748911"/>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584" name="object 584"/>
            <p:cNvSpPr/>
            <p:nvPr/>
          </p:nvSpPr>
          <p:spPr>
            <a:xfrm>
              <a:off x="8990298" y="432904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585" name="object 585"/>
            <p:cNvSpPr/>
            <p:nvPr/>
          </p:nvSpPr>
          <p:spPr>
            <a:xfrm>
              <a:off x="8997537" y="4329049"/>
              <a:ext cx="7620" cy="23495"/>
            </a:xfrm>
            <a:custGeom>
              <a:avLst/>
              <a:gdLst/>
              <a:ahLst/>
              <a:cxnLst/>
              <a:rect l="l" t="t" r="r" b="b"/>
              <a:pathLst>
                <a:path w="7620" h="23495">
                  <a:moveTo>
                    <a:pt x="7239" y="23368"/>
                  </a:moveTo>
                  <a:lnTo>
                    <a:pt x="7239" y="15875"/>
                  </a:lnTo>
                  <a:lnTo>
                    <a:pt x="0" y="15875"/>
                  </a:lnTo>
                  <a:lnTo>
                    <a:pt x="0" y="0"/>
                  </a:lnTo>
                </a:path>
              </a:pathLst>
            </a:custGeom>
            <a:ln w="3175">
              <a:solidFill>
                <a:srgbClr val="B1B1B1"/>
              </a:solidFill>
            </a:ln>
          </p:spPr>
          <p:txBody>
            <a:bodyPr wrap="square" lIns="0" tIns="0" rIns="0" bIns="0" rtlCol="0"/>
            <a:lstStyle/>
            <a:p>
              <a:endParaRPr/>
            </a:p>
          </p:txBody>
        </p:sp>
        <p:sp>
          <p:nvSpPr>
            <p:cNvPr id="586" name="object 586"/>
            <p:cNvSpPr/>
            <p:nvPr/>
          </p:nvSpPr>
          <p:spPr>
            <a:xfrm>
              <a:off x="9004775" y="4352417"/>
              <a:ext cx="7620" cy="31115"/>
            </a:xfrm>
            <a:custGeom>
              <a:avLst/>
              <a:gdLst/>
              <a:ahLst/>
              <a:cxnLst/>
              <a:rect l="l" t="t" r="r" b="b"/>
              <a:pathLst>
                <a:path w="7620" h="31114">
                  <a:moveTo>
                    <a:pt x="7238" y="31114"/>
                  </a:moveTo>
                  <a:lnTo>
                    <a:pt x="0" y="31114"/>
                  </a:lnTo>
                  <a:lnTo>
                    <a:pt x="0" y="23367"/>
                  </a:lnTo>
                  <a:lnTo>
                    <a:pt x="7238" y="23367"/>
                  </a:lnTo>
                  <a:lnTo>
                    <a:pt x="7238" y="8127"/>
                  </a:lnTo>
                  <a:lnTo>
                    <a:pt x="0" y="8127"/>
                  </a:lnTo>
                  <a:lnTo>
                    <a:pt x="0" y="0"/>
                  </a:lnTo>
                </a:path>
              </a:pathLst>
            </a:custGeom>
            <a:ln w="3175">
              <a:solidFill>
                <a:srgbClr val="B1B1B1"/>
              </a:solidFill>
            </a:ln>
          </p:spPr>
          <p:txBody>
            <a:bodyPr wrap="square" lIns="0" tIns="0" rIns="0" bIns="0" rtlCol="0"/>
            <a:lstStyle/>
            <a:p>
              <a:endParaRPr/>
            </a:p>
          </p:txBody>
        </p:sp>
        <p:sp>
          <p:nvSpPr>
            <p:cNvPr id="587" name="object 587"/>
            <p:cNvSpPr/>
            <p:nvPr/>
          </p:nvSpPr>
          <p:spPr>
            <a:xfrm>
              <a:off x="8990299" y="4383533"/>
              <a:ext cx="36195" cy="116839"/>
            </a:xfrm>
            <a:custGeom>
              <a:avLst/>
              <a:gdLst/>
              <a:ahLst/>
              <a:cxnLst/>
              <a:rect l="l" t="t" r="r" b="b"/>
              <a:pathLst>
                <a:path w="36195" h="116839">
                  <a:moveTo>
                    <a:pt x="7238" y="116586"/>
                  </a:moveTo>
                  <a:lnTo>
                    <a:pt x="7238" y="108839"/>
                  </a:lnTo>
                  <a:lnTo>
                    <a:pt x="0" y="108839"/>
                  </a:lnTo>
                  <a:lnTo>
                    <a:pt x="0" y="93345"/>
                  </a:lnTo>
                  <a:lnTo>
                    <a:pt x="7238" y="85852"/>
                  </a:lnTo>
                  <a:lnTo>
                    <a:pt x="7238" y="78105"/>
                  </a:lnTo>
                  <a:lnTo>
                    <a:pt x="14604" y="78105"/>
                  </a:lnTo>
                  <a:lnTo>
                    <a:pt x="14604" y="85852"/>
                  </a:lnTo>
                  <a:lnTo>
                    <a:pt x="21716" y="85852"/>
                  </a:lnTo>
                  <a:lnTo>
                    <a:pt x="21716" y="93345"/>
                  </a:lnTo>
                  <a:lnTo>
                    <a:pt x="36067" y="93345"/>
                  </a:lnTo>
                  <a:lnTo>
                    <a:pt x="36067" y="78105"/>
                  </a:lnTo>
                  <a:lnTo>
                    <a:pt x="28575" y="78105"/>
                  </a:lnTo>
                  <a:lnTo>
                    <a:pt x="28575" y="54483"/>
                  </a:lnTo>
                  <a:lnTo>
                    <a:pt x="21716" y="54483"/>
                  </a:lnTo>
                  <a:lnTo>
                    <a:pt x="21716" y="31115"/>
                  </a:lnTo>
                  <a:lnTo>
                    <a:pt x="28575" y="31115"/>
                  </a:lnTo>
                  <a:lnTo>
                    <a:pt x="28575" y="7747"/>
                  </a:lnTo>
                  <a:lnTo>
                    <a:pt x="21716" y="0"/>
                  </a:lnTo>
                </a:path>
              </a:pathLst>
            </a:custGeom>
            <a:ln w="3175">
              <a:solidFill>
                <a:srgbClr val="B1B1B1"/>
              </a:solidFill>
            </a:ln>
          </p:spPr>
          <p:txBody>
            <a:bodyPr wrap="square" lIns="0" tIns="0" rIns="0" bIns="0" rtlCol="0"/>
            <a:lstStyle/>
            <a:p>
              <a:endParaRPr/>
            </a:p>
          </p:txBody>
        </p:sp>
        <p:sp>
          <p:nvSpPr>
            <p:cNvPr id="588" name="object 588"/>
            <p:cNvSpPr/>
            <p:nvPr/>
          </p:nvSpPr>
          <p:spPr>
            <a:xfrm>
              <a:off x="9011887" y="438353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589" name="object 589"/>
            <p:cNvSpPr/>
            <p:nvPr/>
          </p:nvSpPr>
          <p:spPr>
            <a:xfrm>
              <a:off x="9004775" y="4352416"/>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590" name="object 590"/>
            <p:cNvSpPr/>
            <p:nvPr/>
          </p:nvSpPr>
          <p:spPr>
            <a:xfrm>
              <a:off x="8990298" y="4500117"/>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591" name="object 591"/>
            <p:cNvSpPr/>
            <p:nvPr/>
          </p:nvSpPr>
          <p:spPr>
            <a:xfrm>
              <a:off x="8990298" y="4500118"/>
              <a:ext cx="7620" cy="8255"/>
            </a:xfrm>
            <a:custGeom>
              <a:avLst/>
              <a:gdLst/>
              <a:ahLst/>
              <a:cxnLst/>
              <a:rect l="l" t="t" r="r" b="b"/>
              <a:pathLst>
                <a:path w="7620" h="8254">
                  <a:moveTo>
                    <a:pt x="0" y="0"/>
                  </a:moveTo>
                  <a:lnTo>
                    <a:pt x="0" y="7873"/>
                  </a:lnTo>
                  <a:lnTo>
                    <a:pt x="7238" y="7873"/>
                  </a:lnTo>
                  <a:lnTo>
                    <a:pt x="7238" y="0"/>
                  </a:lnTo>
                </a:path>
              </a:pathLst>
            </a:custGeom>
            <a:ln w="3175">
              <a:solidFill>
                <a:srgbClr val="B1B1B1"/>
              </a:solidFill>
            </a:ln>
          </p:spPr>
          <p:txBody>
            <a:bodyPr wrap="square" lIns="0" tIns="0" rIns="0" bIns="0" rtlCol="0"/>
            <a:lstStyle/>
            <a:p>
              <a:endParaRPr/>
            </a:p>
          </p:txBody>
        </p:sp>
        <p:sp>
          <p:nvSpPr>
            <p:cNvPr id="592" name="object 592"/>
            <p:cNvSpPr/>
            <p:nvPr/>
          </p:nvSpPr>
          <p:spPr>
            <a:xfrm>
              <a:off x="8262714" y="3186557"/>
              <a:ext cx="706120" cy="590550"/>
            </a:xfrm>
            <a:custGeom>
              <a:avLst/>
              <a:gdLst/>
              <a:ahLst/>
              <a:cxnLst/>
              <a:rect l="l" t="t" r="r" b="b"/>
              <a:pathLst>
                <a:path w="706120" h="590550">
                  <a:moveTo>
                    <a:pt x="331343" y="582930"/>
                  </a:moveTo>
                  <a:lnTo>
                    <a:pt x="323850" y="582930"/>
                  </a:lnTo>
                  <a:lnTo>
                    <a:pt x="323850" y="590550"/>
                  </a:lnTo>
                  <a:lnTo>
                    <a:pt x="331343" y="590550"/>
                  </a:lnTo>
                  <a:lnTo>
                    <a:pt x="331343" y="582930"/>
                  </a:lnTo>
                  <a:close/>
                </a:path>
                <a:path w="706120" h="590550">
                  <a:moveTo>
                    <a:pt x="151257" y="576580"/>
                  </a:moveTo>
                  <a:lnTo>
                    <a:pt x="129921" y="576580"/>
                  </a:lnTo>
                  <a:lnTo>
                    <a:pt x="129921" y="582930"/>
                  </a:lnTo>
                  <a:lnTo>
                    <a:pt x="151257" y="582930"/>
                  </a:lnTo>
                  <a:lnTo>
                    <a:pt x="151257" y="576580"/>
                  </a:lnTo>
                  <a:close/>
                </a:path>
                <a:path w="706120" h="590550">
                  <a:moveTo>
                    <a:pt x="338836" y="576580"/>
                  </a:moveTo>
                  <a:lnTo>
                    <a:pt x="309752" y="576580"/>
                  </a:lnTo>
                  <a:lnTo>
                    <a:pt x="309752" y="582930"/>
                  </a:lnTo>
                  <a:lnTo>
                    <a:pt x="338836" y="582930"/>
                  </a:lnTo>
                  <a:lnTo>
                    <a:pt x="338836" y="576580"/>
                  </a:lnTo>
                  <a:close/>
                </a:path>
                <a:path w="706120" h="590550">
                  <a:moveTo>
                    <a:pt x="158496" y="567690"/>
                  </a:moveTo>
                  <a:lnTo>
                    <a:pt x="129921" y="567690"/>
                  </a:lnTo>
                  <a:lnTo>
                    <a:pt x="122427" y="576580"/>
                  </a:lnTo>
                  <a:lnTo>
                    <a:pt x="158496" y="576580"/>
                  </a:lnTo>
                  <a:lnTo>
                    <a:pt x="158496" y="567690"/>
                  </a:lnTo>
                  <a:close/>
                </a:path>
                <a:path w="706120" h="590550">
                  <a:moveTo>
                    <a:pt x="360552" y="535940"/>
                  </a:moveTo>
                  <a:lnTo>
                    <a:pt x="244601" y="535940"/>
                  </a:lnTo>
                  <a:lnTo>
                    <a:pt x="244601" y="560070"/>
                  </a:lnTo>
                  <a:lnTo>
                    <a:pt x="280924" y="560070"/>
                  </a:lnTo>
                  <a:lnTo>
                    <a:pt x="280924" y="567690"/>
                  </a:lnTo>
                  <a:lnTo>
                    <a:pt x="295401" y="567690"/>
                  </a:lnTo>
                  <a:lnTo>
                    <a:pt x="295401" y="576580"/>
                  </a:lnTo>
                  <a:lnTo>
                    <a:pt x="345440" y="576580"/>
                  </a:lnTo>
                  <a:lnTo>
                    <a:pt x="345440" y="552450"/>
                  </a:lnTo>
                  <a:lnTo>
                    <a:pt x="352933" y="552450"/>
                  </a:lnTo>
                  <a:lnTo>
                    <a:pt x="352933" y="544830"/>
                  </a:lnTo>
                  <a:lnTo>
                    <a:pt x="360552" y="544830"/>
                  </a:lnTo>
                  <a:lnTo>
                    <a:pt x="360552" y="535940"/>
                  </a:lnTo>
                  <a:close/>
                </a:path>
                <a:path w="706120" h="590550">
                  <a:moveTo>
                    <a:pt x="180086" y="560070"/>
                  </a:moveTo>
                  <a:lnTo>
                    <a:pt x="122427" y="560070"/>
                  </a:lnTo>
                  <a:lnTo>
                    <a:pt x="122427" y="567690"/>
                  </a:lnTo>
                  <a:lnTo>
                    <a:pt x="180086" y="567690"/>
                  </a:lnTo>
                  <a:lnTo>
                    <a:pt x="180086" y="560070"/>
                  </a:lnTo>
                  <a:close/>
                </a:path>
                <a:path w="706120" h="590550">
                  <a:moveTo>
                    <a:pt x="259334" y="560070"/>
                  </a:moveTo>
                  <a:lnTo>
                    <a:pt x="252095" y="560070"/>
                  </a:lnTo>
                  <a:lnTo>
                    <a:pt x="252095" y="567690"/>
                  </a:lnTo>
                  <a:lnTo>
                    <a:pt x="259334" y="567690"/>
                  </a:lnTo>
                  <a:lnTo>
                    <a:pt x="259334" y="560070"/>
                  </a:lnTo>
                  <a:close/>
                </a:path>
                <a:path w="706120" h="590550">
                  <a:moveTo>
                    <a:pt x="230505" y="535940"/>
                  </a:moveTo>
                  <a:lnTo>
                    <a:pt x="108331" y="535940"/>
                  </a:lnTo>
                  <a:lnTo>
                    <a:pt x="108331" y="560070"/>
                  </a:lnTo>
                  <a:lnTo>
                    <a:pt x="115189" y="560070"/>
                  </a:lnTo>
                  <a:lnTo>
                    <a:pt x="115189" y="552450"/>
                  </a:lnTo>
                  <a:lnTo>
                    <a:pt x="208915" y="552450"/>
                  </a:lnTo>
                  <a:lnTo>
                    <a:pt x="208915" y="544830"/>
                  </a:lnTo>
                  <a:lnTo>
                    <a:pt x="223266" y="544830"/>
                  </a:lnTo>
                  <a:lnTo>
                    <a:pt x="230505" y="535940"/>
                  </a:lnTo>
                  <a:close/>
                </a:path>
                <a:path w="706120" h="590550">
                  <a:moveTo>
                    <a:pt x="201675" y="552450"/>
                  </a:moveTo>
                  <a:lnTo>
                    <a:pt x="115189" y="552450"/>
                  </a:lnTo>
                  <a:lnTo>
                    <a:pt x="115189" y="560070"/>
                  </a:lnTo>
                  <a:lnTo>
                    <a:pt x="201675" y="560070"/>
                  </a:lnTo>
                  <a:lnTo>
                    <a:pt x="201675" y="552450"/>
                  </a:lnTo>
                  <a:close/>
                </a:path>
                <a:path w="706120" h="590550">
                  <a:moveTo>
                    <a:pt x="367411" y="520700"/>
                  </a:moveTo>
                  <a:lnTo>
                    <a:pt x="100838" y="520700"/>
                  </a:lnTo>
                  <a:lnTo>
                    <a:pt x="100838" y="535940"/>
                  </a:lnTo>
                  <a:lnTo>
                    <a:pt x="367411" y="535940"/>
                  </a:lnTo>
                  <a:lnTo>
                    <a:pt x="367411" y="520700"/>
                  </a:lnTo>
                  <a:close/>
                </a:path>
                <a:path w="706120" h="590550">
                  <a:moveTo>
                    <a:pt x="396240" y="513080"/>
                  </a:moveTo>
                  <a:lnTo>
                    <a:pt x="93345" y="513080"/>
                  </a:lnTo>
                  <a:lnTo>
                    <a:pt x="93345" y="520700"/>
                  </a:lnTo>
                  <a:lnTo>
                    <a:pt x="396240" y="520700"/>
                  </a:lnTo>
                  <a:lnTo>
                    <a:pt x="396240" y="513080"/>
                  </a:lnTo>
                  <a:close/>
                </a:path>
                <a:path w="706120" h="590550">
                  <a:moveTo>
                    <a:pt x="403098" y="482600"/>
                  </a:moveTo>
                  <a:lnTo>
                    <a:pt x="108331" y="482600"/>
                  </a:lnTo>
                  <a:lnTo>
                    <a:pt x="108331" y="490220"/>
                  </a:lnTo>
                  <a:lnTo>
                    <a:pt x="100838" y="490220"/>
                  </a:lnTo>
                  <a:lnTo>
                    <a:pt x="100838" y="513080"/>
                  </a:lnTo>
                  <a:lnTo>
                    <a:pt x="403098" y="513080"/>
                  </a:lnTo>
                  <a:lnTo>
                    <a:pt x="403098" y="482600"/>
                  </a:lnTo>
                  <a:close/>
                </a:path>
                <a:path w="706120" h="590550">
                  <a:moveTo>
                    <a:pt x="432181" y="443230"/>
                  </a:moveTo>
                  <a:lnTo>
                    <a:pt x="122427" y="443230"/>
                  </a:lnTo>
                  <a:lnTo>
                    <a:pt x="122427" y="482600"/>
                  </a:lnTo>
                  <a:lnTo>
                    <a:pt x="410591" y="482600"/>
                  </a:lnTo>
                  <a:lnTo>
                    <a:pt x="410591" y="467360"/>
                  </a:lnTo>
                  <a:lnTo>
                    <a:pt x="424688" y="467360"/>
                  </a:lnTo>
                  <a:lnTo>
                    <a:pt x="424688" y="458470"/>
                  </a:lnTo>
                  <a:lnTo>
                    <a:pt x="432181" y="458470"/>
                  </a:lnTo>
                  <a:lnTo>
                    <a:pt x="432181" y="443230"/>
                  </a:lnTo>
                  <a:close/>
                </a:path>
                <a:path w="706120" h="590550">
                  <a:moveTo>
                    <a:pt x="461010" y="443230"/>
                  </a:moveTo>
                  <a:lnTo>
                    <a:pt x="439420" y="443230"/>
                  </a:lnTo>
                  <a:lnTo>
                    <a:pt x="439420" y="450850"/>
                  </a:lnTo>
                  <a:lnTo>
                    <a:pt x="453898" y="450850"/>
                  </a:lnTo>
                  <a:lnTo>
                    <a:pt x="461010" y="458470"/>
                  </a:lnTo>
                  <a:lnTo>
                    <a:pt x="461010" y="443230"/>
                  </a:lnTo>
                  <a:close/>
                </a:path>
                <a:path w="706120" h="590550">
                  <a:moveTo>
                    <a:pt x="482726" y="427990"/>
                  </a:moveTo>
                  <a:lnTo>
                    <a:pt x="115189" y="427990"/>
                  </a:lnTo>
                  <a:lnTo>
                    <a:pt x="115189" y="443230"/>
                  </a:lnTo>
                  <a:lnTo>
                    <a:pt x="475488" y="443230"/>
                  </a:lnTo>
                  <a:lnTo>
                    <a:pt x="475488" y="435610"/>
                  </a:lnTo>
                  <a:lnTo>
                    <a:pt x="482726" y="435610"/>
                  </a:lnTo>
                  <a:lnTo>
                    <a:pt x="482726" y="427990"/>
                  </a:lnTo>
                  <a:close/>
                </a:path>
                <a:path w="706120" h="590550">
                  <a:moveTo>
                    <a:pt x="597916" y="388620"/>
                  </a:moveTo>
                  <a:lnTo>
                    <a:pt x="100838" y="388620"/>
                  </a:lnTo>
                  <a:lnTo>
                    <a:pt x="100838" y="412750"/>
                  </a:lnTo>
                  <a:lnTo>
                    <a:pt x="108331" y="412750"/>
                  </a:lnTo>
                  <a:lnTo>
                    <a:pt x="108331" y="427990"/>
                  </a:lnTo>
                  <a:lnTo>
                    <a:pt x="475488" y="427990"/>
                  </a:lnTo>
                  <a:lnTo>
                    <a:pt x="482726" y="420370"/>
                  </a:lnTo>
                  <a:lnTo>
                    <a:pt x="511429" y="420370"/>
                  </a:lnTo>
                  <a:lnTo>
                    <a:pt x="511429" y="412750"/>
                  </a:lnTo>
                  <a:lnTo>
                    <a:pt x="503936" y="405130"/>
                  </a:lnTo>
                  <a:lnTo>
                    <a:pt x="503936" y="397510"/>
                  </a:lnTo>
                  <a:lnTo>
                    <a:pt x="590676" y="397510"/>
                  </a:lnTo>
                  <a:lnTo>
                    <a:pt x="597916" y="388620"/>
                  </a:lnTo>
                  <a:close/>
                </a:path>
                <a:path w="706120" h="590550">
                  <a:moveTo>
                    <a:pt x="561975" y="405130"/>
                  </a:moveTo>
                  <a:lnTo>
                    <a:pt x="533146" y="405130"/>
                  </a:lnTo>
                  <a:lnTo>
                    <a:pt x="533146" y="412750"/>
                  </a:lnTo>
                  <a:lnTo>
                    <a:pt x="561975" y="412750"/>
                  </a:lnTo>
                  <a:lnTo>
                    <a:pt x="561975" y="405130"/>
                  </a:lnTo>
                  <a:close/>
                </a:path>
                <a:path w="706120" h="590550">
                  <a:moveTo>
                    <a:pt x="583565" y="405130"/>
                  </a:moveTo>
                  <a:lnTo>
                    <a:pt x="569087" y="405130"/>
                  </a:lnTo>
                  <a:lnTo>
                    <a:pt x="569087" y="412750"/>
                  </a:lnTo>
                  <a:lnTo>
                    <a:pt x="583565" y="412750"/>
                  </a:lnTo>
                  <a:lnTo>
                    <a:pt x="583565" y="405130"/>
                  </a:lnTo>
                  <a:close/>
                </a:path>
                <a:path w="706120" h="590550">
                  <a:moveTo>
                    <a:pt x="590676" y="397510"/>
                  </a:moveTo>
                  <a:lnTo>
                    <a:pt x="518668" y="397510"/>
                  </a:lnTo>
                  <a:lnTo>
                    <a:pt x="525652" y="405130"/>
                  </a:lnTo>
                  <a:lnTo>
                    <a:pt x="590676" y="405130"/>
                  </a:lnTo>
                  <a:lnTo>
                    <a:pt x="590676" y="397510"/>
                  </a:lnTo>
                  <a:close/>
                </a:path>
                <a:path w="706120" h="590550">
                  <a:moveTo>
                    <a:pt x="633602" y="350520"/>
                  </a:moveTo>
                  <a:lnTo>
                    <a:pt x="64770" y="350520"/>
                  </a:lnTo>
                  <a:lnTo>
                    <a:pt x="64770" y="373380"/>
                  </a:lnTo>
                  <a:lnTo>
                    <a:pt x="93345" y="373380"/>
                  </a:lnTo>
                  <a:lnTo>
                    <a:pt x="93345" y="388620"/>
                  </a:lnTo>
                  <a:lnTo>
                    <a:pt x="605155" y="388620"/>
                  </a:lnTo>
                  <a:lnTo>
                    <a:pt x="605155" y="381000"/>
                  </a:lnTo>
                  <a:lnTo>
                    <a:pt x="626491" y="381000"/>
                  </a:lnTo>
                  <a:lnTo>
                    <a:pt x="626491" y="373380"/>
                  </a:lnTo>
                  <a:lnTo>
                    <a:pt x="633602" y="365760"/>
                  </a:lnTo>
                  <a:lnTo>
                    <a:pt x="633602" y="358140"/>
                  </a:lnTo>
                  <a:lnTo>
                    <a:pt x="641223" y="358140"/>
                  </a:lnTo>
                  <a:lnTo>
                    <a:pt x="633602" y="350520"/>
                  </a:lnTo>
                  <a:close/>
                </a:path>
                <a:path w="706120" h="590550">
                  <a:moveTo>
                    <a:pt x="626491" y="381000"/>
                  </a:moveTo>
                  <a:lnTo>
                    <a:pt x="612013" y="381000"/>
                  </a:lnTo>
                  <a:lnTo>
                    <a:pt x="612013" y="388620"/>
                  </a:lnTo>
                  <a:lnTo>
                    <a:pt x="626491" y="388620"/>
                  </a:lnTo>
                  <a:lnTo>
                    <a:pt x="626491" y="381000"/>
                  </a:lnTo>
                  <a:close/>
                </a:path>
                <a:path w="706120" h="590550">
                  <a:moveTo>
                    <a:pt x="86741" y="373380"/>
                  </a:moveTo>
                  <a:lnTo>
                    <a:pt x="72009" y="373380"/>
                  </a:lnTo>
                  <a:lnTo>
                    <a:pt x="72009" y="381000"/>
                  </a:lnTo>
                  <a:lnTo>
                    <a:pt x="86741" y="381000"/>
                  </a:lnTo>
                  <a:lnTo>
                    <a:pt x="86741" y="373380"/>
                  </a:lnTo>
                  <a:close/>
                </a:path>
                <a:path w="706120" h="590550">
                  <a:moveTo>
                    <a:pt x="641223" y="318770"/>
                  </a:moveTo>
                  <a:lnTo>
                    <a:pt x="93345" y="318770"/>
                  </a:lnTo>
                  <a:lnTo>
                    <a:pt x="93345" y="326390"/>
                  </a:lnTo>
                  <a:lnTo>
                    <a:pt x="86741" y="326390"/>
                  </a:lnTo>
                  <a:lnTo>
                    <a:pt x="86741" y="334010"/>
                  </a:lnTo>
                  <a:lnTo>
                    <a:pt x="79248" y="334010"/>
                  </a:lnTo>
                  <a:lnTo>
                    <a:pt x="79248" y="350520"/>
                  </a:lnTo>
                  <a:lnTo>
                    <a:pt x="641223" y="350520"/>
                  </a:lnTo>
                  <a:lnTo>
                    <a:pt x="641223" y="342900"/>
                  </a:lnTo>
                  <a:lnTo>
                    <a:pt x="648335" y="342900"/>
                  </a:lnTo>
                  <a:lnTo>
                    <a:pt x="641223" y="334010"/>
                  </a:lnTo>
                  <a:lnTo>
                    <a:pt x="641223" y="318770"/>
                  </a:lnTo>
                  <a:close/>
                </a:path>
                <a:path w="706120" h="590550">
                  <a:moveTo>
                    <a:pt x="410591" y="288290"/>
                  </a:moveTo>
                  <a:lnTo>
                    <a:pt x="93345" y="288290"/>
                  </a:lnTo>
                  <a:lnTo>
                    <a:pt x="93345" y="303530"/>
                  </a:lnTo>
                  <a:lnTo>
                    <a:pt x="86741" y="311150"/>
                  </a:lnTo>
                  <a:lnTo>
                    <a:pt x="86741" y="318770"/>
                  </a:lnTo>
                  <a:lnTo>
                    <a:pt x="648335" y="318770"/>
                  </a:lnTo>
                  <a:lnTo>
                    <a:pt x="648335" y="311150"/>
                  </a:lnTo>
                  <a:lnTo>
                    <a:pt x="655320" y="311150"/>
                  </a:lnTo>
                  <a:lnTo>
                    <a:pt x="655320" y="303530"/>
                  </a:lnTo>
                  <a:lnTo>
                    <a:pt x="662813" y="303530"/>
                  </a:lnTo>
                  <a:lnTo>
                    <a:pt x="662813" y="295910"/>
                  </a:lnTo>
                  <a:lnTo>
                    <a:pt x="410591" y="295910"/>
                  </a:lnTo>
                  <a:lnTo>
                    <a:pt x="410591" y="288290"/>
                  </a:lnTo>
                  <a:close/>
                </a:path>
                <a:path w="706120" h="590550">
                  <a:moveTo>
                    <a:pt x="662813" y="288290"/>
                  </a:moveTo>
                  <a:lnTo>
                    <a:pt x="446405" y="288290"/>
                  </a:lnTo>
                  <a:lnTo>
                    <a:pt x="446405" y="295910"/>
                  </a:lnTo>
                  <a:lnTo>
                    <a:pt x="662813" y="295910"/>
                  </a:lnTo>
                  <a:lnTo>
                    <a:pt x="662813" y="288290"/>
                  </a:lnTo>
                  <a:close/>
                </a:path>
                <a:path w="706120" h="590550">
                  <a:moveTo>
                    <a:pt x="129921" y="271780"/>
                  </a:moveTo>
                  <a:lnTo>
                    <a:pt x="100838" y="271780"/>
                  </a:lnTo>
                  <a:lnTo>
                    <a:pt x="100838" y="288290"/>
                  </a:lnTo>
                  <a:lnTo>
                    <a:pt x="136906" y="288290"/>
                  </a:lnTo>
                  <a:lnTo>
                    <a:pt x="136906" y="280670"/>
                  </a:lnTo>
                  <a:lnTo>
                    <a:pt x="129921" y="280670"/>
                  </a:lnTo>
                  <a:lnTo>
                    <a:pt x="129921" y="271780"/>
                  </a:lnTo>
                  <a:close/>
                </a:path>
                <a:path w="706120" h="590550">
                  <a:moveTo>
                    <a:pt x="403098" y="271780"/>
                  </a:moveTo>
                  <a:lnTo>
                    <a:pt x="136906" y="271780"/>
                  </a:lnTo>
                  <a:lnTo>
                    <a:pt x="136906" y="288290"/>
                  </a:lnTo>
                  <a:lnTo>
                    <a:pt x="403098" y="288290"/>
                  </a:lnTo>
                  <a:lnTo>
                    <a:pt x="403098" y="271780"/>
                  </a:lnTo>
                  <a:close/>
                </a:path>
                <a:path w="706120" h="590550">
                  <a:moveTo>
                    <a:pt x="676910" y="271780"/>
                  </a:moveTo>
                  <a:lnTo>
                    <a:pt x="461010" y="271780"/>
                  </a:lnTo>
                  <a:lnTo>
                    <a:pt x="461010" y="288290"/>
                  </a:lnTo>
                  <a:lnTo>
                    <a:pt x="669671" y="288290"/>
                  </a:lnTo>
                  <a:lnTo>
                    <a:pt x="669671" y="280670"/>
                  </a:lnTo>
                  <a:lnTo>
                    <a:pt x="676910" y="280670"/>
                  </a:lnTo>
                  <a:lnTo>
                    <a:pt x="676910" y="271780"/>
                  </a:lnTo>
                  <a:close/>
                </a:path>
                <a:path w="706120" h="590550">
                  <a:moveTo>
                    <a:pt x="122427" y="264160"/>
                  </a:moveTo>
                  <a:lnTo>
                    <a:pt x="108331" y="264160"/>
                  </a:lnTo>
                  <a:lnTo>
                    <a:pt x="108331" y="271780"/>
                  </a:lnTo>
                  <a:lnTo>
                    <a:pt x="122427" y="271780"/>
                  </a:lnTo>
                  <a:lnTo>
                    <a:pt x="122427" y="264160"/>
                  </a:lnTo>
                  <a:close/>
                </a:path>
                <a:path w="706120" h="590550">
                  <a:moveTo>
                    <a:pt x="374650" y="209550"/>
                  </a:moveTo>
                  <a:lnTo>
                    <a:pt x="108331" y="209550"/>
                  </a:lnTo>
                  <a:lnTo>
                    <a:pt x="108331" y="218440"/>
                  </a:lnTo>
                  <a:lnTo>
                    <a:pt x="129921" y="218440"/>
                  </a:lnTo>
                  <a:lnTo>
                    <a:pt x="129921" y="226060"/>
                  </a:lnTo>
                  <a:lnTo>
                    <a:pt x="136906" y="226060"/>
                  </a:lnTo>
                  <a:lnTo>
                    <a:pt x="136906" y="241300"/>
                  </a:lnTo>
                  <a:lnTo>
                    <a:pt x="144018" y="241300"/>
                  </a:lnTo>
                  <a:lnTo>
                    <a:pt x="144018" y="264160"/>
                  </a:lnTo>
                  <a:lnTo>
                    <a:pt x="136906" y="264160"/>
                  </a:lnTo>
                  <a:lnTo>
                    <a:pt x="144018" y="271780"/>
                  </a:lnTo>
                  <a:lnTo>
                    <a:pt x="396240" y="271780"/>
                  </a:lnTo>
                  <a:lnTo>
                    <a:pt x="396240" y="256540"/>
                  </a:lnTo>
                  <a:lnTo>
                    <a:pt x="389000" y="256540"/>
                  </a:lnTo>
                  <a:lnTo>
                    <a:pt x="389000" y="248920"/>
                  </a:lnTo>
                  <a:lnTo>
                    <a:pt x="381508" y="248920"/>
                  </a:lnTo>
                  <a:lnTo>
                    <a:pt x="381508" y="233680"/>
                  </a:lnTo>
                  <a:lnTo>
                    <a:pt x="374650" y="233680"/>
                  </a:lnTo>
                  <a:lnTo>
                    <a:pt x="374650" y="209550"/>
                  </a:lnTo>
                  <a:close/>
                </a:path>
                <a:path w="706120" h="590550">
                  <a:moveTo>
                    <a:pt x="482726" y="264160"/>
                  </a:moveTo>
                  <a:lnTo>
                    <a:pt x="468249" y="264160"/>
                  </a:lnTo>
                  <a:lnTo>
                    <a:pt x="468249" y="271780"/>
                  </a:lnTo>
                  <a:lnTo>
                    <a:pt x="482726" y="271780"/>
                  </a:lnTo>
                  <a:lnTo>
                    <a:pt x="482726" y="264160"/>
                  </a:lnTo>
                  <a:close/>
                </a:path>
                <a:path w="706120" h="590550">
                  <a:moveTo>
                    <a:pt x="503936" y="264160"/>
                  </a:moveTo>
                  <a:lnTo>
                    <a:pt x="489839" y="264160"/>
                  </a:lnTo>
                  <a:lnTo>
                    <a:pt x="489839" y="271780"/>
                  </a:lnTo>
                  <a:lnTo>
                    <a:pt x="503936" y="271780"/>
                  </a:lnTo>
                  <a:lnTo>
                    <a:pt x="503936" y="264160"/>
                  </a:lnTo>
                  <a:close/>
                </a:path>
                <a:path w="706120" h="590550">
                  <a:moveTo>
                    <a:pt x="684402" y="256540"/>
                  </a:moveTo>
                  <a:lnTo>
                    <a:pt x="511429" y="256540"/>
                  </a:lnTo>
                  <a:lnTo>
                    <a:pt x="511429" y="271780"/>
                  </a:lnTo>
                  <a:lnTo>
                    <a:pt x="684402" y="271780"/>
                  </a:lnTo>
                  <a:lnTo>
                    <a:pt x="684402" y="256540"/>
                  </a:lnTo>
                  <a:close/>
                </a:path>
                <a:path w="706120" h="590550">
                  <a:moveTo>
                    <a:pt x="669671" y="209550"/>
                  </a:moveTo>
                  <a:lnTo>
                    <a:pt x="518668" y="209550"/>
                  </a:lnTo>
                  <a:lnTo>
                    <a:pt x="518668" y="226060"/>
                  </a:lnTo>
                  <a:lnTo>
                    <a:pt x="525652" y="226060"/>
                  </a:lnTo>
                  <a:lnTo>
                    <a:pt x="525652" y="248920"/>
                  </a:lnTo>
                  <a:lnTo>
                    <a:pt x="518668" y="248920"/>
                  </a:lnTo>
                  <a:lnTo>
                    <a:pt x="518668" y="256540"/>
                  </a:lnTo>
                  <a:lnTo>
                    <a:pt x="676910" y="256540"/>
                  </a:lnTo>
                  <a:lnTo>
                    <a:pt x="676910" y="241300"/>
                  </a:lnTo>
                  <a:lnTo>
                    <a:pt x="669671" y="233680"/>
                  </a:lnTo>
                  <a:lnTo>
                    <a:pt x="669671" y="209550"/>
                  </a:lnTo>
                  <a:close/>
                </a:path>
                <a:path w="706120" h="590550">
                  <a:moveTo>
                    <a:pt x="367411" y="194310"/>
                  </a:moveTo>
                  <a:lnTo>
                    <a:pt x="79248" y="194310"/>
                  </a:lnTo>
                  <a:lnTo>
                    <a:pt x="79248" y="201930"/>
                  </a:lnTo>
                  <a:lnTo>
                    <a:pt x="100838" y="201930"/>
                  </a:lnTo>
                  <a:lnTo>
                    <a:pt x="100838" y="209550"/>
                  </a:lnTo>
                  <a:lnTo>
                    <a:pt x="367411" y="209550"/>
                  </a:lnTo>
                  <a:lnTo>
                    <a:pt x="367411" y="194310"/>
                  </a:lnTo>
                  <a:close/>
                </a:path>
                <a:path w="706120" h="590550">
                  <a:moveTo>
                    <a:pt x="662813" y="201930"/>
                  </a:moveTo>
                  <a:lnTo>
                    <a:pt x="533146" y="201930"/>
                  </a:lnTo>
                  <a:lnTo>
                    <a:pt x="533146" y="209550"/>
                  </a:lnTo>
                  <a:lnTo>
                    <a:pt x="662813" y="209550"/>
                  </a:lnTo>
                  <a:lnTo>
                    <a:pt x="662813" y="201930"/>
                  </a:lnTo>
                  <a:close/>
                </a:path>
                <a:path w="706120" h="590550">
                  <a:moveTo>
                    <a:pt x="705993" y="92710"/>
                  </a:moveTo>
                  <a:lnTo>
                    <a:pt x="619506" y="92710"/>
                  </a:lnTo>
                  <a:lnTo>
                    <a:pt x="619506" y="116840"/>
                  </a:lnTo>
                  <a:lnTo>
                    <a:pt x="605155" y="132080"/>
                  </a:lnTo>
                  <a:lnTo>
                    <a:pt x="605155" y="139700"/>
                  </a:lnTo>
                  <a:lnTo>
                    <a:pt x="597916" y="139700"/>
                  </a:lnTo>
                  <a:lnTo>
                    <a:pt x="597916" y="163830"/>
                  </a:lnTo>
                  <a:lnTo>
                    <a:pt x="590676" y="163830"/>
                  </a:lnTo>
                  <a:lnTo>
                    <a:pt x="590676" y="171450"/>
                  </a:lnTo>
                  <a:lnTo>
                    <a:pt x="547497" y="171450"/>
                  </a:lnTo>
                  <a:lnTo>
                    <a:pt x="547497" y="179070"/>
                  </a:lnTo>
                  <a:lnTo>
                    <a:pt x="540258" y="179070"/>
                  </a:lnTo>
                  <a:lnTo>
                    <a:pt x="540258" y="201930"/>
                  </a:lnTo>
                  <a:lnTo>
                    <a:pt x="669671" y="201930"/>
                  </a:lnTo>
                  <a:lnTo>
                    <a:pt x="669671" y="154940"/>
                  </a:lnTo>
                  <a:lnTo>
                    <a:pt x="676910" y="154940"/>
                  </a:lnTo>
                  <a:lnTo>
                    <a:pt x="676910" y="132080"/>
                  </a:lnTo>
                  <a:lnTo>
                    <a:pt x="691261" y="132080"/>
                  </a:lnTo>
                  <a:lnTo>
                    <a:pt x="691261" y="124460"/>
                  </a:lnTo>
                  <a:lnTo>
                    <a:pt x="698754" y="124460"/>
                  </a:lnTo>
                  <a:lnTo>
                    <a:pt x="698754" y="116840"/>
                  </a:lnTo>
                  <a:lnTo>
                    <a:pt x="705993" y="116840"/>
                  </a:lnTo>
                  <a:lnTo>
                    <a:pt x="705993" y="109220"/>
                  </a:lnTo>
                  <a:lnTo>
                    <a:pt x="698754" y="109220"/>
                  </a:lnTo>
                  <a:lnTo>
                    <a:pt x="698754" y="101600"/>
                  </a:lnTo>
                  <a:lnTo>
                    <a:pt x="705993" y="101600"/>
                  </a:lnTo>
                  <a:lnTo>
                    <a:pt x="705993" y="92710"/>
                  </a:lnTo>
                  <a:close/>
                </a:path>
                <a:path w="706120" h="590550">
                  <a:moveTo>
                    <a:pt x="360552" y="171450"/>
                  </a:moveTo>
                  <a:lnTo>
                    <a:pt x="50673" y="171450"/>
                  </a:lnTo>
                  <a:lnTo>
                    <a:pt x="50673" y="179070"/>
                  </a:lnTo>
                  <a:lnTo>
                    <a:pt x="64770" y="179070"/>
                  </a:lnTo>
                  <a:lnTo>
                    <a:pt x="64770" y="186690"/>
                  </a:lnTo>
                  <a:lnTo>
                    <a:pt x="72009" y="186690"/>
                  </a:lnTo>
                  <a:lnTo>
                    <a:pt x="72009" y="194310"/>
                  </a:lnTo>
                  <a:lnTo>
                    <a:pt x="360552" y="194310"/>
                  </a:lnTo>
                  <a:lnTo>
                    <a:pt x="360552" y="171450"/>
                  </a:lnTo>
                  <a:close/>
                </a:path>
                <a:path w="706120" h="590550">
                  <a:moveTo>
                    <a:pt x="352933" y="154940"/>
                  </a:moveTo>
                  <a:lnTo>
                    <a:pt x="43180" y="154940"/>
                  </a:lnTo>
                  <a:lnTo>
                    <a:pt x="43180" y="171450"/>
                  </a:lnTo>
                  <a:lnTo>
                    <a:pt x="352933" y="171450"/>
                  </a:lnTo>
                  <a:lnTo>
                    <a:pt x="352933" y="154940"/>
                  </a:lnTo>
                  <a:close/>
                </a:path>
                <a:path w="706120" h="590550">
                  <a:moveTo>
                    <a:pt x="583565" y="163830"/>
                  </a:moveTo>
                  <a:lnTo>
                    <a:pt x="554355" y="163830"/>
                  </a:lnTo>
                  <a:lnTo>
                    <a:pt x="554355" y="171450"/>
                  </a:lnTo>
                  <a:lnTo>
                    <a:pt x="583565" y="171450"/>
                  </a:lnTo>
                  <a:lnTo>
                    <a:pt x="583565" y="163830"/>
                  </a:lnTo>
                  <a:close/>
                </a:path>
                <a:path w="706120" h="590550">
                  <a:moveTo>
                    <a:pt x="569087" y="154940"/>
                  </a:moveTo>
                  <a:lnTo>
                    <a:pt x="561975" y="163830"/>
                  </a:lnTo>
                  <a:lnTo>
                    <a:pt x="569087" y="163830"/>
                  </a:lnTo>
                  <a:lnTo>
                    <a:pt x="569087" y="154940"/>
                  </a:lnTo>
                  <a:close/>
                </a:path>
                <a:path w="706120" h="590550">
                  <a:moveTo>
                    <a:pt x="345440" y="116840"/>
                  </a:moveTo>
                  <a:lnTo>
                    <a:pt x="280924" y="116840"/>
                  </a:lnTo>
                  <a:lnTo>
                    <a:pt x="280924" y="124460"/>
                  </a:lnTo>
                  <a:lnTo>
                    <a:pt x="273685" y="124460"/>
                  </a:lnTo>
                  <a:lnTo>
                    <a:pt x="273685" y="132080"/>
                  </a:lnTo>
                  <a:lnTo>
                    <a:pt x="29083" y="132080"/>
                  </a:lnTo>
                  <a:lnTo>
                    <a:pt x="29083" y="148590"/>
                  </a:lnTo>
                  <a:lnTo>
                    <a:pt x="35941" y="148590"/>
                  </a:lnTo>
                  <a:lnTo>
                    <a:pt x="35941" y="154940"/>
                  </a:lnTo>
                  <a:lnTo>
                    <a:pt x="345440" y="154940"/>
                  </a:lnTo>
                  <a:lnTo>
                    <a:pt x="345440" y="116840"/>
                  </a:lnTo>
                  <a:close/>
                </a:path>
                <a:path w="706120" h="590550">
                  <a:moveTo>
                    <a:pt x="266573" y="92710"/>
                  </a:moveTo>
                  <a:lnTo>
                    <a:pt x="14097" y="92710"/>
                  </a:lnTo>
                  <a:lnTo>
                    <a:pt x="14097" y="116840"/>
                  </a:lnTo>
                  <a:lnTo>
                    <a:pt x="21590" y="116840"/>
                  </a:lnTo>
                  <a:lnTo>
                    <a:pt x="21590" y="132080"/>
                  </a:lnTo>
                  <a:lnTo>
                    <a:pt x="266573" y="132080"/>
                  </a:lnTo>
                  <a:lnTo>
                    <a:pt x="266573" y="109220"/>
                  </a:lnTo>
                  <a:lnTo>
                    <a:pt x="259334" y="109220"/>
                  </a:lnTo>
                  <a:lnTo>
                    <a:pt x="259334" y="101600"/>
                  </a:lnTo>
                  <a:lnTo>
                    <a:pt x="266573" y="101600"/>
                  </a:lnTo>
                  <a:lnTo>
                    <a:pt x="266573" y="92710"/>
                  </a:lnTo>
                  <a:close/>
                </a:path>
                <a:path w="706120" h="590550">
                  <a:moveTo>
                    <a:pt x="338836" y="92710"/>
                  </a:moveTo>
                  <a:lnTo>
                    <a:pt x="295401" y="92710"/>
                  </a:lnTo>
                  <a:lnTo>
                    <a:pt x="295401" y="101600"/>
                  </a:lnTo>
                  <a:lnTo>
                    <a:pt x="288163" y="101600"/>
                  </a:lnTo>
                  <a:lnTo>
                    <a:pt x="288163" y="116840"/>
                  </a:lnTo>
                  <a:lnTo>
                    <a:pt x="338836" y="116840"/>
                  </a:lnTo>
                  <a:lnTo>
                    <a:pt x="338836" y="92710"/>
                  </a:lnTo>
                  <a:close/>
                </a:path>
                <a:path w="706120" h="590550">
                  <a:moveTo>
                    <a:pt x="14097" y="39370"/>
                  </a:moveTo>
                  <a:lnTo>
                    <a:pt x="7493" y="39370"/>
                  </a:lnTo>
                  <a:lnTo>
                    <a:pt x="7493" y="54610"/>
                  </a:lnTo>
                  <a:lnTo>
                    <a:pt x="0" y="54610"/>
                  </a:lnTo>
                  <a:lnTo>
                    <a:pt x="0" y="86360"/>
                  </a:lnTo>
                  <a:lnTo>
                    <a:pt x="7493" y="86360"/>
                  </a:lnTo>
                  <a:lnTo>
                    <a:pt x="7493" y="92710"/>
                  </a:lnTo>
                  <a:lnTo>
                    <a:pt x="259334" y="92710"/>
                  </a:lnTo>
                  <a:lnTo>
                    <a:pt x="259334" y="69850"/>
                  </a:lnTo>
                  <a:lnTo>
                    <a:pt x="93345" y="69850"/>
                  </a:lnTo>
                  <a:lnTo>
                    <a:pt x="93345" y="62230"/>
                  </a:lnTo>
                  <a:lnTo>
                    <a:pt x="57658" y="62230"/>
                  </a:lnTo>
                  <a:lnTo>
                    <a:pt x="57658" y="46990"/>
                  </a:lnTo>
                  <a:lnTo>
                    <a:pt x="14097" y="46990"/>
                  </a:lnTo>
                  <a:lnTo>
                    <a:pt x="14097" y="39370"/>
                  </a:lnTo>
                  <a:close/>
                </a:path>
                <a:path w="706120" h="590550">
                  <a:moveTo>
                    <a:pt x="338836" y="7620"/>
                  </a:moveTo>
                  <a:lnTo>
                    <a:pt x="302260" y="7620"/>
                  </a:lnTo>
                  <a:lnTo>
                    <a:pt x="302260" y="31750"/>
                  </a:lnTo>
                  <a:lnTo>
                    <a:pt x="295401" y="31750"/>
                  </a:lnTo>
                  <a:lnTo>
                    <a:pt x="295401" y="86360"/>
                  </a:lnTo>
                  <a:lnTo>
                    <a:pt x="302260" y="86360"/>
                  </a:lnTo>
                  <a:lnTo>
                    <a:pt x="302260" y="92710"/>
                  </a:lnTo>
                  <a:lnTo>
                    <a:pt x="331343" y="92710"/>
                  </a:lnTo>
                  <a:lnTo>
                    <a:pt x="331343" y="77470"/>
                  </a:lnTo>
                  <a:lnTo>
                    <a:pt x="338836" y="77470"/>
                  </a:lnTo>
                  <a:lnTo>
                    <a:pt x="338836" y="7620"/>
                  </a:lnTo>
                  <a:close/>
                </a:path>
                <a:path w="706120" h="590550">
                  <a:moveTo>
                    <a:pt x="698754" y="86360"/>
                  </a:moveTo>
                  <a:lnTo>
                    <a:pt x="626491" y="86360"/>
                  </a:lnTo>
                  <a:lnTo>
                    <a:pt x="626491" y="92710"/>
                  </a:lnTo>
                  <a:lnTo>
                    <a:pt x="698754" y="92710"/>
                  </a:lnTo>
                  <a:lnTo>
                    <a:pt x="698754" y="86360"/>
                  </a:lnTo>
                  <a:close/>
                </a:path>
                <a:path w="706120" h="590550">
                  <a:moveTo>
                    <a:pt x="669671" y="77470"/>
                  </a:moveTo>
                  <a:lnTo>
                    <a:pt x="669671" y="86360"/>
                  </a:lnTo>
                  <a:lnTo>
                    <a:pt x="676910" y="86360"/>
                  </a:lnTo>
                  <a:lnTo>
                    <a:pt x="669671" y="77470"/>
                  </a:lnTo>
                  <a:close/>
                </a:path>
                <a:path w="706120" h="590550">
                  <a:moveTo>
                    <a:pt x="108331" y="62230"/>
                  </a:moveTo>
                  <a:lnTo>
                    <a:pt x="100838" y="62230"/>
                  </a:lnTo>
                  <a:lnTo>
                    <a:pt x="100838" y="69850"/>
                  </a:lnTo>
                  <a:lnTo>
                    <a:pt x="108331" y="69850"/>
                  </a:lnTo>
                  <a:lnTo>
                    <a:pt x="108331" y="62230"/>
                  </a:lnTo>
                  <a:close/>
                </a:path>
                <a:path w="706120" h="590550">
                  <a:moveTo>
                    <a:pt x="201675" y="54610"/>
                  </a:moveTo>
                  <a:lnTo>
                    <a:pt x="115189" y="54610"/>
                  </a:lnTo>
                  <a:lnTo>
                    <a:pt x="115189" y="62230"/>
                  </a:lnTo>
                  <a:lnTo>
                    <a:pt x="108331" y="62230"/>
                  </a:lnTo>
                  <a:lnTo>
                    <a:pt x="108331" y="69850"/>
                  </a:lnTo>
                  <a:lnTo>
                    <a:pt x="201675" y="69850"/>
                  </a:lnTo>
                  <a:lnTo>
                    <a:pt x="201675" y="54610"/>
                  </a:lnTo>
                  <a:close/>
                </a:path>
                <a:path w="706120" h="590550">
                  <a:moveTo>
                    <a:pt x="244601" y="31750"/>
                  </a:moveTo>
                  <a:lnTo>
                    <a:pt x="223266" y="31750"/>
                  </a:lnTo>
                  <a:lnTo>
                    <a:pt x="223266" y="39370"/>
                  </a:lnTo>
                  <a:lnTo>
                    <a:pt x="216408" y="39370"/>
                  </a:lnTo>
                  <a:lnTo>
                    <a:pt x="216408" y="62230"/>
                  </a:lnTo>
                  <a:lnTo>
                    <a:pt x="208915" y="62230"/>
                  </a:lnTo>
                  <a:lnTo>
                    <a:pt x="208915" y="69850"/>
                  </a:lnTo>
                  <a:lnTo>
                    <a:pt x="252095" y="69850"/>
                  </a:lnTo>
                  <a:lnTo>
                    <a:pt x="252095" y="62230"/>
                  </a:lnTo>
                  <a:lnTo>
                    <a:pt x="244601" y="54610"/>
                  </a:lnTo>
                  <a:lnTo>
                    <a:pt x="252095" y="54610"/>
                  </a:lnTo>
                  <a:lnTo>
                    <a:pt x="252095" y="46990"/>
                  </a:lnTo>
                  <a:lnTo>
                    <a:pt x="244601" y="46990"/>
                  </a:lnTo>
                  <a:lnTo>
                    <a:pt x="244601" y="31750"/>
                  </a:lnTo>
                  <a:close/>
                </a:path>
                <a:path w="706120" h="590550">
                  <a:moveTo>
                    <a:pt x="43180" y="39370"/>
                  </a:moveTo>
                  <a:lnTo>
                    <a:pt x="29083" y="39370"/>
                  </a:lnTo>
                  <a:lnTo>
                    <a:pt x="29083" y="46990"/>
                  </a:lnTo>
                  <a:lnTo>
                    <a:pt x="43180" y="46990"/>
                  </a:lnTo>
                  <a:lnTo>
                    <a:pt x="43180" y="39370"/>
                  </a:lnTo>
                  <a:close/>
                </a:path>
                <a:path w="706120" h="590550">
                  <a:moveTo>
                    <a:pt x="237744" y="22860"/>
                  </a:moveTo>
                  <a:lnTo>
                    <a:pt x="230505" y="22860"/>
                  </a:lnTo>
                  <a:lnTo>
                    <a:pt x="230505" y="31750"/>
                  </a:lnTo>
                  <a:lnTo>
                    <a:pt x="237744" y="31750"/>
                  </a:lnTo>
                  <a:lnTo>
                    <a:pt x="237744" y="22860"/>
                  </a:lnTo>
                  <a:close/>
                </a:path>
                <a:path w="706120" h="590550">
                  <a:moveTo>
                    <a:pt x="317246" y="0"/>
                  </a:moveTo>
                  <a:lnTo>
                    <a:pt x="309752" y="0"/>
                  </a:lnTo>
                  <a:lnTo>
                    <a:pt x="309752" y="7620"/>
                  </a:lnTo>
                  <a:lnTo>
                    <a:pt x="317246" y="7620"/>
                  </a:lnTo>
                  <a:lnTo>
                    <a:pt x="317246" y="0"/>
                  </a:lnTo>
                  <a:close/>
                </a:path>
                <a:path w="706120" h="590550">
                  <a:moveTo>
                    <a:pt x="331343" y="0"/>
                  </a:moveTo>
                  <a:lnTo>
                    <a:pt x="317246" y="0"/>
                  </a:lnTo>
                  <a:lnTo>
                    <a:pt x="317246" y="7620"/>
                  </a:lnTo>
                  <a:lnTo>
                    <a:pt x="331343" y="7620"/>
                  </a:lnTo>
                  <a:lnTo>
                    <a:pt x="331343" y="0"/>
                  </a:lnTo>
                  <a:close/>
                </a:path>
              </a:pathLst>
            </a:custGeom>
            <a:solidFill>
              <a:srgbClr val="FFFFFF"/>
            </a:solidFill>
          </p:spPr>
          <p:txBody>
            <a:bodyPr wrap="square" lIns="0" tIns="0" rIns="0" bIns="0" rtlCol="0"/>
            <a:lstStyle/>
            <a:p>
              <a:endParaRPr/>
            </a:p>
          </p:txBody>
        </p:sp>
        <p:sp>
          <p:nvSpPr>
            <p:cNvPr id="593" name="object 593"/>
            <p:cNvSpPr/>
            <p:nvPr/>
          </p:nvSpPr>
          <p:spPr>
            <a:xfrm>
              <a:off x="8529287" y="3745964"/>
              <a:ext cx="7620" cy="8255"/>
            </a:xfrm>
            <a:custGeom>
              <a:avLst/>
              <a:gdLst/>
              <a:ahLst/>
              <a:cxnLst/>
              <a:rect l="l" t="t" r="r" b="b"/>
              <a:pathLst>
                <a:path w="7620" h="8254">
                  <a:moveTo>
                    <a:pt x="0" y="7775"/>
                  </a:moveTo>
                  <a:lnTo>
                    <a:pt x="7204" y="7775"/>
                  </a:lnTo>
                  <a:lnTo>
                    <a:pt x="7204" y="0"/>
                  </a:lnTo>
                  <a:lnTo>
                    <a:pt x="0" y="0"/>
                  </a:lnTo>
                  <a:lnTo>
                    <a:pt x="0" y="7775"/>
                  </a:lnTo>
                  <a:close/>
                </a:path>
              </a:pathLst>
            </a:custGeom>
            <a:solidFill>
              <a:srgbClr val="FFFFFF"/>
            </a:solidFill>
          </p:spPr>
          <p:txBody>
            <a:bodyPr wrap="square" lIns="0" tIns="0" rIns="0" bIns="0" rtlCol="0"/>
            <a:lstStyle/>
            <a:p>
              <a:endParaRPr/>
            </a:p>
          </p:txBody>
        </p:sp>
        <p:sp>
          <p:nvSpPr>
            <p:cNvPr id="594" name="object 594"/>
            <p:cNvSpPr/>
            <p:nvPr/>
          </p:nvSpPr>
          <p:spPr>
            <a:xfrm>
              <a:off x="8594058" y="3240533"/>
              <a:ext cx="374650" cy="466725"/>
            </a:xfrm>
            <a:custGeom>
              <a:avLst/>
              <a:gdLst/>
              <a:ahLst/>
              <a:cxnLst/>
              <a:rect l="l" t="t" r="r" b="b"/>
              <a:pathLst>
                <a:path w="374650" h="466725">
                  <a:moveTo>
                    <a:pt x="50165" y="466597"/>
                  </a:moveTo>
                  <a:lnTo>
                    <a:pt x="64897" y="466597"/>
                  </a:lnTo>
                  <a:lnTo>
                    <a:pt x="64897" y="458469"/>
                  </a:lnTo>
                  <a:lnTo>
                    <a:pt x="71754" y="458469"/>
                  </a:lnTo>
                  <a:lnTo>
                    <a:pt x="71754" y="427735"/>
                  </a:lnTo>
                  <a:lnTo>
                    <a:pt x="79248" y="427735"/>
                  </a:lnTo>
                  <a:lnTo>
                    <a:pt x="79248" y="412114"/>
                  </a:lnTo>
                  <a:lnTo>
                    <a:pt x="93345" y="412114"/>
                  </a:lnTo>
                  <a:lnTo>
                    <a:pt x="93345" y="404367"/>
                  </a:lnTo>
                  <a:lnTo>
                    <a:pt x="100838" y="404367"/>
                  </a:lnTo>
                  <a:lnTo>
                    <a:pt x="100838" y="388492"/>
                  </a:lnTo>
                  <a:lnTo>
                    <a:pt x="108076" y="388492"/>
                  </a:lnTo>
                  <a:lnTo>
                    <a:pt x="108076" y="396239"/>
                  </a:lnTo>
                  <a:lnTo>
                    <a:pt x="122554" y="396239"/>
                  </a:lnTo>
                  <a:lnTo>
                    <a:pt x="129667" y="404367"/>
                  </a:lnTo>
                  <a:lnTo>
                    <a:pt x="129667" y="388492"/>
                  </a:lnTo>
                  <a:lnTo>
                    <a:pt x="144145" y="388492"/>
                  </a:lnTo>
                  <a:lnTo>
                    <a:pt x="144145" y="381126"/>
                  </a:lnTo>
                  <a:lnTo>
                    <a:pt x="151383" y="381126"/>
                  </a:lnTo>
                  <a:lnTo>
                    <a:pt x="151383" y="372998"/>
                  </a:lnTo>
                  <a:lnTo>
                    <a:pt x="144145" y="372998"/>
                  </a:lnTo>
                  <a:lnTo>
                    <a:pt x="151383" y="365251"/>
                  </a:lnTo>
                  <a:lnTo>
                    <a:pt x="180086" y="365251"/>
                  </a:lnTo>
                  <a:lnTo>
                    <a:pt x="180086" y="357377"/>
                  </a:lnTo>
                  <a:lnTo>
                    <a:pt x="172593" y="350012"/>
                  </a:lnTo>
                  <a:lnTo>
                    <a:pt x="172593" y="342264"/>
                  </a:lnTo>
                  <a:lnTo>
                    <a:pt x="187325" y="342264"/>
                  </a:lnTo>
                  <a:lnTo>
                    <a:pt x="194309" y="350012"/>
                  </a:lnTo>
                  <a:lnTo>
                    <a:pt x="201802" y="350012"/>
                  </a:lnTo>
                  <a:lnTo>
                    <a:pt x="201802" y="357377"/>
                  </a:lnTo>
                  <a:lnTo>
                    <a:pt x="230631" y="357377"/>
                  </a:lnTo>
                  <a:lnTo>
                    <a:pt x="230631" y="350012"/>
                  </a:lnTo>
                  <a:lnTo>
                    <a:pt x="237744" y="350012"/>
                  </a:lnTo>
                  <a:lnTo>
                    <a:pt x="237744" y="357377"/>
                  </a:lnTo>
                  <a:lnTo>
                    <a:pt x="252222" y="357377"/>
                  </a:lnTo>
                  <a:lnTo>
                    <a:pt x="252222" y="350012"/>
                  </a:lnTo>
                  <a:lnTo>
                    <a:pt x="259333" y="350012"/>
                  </a:lnTo>
                  <a:lnTo>
                    <a:pt x="259333" y="342264"/>
                  </a:lnTo>
                  <a:lnTo>
                    <a:pt x="266573" y="334137"/>
                  </a:lnTo>
                  <a:lnTo>
                    <a:pt x="273812" y="334137"/>
                  </a:lnTo>
                  <a:lnTo>
                    <a:pt x="273812" y="326389"/>
                  </a:lnTo>
                  <a:lnTo>
                    <a:pt x="280670" y="326389"/>
                  </a:lnTo>
                  <a:lnTo>
                    <a:pt x="280670" y="334137"/>
                  </a:lnTo>
                  <a:lnTo>
                    <a:pt x="295148" y="334137"/>
                  </a:lnTo>
                  <a:lnTo>
                    <a:pt x="295148" y="318896"/>
                  </a:lnTo>
                  <a:lnTo>
                    <a:pt x="302259" y="310768"/>
                  </a:lnTo>
                  <a:lnTo>
                    <a:pt x="302259" y="303021"/>
                  </a:lnTo>
                  <a:lnTo>
                    <a:pt x="309879" y="303021"/>
                  </a:lnTo>
                  <a:lnTo>
                    <a:pt x="302259" y="295655"/>
                  </a:lnTo>
                  <a:lnTo>
                    <a:pt x="309879" y="295655"/>
                  </a:lnTo>
                  <a:lnTo>
                    <a:pt x="309879" y="287781"/>
                  </a:lnTo>
                  <a:lnTo>
                    <a:pt x="316992" y="287781"/>
                  </a:lnTo>
                  <a:lnTo>
                    <a:pt x="309879" y="279780"/>
                  </a:lnTo>
                  <a:lnTo>
                    <a:pt x="309879" y="264540"/>
                  </a:lnTo>
                  <a:lnTo>
                    <a:pt x="316992" y="264540"/>
                  </a:lnTo>
                  <a:lnTo>
                    <a:pt x="316992" y="256412"/>
                  </a:lnTo>
                  <a:lnTo>
                    <a:pt x="323976" y="256412"/>
                  </a:lnTo>
                  <a:lnTo>
                    <a:pt x="323976" y="248665"/>
                  </a:lnTo>
                  <a:lnTo>
                    <a:pt x="331470" y="248665"/>
                  </a:lnTo>
                  <a:lnTo>
                    <a:pt x="331470" y="233171"/>
                  </a:lnTo>
                  <a:lnTo>
                    <a:pt x="338327" y="233171"/>
                  </a:lnTo>
                  <a:lnTo>
                    <a:pt x="338327" y="225678"/>
                  </a:lnTo>
                  <a:lnTo>
                    <a:pt x="345567" y="225678"/>
                  </a:lnTo>
                  <a:lnTo>
                    <a:pt x="345567" y="217550"/>
                  </a:lnTo>
                  <a:lnTo>
                    <a:pt x="353059" y="217550"/>
                  </a:lnTo>
                  <a:lnTo>
                    <a:pt x="353059" y="202310"/>
                  </a:lnTo>
                  <a:lnTo>
                    <a:pt x="345567" y="202310"/>
                  </a:lnTo>
                  <a:lnTo>
                    <a:pt x="345567" y="186435"/>
                  </a:lnTo>
                  <a:lnTo>
                    <a:pt x="338327" y="179069"/>
                  </a:lnTo>
                  <a:lnTo>
                    <a:pt x="338327" y="155447"/>
                  </a:lnTo>
                  <a:lnTo>
                    <a:pt x="331470" y="155447"/>
                  </a:lnTo>
                  <a:lnTo>
                    <a:pt x="331470" y="147700"/>
                  </a:lnTo>
                  <a:lnTo>
                    <a:pt x="338327" y="147700"/>
                  </a:lnTo>
                  <a:lnTo>
                    <a:pt x="338327" y="100710"/>
                  </a:lnTo>
                  <a:lnTo>
                    <a:pt x="345567" y="100710"/>
                  </a:lnTo>
                  <a:lnTo>
                    <a:pt x="345567" y="77723"/>
                  </a:lnTo>
                  <a:lnTo>
                    <a:pt x="359918" y="77723"/>
                  </a:lnTo>
                  <a:lnTo>
                    <a:pt x="359918" y="69976"/>
                  </a:lnTo>
                  <a:lnTo>
                    <a:pt x="367411" y="69976"/>
                  </a:lnTo>
                  <a:lnTo>
                    <a:pt x="367411" y="62229"/>
                  </a:lnTo>
                  <a:lnTo>
                    <a:pt x="374650" y="62229"/>
                  </a:lnTo>
                  <a:lnTo>
                    <a:pt x="374650" y="54737"/>
                  </a:lnTo>
                  <a:lnTo>
                    <a:pt x="367411" y="54737"/>
                  </a:lnTo>
                  <a:lnTo>
                    <a:pt x="367411" y="46608"/>
                  </a:lnTo>
                  <a:lnTo>
                    <a:pt x="374650" y="46608"/>
                  </a:lnTo>
                  <a:lnTo>
                    <a:pt x="374650" y="38480"/>
                  </a:lnTo>
                  <a:lnTo>
                    <a:pt x="367411" y="38480"/>
                  </a:lnTo>
                  <a:lnTo>
                    <a:pt x="367411" y="31368"/>
                  </a:lnTo>
                  <a:lnTo>
                    <a:pt x="345567" y="31368"/>
                  </a:lnTo>
                  <a:lnTo>
                    <a:pt x="338327" y="23367"/>
                  </a:lnTo>
                  <a:lnTo>
                    <a:pt x="338327" y="31368"/>
                  </a:lnTo>
                  <a:lnTo>
                    <a:pt x="295148" y="31368"/>
                  </a:lnTo>
                  <a:lnTo>
                    <a:pt x="295148" y="38480"/>
                  </a:lnTo>
                  <a:lnTo>
                    <a:pt x="288163" y="38480"/>
                  </a:lnTo>
                  <a:lnTo>
                    <a:pt x="288163" y="62229"/>
                  </a:lnTo>
                  <a:lnTo>
                    <a:pt x="273812" y="77723"/>
                  </a:lnTo>
                  <a:lnTo>
                    <a:pt x="273812" y="85470"/>
                  </a:lnTo>
                  <a:lnTo>
                    <a:pt x="266573" y="85470"/>
                  </a:lnTo>
                  <a:lnTo>
                    <a:pt x="266573" y="108838"/>
                  </a:lnTo>
                  <a:lnTo>
                    <a:pt x="259333" y="108838"/>
                  </a:lnTo>
                  <a:lnTo>
                    <a:pt x="259333" y="116839"/>
                  </a:lnTo>
                  <a:lnTo>
                    <a:pt x="252222" y="116839"/>
                  </a:lnTo>
                  <a:lnTo>
                    <a:pt x="252222" y="108838"/>
                  </a:lnTo>
                  <a:lnTo>
                    <a:pt x="237744" y="108838"/>
                  </a:lnTo>
                  <a:lnTo>
                    <a:pt x="237744" y="100710"/>
                  </a:lnTo>
                  <a:lnTo>
                    <a:pt x="230631" y="108838"/>
                  </a:lnTo>
                  <a:lnTo>
                    <a:pt x="223012" y="108838"/>
                  </a:lnTo>
                  <a:lnTo>
                    <a:pt x="223012" y="116839"/>
                  </a:lnTo>
                  <a:lnTo>
                    <a:pt x="216153" y="116839"/>
                  </a:lnTo>
                  <a:lnTo>
                    <a:pt x="216153" y="123951"/>
                  </a:lnTo>
                  <a:lnTo>
                    <a:pt x="208915" y="123951"/>
                  </a:lnTo>
                  <a:lnTo>
                    <a:pt x="208915" y="147700"/>
                  </a:lnTo>
                  <a:lnTo>
                    <a:pt x="201802" y="147700"/>
                  </a:lnTo>
                  <a:lnTo>
                    <a:pt x="201802" y="155447"/>
                  </a:lnTo>
                  <a:lnTo>
                    <a:pt x="187325" y="155447"/>
                  </a:lnTo>
                  <a:lnTo>
                    <a:pt x="187325" y="170941"/>
                  </a:lnTo>
                  <a:lnTo>
                    <a:pt x="194309" y="170941"/>
                  </a:lnTo>
                  <a:lnTo>
                    <a:pt x="194309" y="194309"/>
                  </a:lnTo>
                  <a:lnTo>
                    <a:pt x="187325" y="194309"/>
                  </a:lnTo>
                  <a:lnTo>
                    <a:pt x="187325" y="202310"/>
                  </a:lnTo>
                  <a:lnTo>
                    <a:pt x="180086" y="202310"/>
                  </a:lnTo>
                  <a:lnTo>
                    <a:pt x="180086" y="217550"/>
                  </a:lnTo>
                  <a:lnTo>
                    <a:pt x="172593" y="217550"/>
                  </a:lnTo>
                  <a:lnTo>
                    <a:pt x="172593" y="210184"/>
                  </a:lnTo>
                  <a:lnTo>
                    <a:pt x="158496" y="210184"/>
                  </a:lnTo>
                  <a:lnTo>
                    <a:pt x="158496" y="217550"/>
                  </a:lnTo>
                  <a:lnTo>
                    <a:pt x="151383" y="217550"/>
                  </a:lnTo>
                  <a:lnTo>
                    <a:pt x="151383" y="210184"/>
                  </a:lnTo>
                  <a:lnTo>
                    <a:pt x="136905" y="210184"/>
                  </a:lnTo>
                  <a:lnTo>
                    <a:pt x="136905" y="217550"/>
                  </a:lnTo>
                  <a:lnTo>
                    <a:pt x="129667" y="217550"/>
                  </a:lnTo>
                  <a:lnTo>
                    <a:pt x="129667" y="233171"/>
                  </a:lnTo>
                  <a:lnTo>
                    <a:pt x="115062" y="233171"/>
                  </a:lnTo>
                  <a:lnTo>
                    <a:pt x="115062" y="240918"/>
                  </a:lnTo>
                  <a:lnTo>
                    <a:pt x="79248" y="240918"/>
                  </a:lnTo>
                  <a:lnTo>
                    <a:pt x="79248" y="233171"/>
                  </a:lnTo>
                  <a:lnTo>
                    <a:pt x="71754" y="233171"/>
                  </a:lnTo>
                  <a:lnTo>
                    <a:pt x="71754" y="217550"/>
                  </a:lnTo>
                  <a:lnTo>
                    <a:pt x="64897" y="217550"/>
                  </a:lnTo>
                  <a:lnTo>
                    <a:pt x="64897" y="202310"/>
                  </a:lnTo>
                  <a:lnTo>
                    <a:pt x="57657" y="202310"/>
                  </a:lnTo>
                  <a:lnTo>
                    <a:pt x="57657" y="194309"/>
                  </a:lnTo>
                  <a:lnTo>
                    <a:pt x="50165" y="194309"/>
                  </a:lnTo>
                  <a:lnTo>
                    <a:pt x="50165" y="179069"/>
                  </a:lnTo>
                  <a:lnTo>
                    <a:pt x="43306" y="179069"/>
                  </a:lnTo>
                  <a:lnTo>
                    <a:pt x="43306" y="155447"/>
                  </a:lnTo>
                  <a:lnTo>
                    <a:pt x="36068" y="155447"/>
                  </a:lnTo>
                  <a:lnTo>
                    <a:pt x="36068" y="140207"/>
                  </a:lnTo>
                  <a:lnTo>
                    <a:pt x="29209" y="140207"/>
                  </a:lnTo>
                  <a:lnTo>
                    <a:pt x="29209" y="116839"/>
                  </a:lnTo>
                  <a:lnTo>
                    <a:pt x="21590" y="116839"/>
                  </a:lnTo>
                  <a:lnTo>
                    <a:pt x="21590" y="100710"/>
                  </a:lnTo>
                  <a:lnTo>
                    <a:pt x="14097" y="100710"/>
                  </a:lnTo>
                  <a:lnTo>
                    <a:pt x="14097" y="62229"/>
                  </a:lnTo>
                  <a:lnTo>
                    <a:pt x="7493" y="62229"/>
                  </a:lnTo>
                  <a:lnTo>
                    <a:pt x="7493" y="38480"/>
                  </a:lnTo>
                  <a:lnTo>
                    <a:pt x="0" y="38480"/>
                  </a:lnTo>
                  <a:lnTo>
                    <a:pt x="0" y="23367"/>
                  </a:lnTo>
                  <a:lnTo>
                    <a:pt x="7493" y="23367"/>
                  </a:lnTo>
                  <a:lnTo>
                    <a:pt x="7493" y="0"/>
                  </a:lnTo>
                </a:path>
              </a:pathLst>
            </a:custGeom>
            <a:ln w="3175">
              <a:solidFill>
                <a:srgbClr val="B1B1B1"/>
              </a:solidFill>
            </a:ln>
          </p:spPr>
          <p:txBody>
            <a:bodyPr wrap="square" lIns="0" tIns="0" rIns="0" bIns="0" rtlCol="0"/>
            <a:lstStyle/>
            <a:p>
              <a:endParaRPr/>
            </a:p>
          </p:txBody>
        </p:sp>
        <p:sp>
          <p:nvSpPr>
            <p:cNvPr id="595" name="object 595"/>
            <p:cNvSpPr/>
            <p:nvPr/>
          </p:nvSpPr>
          <p:spPr>
            <a:xfrm>
              <a:off x="8262714" y="3225039"/>
              <a:ext cx="43180" cy="15875"/>
            </a:xfrm>
            <a:custGeom>
              <a:avLst/>
              <a:gdLst/>
              <a:ahLst/>
              <a:cxnLst/>
              <a:rect l="l" t="t" r="r" b="b"/>
              <a:pathLst>
                <a:path w="43179" h="15875">
                  <a:moveTo>
                    <a:pt x="43180" y="0"/>
                  </a:moveTo>
                  <a:lnTo>
                    <a:pt x="29083" y="0"/>
                  </a:lnTo>
                  <a:lnTo>
                    <a:pt x="29083" y="7747"/>
                  </a:lnTo>
                  <a:lnTo>
                    <a:pt x="14097" y="7747"/>
                  </a:lnTo>
                  <a:lnTo>
                    <a:pt x="14097" y="0"/>
                  </a:lnTo>
                  <a:lnTo>
                    <a:pt x="7493" y="0"/>
                  </a:lnTo>
                  <a:lnTo>
                    <a:pt x="7493" y="15494"/>
                  </a:lnTo>
                  <a:lnTo>
                    <a:pt x="0" y="15494"/>
                  </a:lnTo>
                </a:path>
              </a:pathLst>
            </a:custGeom>
            <a:ln w="3175">
              <a:solidFill>
                <a:srgbClr val="B1B1B1"/>
              </a:solidFill>
            </a:ln>
          </p:spPr>
          <p:txBody>
            <a:bodyPr wrap="square" lIns="0" tIns="0" rIns="0" bIns="0" rtlCol="0"/>
            <a:lstStyle/>
            <a:p>
              <a:endParaRPr/>
            </a:p>
          </p:txBody>
        </p:sp>
        <p:sp>
          <p:nvSpPr>
            <p:cNvPr id="596" name="object 596"/>
            <p:cNvSpPr/>
            <p:nvPr/>
          </p:nvSpPr>
          <p:spPr>
            <a:xfrm>
              <a:off x="8255475" y="3240532"/>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597" name="object 597"/>
            <p:cNvSpPr/>
            <p:nvPr/>
          </p:nvSpPr>
          <p:spPr>
            <a:xfrm>
              <a:off x="8262715" y="3248279"/>
              <a:ext cx="144145" cy="217804"/>
            </a:xfrm>
            <a:custGeom>
              <a:avLst/>
              <a:gdLst/>
              <a:ahLst/>
              <a:cxnLst/>
              <a:rect l="l" t="t" r="r" b="b"/>
              <a:pathLst>
                <a:path w="144145" h="217804">
                  <a:moveTo>
                    <a:pt x="0" y="0"/>
                  </a:moveTo>
                  <a:lnTo>
                    <a:pt x="0" y="23368"/>
                  </a:lnTo>
                  <a:lnTo>
                    <a:pt x="7493" y="23368"/>
                  </a:lnTo>
                  <a:lnTo>
                    <a:pt x="7493" y="30480"/>
                  </a:lnTo>
                  <a:lnTo>
                    <a:pt x="14097" y="30480"/>
                  </a:lnTo>
                  <a:lnTo>
                    <a:pt x="14097" y="54101"/>
                  </a:lnTo>
                  <a:lnTo>
                    <a:pt x="21590" y="54101"/>
                  </a:lnTo>
                  <a:lnTo>
                    <a:pt x="21590" y="69723"/>
                  </a:lnTo>
                  <a:lnTo>
                    <a:pt x="29083" y="69723"/>
                  </a:lnTo>
                  <a:lnTo>
                    <a:pt x="29083" y="85598"/>
                  </a:lnTo>
                  <a:lnTo>
                    <a:pt x="35941" y="85598"/>
                  </a:lnTo>
                  <a:lnTo>
                    <a:pt x="35941" y="92710"/>
                  </a:lnTo>
                  <a:lnTo>
                    <a:pt x="43180" y="92710"/>
                  </a:lnTo>
                  <a:lnTo>
                    <a:pt x="43180" y="108838"/>
                  </a:lnTo>
                  <a:lnTo>
                    <a:pt x="50673" y="108838"/>
                  </a:lnTo>
                  <a:lnTo>
                    <a:pt x="50673" y="116078"/>
                  </a:lnTo>
                  <a:lnTo>
                    <a:pt x="64770" y="116078"/>
                  </a:lnTo>
                  <a:lnTo>
                    <a:pt x="64770" y="124079"/>
                  </a:lnTo>
                  <a:lnTo>
                    <a:pt x="72009" y="124079"/>
                  </a:lnTo>
                  <a:lnTo>
                    <a:pt x="72009" y="132207"/>
                  </a:lnTo>
                  <a:lnTo>
                    <a:pt x="79248" y="132207"/>
                  </a:lnTo>
                  <a:lnTo>
                    <a:pt x="79248" y="139700"/>
                  </a:lnTo>
                  <a:lnTo>
                    <a:pt x="100838" y="139700"/>
                  </a:lnTo>
                  <a:lnTo>
                    <a:pt x="100838" y="147447"/>
                  </a:lnTo>
                  <a:lnTo>
                    <a:pt x="108331" y="147447"/>
                  </a:lnTo>
                  <a:lnTo>
                    <a:pt x="108331" y="155575"/>
                  </a:lnTo>
                  <a:lnTo>
                    <a:pt x="129921" y="155575"/>
                  </a:lnTo>
                  <a:lnTo>
                    <a:pt x="129921" y="162941"/>
                  </a:lnTo>
                  <a:lnTo>
                    <a:pt x="136906" y="162941"/>
                  </a:lnTo>
                  <a:lnTo>
                    <a:pt x="136906" y="178562"/>
                  </a:lnTo>
                  <a:lnTo>
                    <a:pt x="144018" y="178562"/>
                  </a:lnTo>
                  <a:lnTo>
                    <a:pt x="144018" y="202184"/>
                  </a:lnTo>
                  <a:lnTo>
                    <a:pt x="136906" y="202184"/>
                  </a:lnTo>
                  <a:lnTo>
                    <a:pt x="144018" y="209676"/>
                  </a:lnTo>
                  <a:lnTo>
                    <a:pt x="136906" y="209676"/>
                  </a:lnTo>
                  <a:lnTo>
                    <a:pt x="136906" y="217805"/>
                  </a:lnTo>
                </a:path>
              </a:pathLst>
            </a:custGeom>
            <a:ln w="3175">
              <a:solidFill>
                <a:srgbClr val="B1B1B1"/>
              </a:solidFill>
            </a:ln>
          </p:spPr>
          <p:txBody>
            <a:bodyPr wrap="square" lIns="0" tIns="0" rIns="0" bIns="0" rtlCol="0"/>
            <a:lstStyle/>
            <a:p>
              <a:endParaRPr/>
            </a:p>
          </p:txBody>
        </p:sp>
        <p:sp>
          <p:nvSpPr>
            <p:cNvPr id="598" name="object 598"/>
            <p:cNvSpPr/>
            <p:nvPr/>
          </p:nvSpPr>
          <p:spPr>
            <a:xfrm>
              <a:off x="8255475" y="3248279"/>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599" name="object 599"/>
            <p:cNvSpPr/>
            <p:nvPr/>
          </p:nvSpPr>
          <p:spPr>
            <a:xfrm>
              <a:off x="8262714" y="3240533"/>
              <a:ext cx="0" cy="8255"/>
            </a:xfrm>
            <a:custGeom>
              <a:avLst/>
              <a:gdLst/>
              <a:ahLst/>
              <a:cxnLst/>
              <a:rect l="l" t="t" r="r" b="b"/>
              <a:pathLst>
                <a:path h="8255">
                  <a:moveTo>
                    <a:pt x="0" y="0"/>
                  </a:moveTo>
                  <a:lnTo>
                    <a:pt x="0" y="7746"/>
                  </a:lnTo>
                </a:path>
              </a:pathLst>
            </a:custGeom>
            <a:ln w="3175">
              <a:solidFill>
                <a:srgbClr val="B1B1B1"/>
              </a:solidFill>
            </a:ln>
          </p:spPr>
          <p:txBody>
            <a:bodyPr wrap="square" lIns="0" tIns="0" rIns="0" bIns="0" rtlCol="0"/>
            <a:lstStyle/>
            <a:p>
              <a:endParaRPr/>
            </a:p>
          </p:txBody>
        </p:sp>
        <p:sp>
          <p:nvSpPr>
            <p:cNvPr id="600" name="object 600"/>
            <p:cNvSpPr/>
            <p:nvPr/>
          </p:nvSpPr>
          <p:spPr>
            <a:xfrm>
              <a:off x="8320373" y="3240533"/>
              <a:ext cx="50800" cy="15875"/>
            </a:xfrm>
            <a:custGeom>
              <a:avLst/>
              <a:gdLst/>
              <a:ahLst/>
              <a:cxnLst/>
              <a:rect l="l" t="t" r="r" b="b"/>
              <a:pathLst>
                <a:path w="50800" h="15875">
                  <a:moveTo>
                    <a:pt x="50418" y="8127"/>
                  </a:moveTo>
                  <a:lnTo>
                    <a:pt x="42925" y="8127"/>
                  </a:lnTo>
                  <a:lnTo>
                    <a:pt x="42925" y="15620"/>
                  </a:lnTo>
                  <a:lnTo>
                    <a:pt x="35432" y="15620"/>
                  </a:lnTo>
                  <a:lnTo>
                    <a:pt x="35432" y="8127"/>
                  </a:lnTo>
                  <a:lnTo>
                    <a:pt x="0" y="8127"/>
                  </a:lnTo>
                  <a:lnTo>
                    <a:pt x="0" y="0"/>
                  </a:lnTo>
                </a:path>
              </a:pathLst>
            </a:custGeom>
            <a:ln w="3175">
              <a:solidFill>
                <a:srgbClr val="B1B1B1"/>
              </a:solidFill>
            </a:ln>
          </p:spPr>
          <p:txBody>
            <a:bodyPr wrap="square" lIns="0" tIns="0" rIns="0" bIns="0" rtlCol="0"/>
            <a:lstStyle/>
            <a:p>
              <a:endParaRPr/>
            </a:p>
          </p:txBody>
        </p:sp>
        <p:sp>
          <p:nvSpPr>
            <p:cNvPr id="601" name="object 601"/>
            <p:cNvSpPr/>
            <p:nvPr/>
          </p:nvSpPr>
          <p:spPr>
            <a:xfrm>
              <a:off x="8305895" y="3225039"/>
              <a:ext cx="14604" cy="15875"/>
            </a:xfrm>
            <a:custGeom>
              <a:avLst/>
              <a:gdLst/>
              <a:ahLst/>
              <a:cxnLst/>
              <a:rect l="l" t="t" r="r" b="b"/>
              <a:pathLst>
                <a:path w="14604" h="15875">
                  <a:moveTo>
                    <a:pt x="14477" y="15494"/>
                  </a:moveTo>
                  <a:lnTo>
                    <a:pt x="14477" y="7747"/>
                  </a:lnTo>
                  <a:lnTo>
                    <a:pt x="0" y="7747"/>
                  </a:lnTo>
                  <a:lnTo>
                    <a:pt x="0" y="0"/>
                  </a:lnTo>
                </a:path>
              </a:pathLst>
            </a:custGeom>
            <a:ln w="3175">
              <a:solidFill>
                <a:srgbClr val="B1B1B1"/>
              </a:solidFill>
            </a:ln>
          </p:spPr>
          <p:txBody>
            <a:bodyPr wrap="square" lIns="0" tIns="0" rIns="0" bIns="0" rtlCol="0"/>
            <a:lstStyle/>
            <a:p>
              <a:endParaRPr/>
            </a:p>
          </p:txBody>
        </p:sp>
        <p:sp>
          <p:nvSpPr>
            <p:cNvPr id="602" name="object 602"/>
            <p:cNvSpPr/>
            <p:nvPr/>
          </p:nvSpPr>
          <p:spPr>
            <a:xfrm>
              <a:off x="8313134" y="3240532"/>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03" name="object 603"/>
            <p:cNvSpPr/>
            <p:nvPr/>
          </p:nvSpPr>
          <p:spPr>
            <a:xfrm>
              <a:off x="8305895" y="3217165"/>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604" name="object 604"/>
            <p:cNvSpPr/>
            <p:nvPr/>
          </p:nvSpPr>
          <p:spPr>
            <a:xfrm>
              <a:off x="8478870" y="3186176"/>
              <a:ext cx="100965" cy="132080"/>
            </a:xfrm>
            <a:custGeom>
              <a:avLst/>
              <a:gdLst/>
              <a:ahLst/>
              <a:cxnLst/>
              <a:rect l="l" t="t" r="r" b="b"/>
              <a:pathLst>
                <a:path w="100965" h="132079">
                  <a:moveTo>
                    <a:pt x="100837" y="0"/>
                  </a:moveTo>
                  <a:lnTo>
                    <a:pt x="93344" y="0"/>
                  </a:lnTo>
                  <a:lnTo>
                    <a:pt x="93344" y="7747"/>
                  </a:lnTo>
                  <a:lnTo>
                    <a:pt x="85851" y="7747"/>
                  </a:lnTo>
                  <a:lnTo>
                    <a:pt x="85851" y="31369"/>
                  </a:lnTo>
                  <a:lnTo>
                    <a:pt x="78866" y="31369"/>
                  </a:lnTo>
                  <a:lnTo>
                    <a:pt x="78866" y="85851"/>
                  </a:lnTo>
                  <a:lnTo>
                    <a:pt x="85851" y="85851"/>
                  </a:lnTo>
                  <a:lnTo>
                    <a:pt x="85851" y="92963"/>
                  </a:lnTo>
                  <a:lnTo>
                    <a:pt x="78866" y="92963"/>
                  </a:lnTo>
                  <a:lnTo>
                    <a:pt x="78866" y="100964"/>
                  </a:lnTo>
                  <a:lnTo>
                    <a:pt x="71754" y="100964"/>
                  </a:lnTo>
                  <a:lnTo>
                    <a:pt x="71754" y="116586"/>
                  </a:lnTo>
                  <a:lnTo>
                    <a:pt x="64515" y="116586"/>
                  </a:lnTo>
                  <a:lnTo>
                    <a:pt x="64515" y="124333"/>
                  </a:lnTo>
                  <a:lnTo>
                    <a:pt x="57276" y="124333"/>
                  </a:lnTo>
                  <a:lnTo>
                    <a:pt x="57276" y="132079"/>
                  </a:lnTo>
                  <a:lnTo>
                    <a:pt x="50037" y="132079"/>
                  </a:lnTo>
                  <a:lnTo>
                    <a:pt x="50037" y="109093"/>
                  </a:lnTo>
                  <a:lnTo>
                    <a:pt x="42925" y="109093"/>
                  </a:lnTo>
                  <a:lnTo>
                    <a:pt x="42925" y="100964"/>
                  </a:lnTo>
                  <a:lnTo>
                    <a:pt x="50037" y="100964"/>
                  </a:lnTo>
                  <a:lnTo>
                    <a:pt x="50037" y="92963"/>
                  </a:lnTo>
                  <a:lnTo>
                    <a:pt x="42925" y="92963"/>
                  </a:lnTo>
                  <a:lnTo>
                    <a:pt x="42925" y="69976"/>
                  </a:lnTo>
                  <a:lnTo>
                    <a:pt x="35686" y="69976"/>
                  </a:lnTo>
                  <a:lnTo>
                    <a:pt x="35686" y="62484"/>
                  </a:lnTo>
                  <a:lnTo>
                    <a:pt x="28193" y="54356"/>
                  </a:lnTo>
                  <a:lnTo>
                    <a:pt x="35686" y="54356"/>
                  </a:lnTo>
                  <a:lnTo>
                    <a:pt x="35686" y="46609"/>
                  </a:lnTo>
                  <a:lnTo>
                    <a:pt x="28193" y="46609"/>
                  </a:lnTo>
                  <a:lnTo>
                    <a:pt x="28193" y="31369"/>
                  </a:lnTo>
                  <a:lnTo>
                    <a:pt x="21208" y="31369"/>
                  </a:lnTo>
                  <a:lnTo>
                    <a:pt x="21208" y="23240"/>
                  </a:lnTo>
                  <a:lnTo>
                    <a:pt x="14096" y="23240"/>
                  </a:lnTo>
                  <a:lnTo>
                    <a:pt x="14096" y="31369"/>
                  </a:lnTo>
                  <a:lnTo>
                    <a:pt x="6857" y="31369"/>
                  </a:lnTo>
                  <a:lnTo>
                    <a:pt x="6857" y="38862"/>
                  </a:lnTo>
                  <a:lnTo>
                    <a:pt x="0" y="38862"/>
                  </a:lnTo>
                  <a:lnTo>
                    <a:pt x="0" y="54356"/>
                  </a:lnTo>
                </a:path>
              </a:pathLst>
            </a:custGeom>
            <a:ln w="3175">
              <a:solidFill>
                <a:srgbClr val="B1B1B1"/>
              </a:solidFill>
            </a:ln>
          </p:spPr>
          <p:txBody>
            <a:bodyPr wrap="square" lIns="0" tIns="0" rIns="0" bIns="0" rtlCol="0"/>
            <a:lstStyle/>
            <a:p>
              <a:endParaRPr/>
            </a:p>
          </p:txBody>
        </p:sp>
        <p:sp>
          <p:nvSpPr>
            <p:cNvPr id="605" name="object 605"/>
            <p:cNvSpPr/>
            <p:nvPr/>
          </p:nvSpPr>
          <p:spPr>
            <a:xfrm>
              <a:off x="8370791" y="3248280"/>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606" name="object 606"/>
            <p:cNvSpPr/>
            <p:nvPr/>
          </p:nvSpPr>
          <p:spPr>
            <a:xfrm>
              <a:off x="8370792" y="3240533"/>
              <a:ext cx="79375" cy="8255"/>
            </a:xfrm>
            <a:custGeom>
              <a:avLst/>
              <a:gdLst/>
              <a:ahLst/>
              <a:cxnLst/>
              <a:rect l="l" t="t" r="r" b="b"/>
              <a:pathLst>
                <a:path w="79375" h="8255">
                  <a:moveTo>
                    <a:pt x="79248" y="0"/>
                  </a:moveTo>
                  <a:lnTo>
                    <a:pt x="6858" y="0"/>
                  </a:lnTo>
                  <a:lnTo>
                    <a:pt x="6858" y="7746"/>
                  </a:lnTo>
                  <a:lnTo>
                    <a:pt x="0" y="7746"/>
                  </a:lnTo>
                </a:path>
              </a:pathLst>
            </a:custGeom>
            <a:ln w="3175">
              <a:solidFill>
                <a:srgbClr val="B1B1B1"/>
              </a:solidFill>
            </a:ln>
          </p:spPr>
          <p:txBody>
            <a:bodyPr wrap="square" lIns="0" tIns="0" rIns="0" bIns="0" rtlCol="0"/>
            <a:lstStyle/>
            <a:p>
              <a:endParaRPr/>
            </a:p>
          </p:txBody>
        </p:sp>
        <p:sp>
          <p:nvSpPr>
            <p:cNvPr id="607" name="object 607"/>
            <p:cNvSpPr/>
            <p:nvPr/>
          </p:nvSpPr>
          <p:spPr>
            <a:xfrm>
              <a:off x="8450040" y="3240533"/>
              <a:ext cx="29209" cy="15875"/>
            </a:xfrm>
            <a:custGeom>
              <a:avLst/>
              <a:gdLst/>
              <a:ahLst/>
              <a:cxnLst/>
              <a:rect l="l" t="t" r="r" b="b"/>
              <a:pathLst>
                <a:path w="29209" h="15875">
                  <a:moveTo>
                    <a:pt x="28829" y="0"/>
                  </a:moveTo>
                  <a:lnTo>
                    <a:pt x="28829" y="8127"/>
                  </a:lnTo>
                  <a:lnTo>
                    <a:pt x="21209" y="8127"/>
                  </a:lnTo>
                  <a:lnTo>
                    <a:pt x="21209" y="15620"/>
                  </a:lnTo>
                  <a:lnTo>
                    <a:pt x="14097" y="15620"/>
                  </a:lnTo>
                  <a:lnTo>
                    <a:pt x="14097" y="0"/>
                  </a:lnTo>
                  <a:lnTo>
                    <a:pt x="0" y="0"/>
                  </a:lnTo>
                </a:path>
              </a:pathLst>
            </a:custGeom>
            <a:ln w="3175">
              <a:solidFill>
                <a:srgbClr val="B1B1B1"/>
              </a:solidFill>
            </a:ln>
          </p:spPr>
          <p:txBody>
            <a:bodyPr wrap="square" lIns="0" tIns="0" rIns="0" bIns="0" rtlCol="0"/>
            <a:lstStyle/>
            <a:p>
              <a:endParaRPr/>
            </a:p>
          </p:txBody>
        </p:sp>
        <p:sp>
          <p:nvSpPr>
            <p:cNvPr id="608" name="object 608"/>
            <p:cNvSpPr/>
            <p:nvPr/>
          </p:nvSpPr>
          <p:spPr>
            <a:xfrm>
              <a:off x="8471629" y="3240532"/>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09" name="object 609"/>
            <p:cNvSpPr/>
            <p:nvPr/>
          </p:nvSpPr>
          <p:spPr>
            <a:xfrm>
              <a:off x="8450039" y="3232786"/>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610" name="object 610"/>
            <p:cNvSpPr/>
            <p:nvPr/>
          </p:nvSpPr>
          <p:spPr>
            <a:xfrm>
              <a:off x="8601297" y="3217164"/>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611" name="object 611"/>
            <p:cNvSpPr/>
            <p:nvPr/>
          </p:nvSpPr>
          <p:spPr>
            <a:xfrm>
              <a:off x="8579707" y="3186177"/>
              <a:ext cx="21590" cy="31115"/>
            </a:xfrm>
            <a:custGeom>
              <a:avLst/>
              <a:gdLst/>
              <a:ahLst/>
              <a:cxnLst/>
              <a:rect l="l" t="t" r="r" b="b"/>
              <a:pathLst>
                <a:path w="21590" h="31114">
                  <a:moveTo>
                    <a:pt x="21590" y="30987"/>
                  </a:moveTo>
                  <a:lnTo>
                    <a:pt x="21590" y="7620"/>
                  </a:lnTo>
                  <a:lnTo>
                    <a:pt x="14097" y="7620"/>
                  </a:lnTo>
                  <a:lnTo>
                    <a:pt x="14097" y="0"/>
                  </a:lnTo>
                  <a:lnTo>
                    <a:pt x="0" y="0"/>
                  </a:lnTo>
                </a:path>
              </a:pathLst>
            </a:custGeom>
            <a:ln w="3175">
              <a:solidFill>
                <a:srgbClr val="B1B1B1"/>
              </a:solidFill>
            </a:ln>
          </p:spPr>
          <p:txBody>
            <a:bodyPr wrap="square" lIns="0" tIns="0" rIns="0" bIns="0" rtlCol="0"/>
            <a:lstStyle/>
            <a:p>
              <a:endParaRPr/>
            </a:p>
          </p:txBody>
        </p:sp>
        <p:sp>
          <p:nvSpPr>
            <p:cNvPr id="612" name="object 612"/>
            <p:cNvSpPr/>
            <p:nvPr/>
          </p:nvSpPr>
          <p:spPr>
            <a:xfrm>
              <a:off x="8579707" y="3186177"/>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613" name="object 613"/>
            <p:cNvSpPr/>
            <p:nvPr/>
          </p:nvSpPr>
          <p:spPr>
            <a:xfrm>
              <a:off x="8594058" y="3240532"/>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14" name="object 614"/>
            <p:cNvSpPr/>
            <p:nvPr/>
          </p:nvSpPr>
          <p:spPr>
            <a:xfrm>
              <a:off x="8601297" y="3217165"/>
              <a:ext cx="0" cy="23495"/>
            </a:xfrm>
            <a:custGeom>
              <a:avLst/>
              <a:gdLst/>
              <a:ahLst/>
              <a:cxnLst/>
              <a:rect l="l" t="t" r="r" b="b"/>
              <a:pathLst>
                <a:path h="23494">
                  <a:moveTo>
                    <a:pt x="0" y="23368"/>
                  </a:moveTo>
                  <a:lnTo>
                    <a:pt x="0" y="0"/>
                  </a:lnTo>
                </a:path>
              </a:pathLst>
            </a:custGeom>
            <a:ln w="3175">
              <a:solidFill>
                <a:srgbClr val="B1B1B1"/>
              </a:solidFill>
            </a:ln>
          </p:spPr>
          <p:txBody>
            <a:bodyPr wrap="square" lIns="0" tIns="0" rIns="0" bIns="0" rtlCol="0"/>
            <a:lstStyle/>
            <a:p>
              <a:endParaRPr/>
            </a:p>
          </p:txBody>
        </p:sp>
        <p:sp>
          <p:nvSpPr>
            <p:cNvPr id="615" name="object 615"/>
            <p:cNvSpPr/>
            <p:nvPr/>
          </p:nvSpPr>
          <p:spPr>
            <a:xfrm>
              <a:off x="8377903" y="344271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616" name="object 616"/>
            <p:cNvSpPr/>
            <p:nvPr/>
          </p:nvSpPr>
          <p:spPr>
            <a:xfrm>
              <a:off x="8327485" y="3450464"/>
              <a:ext cx="50800" cy="116839"/>
            </a:xfrm>
            <a:custGeom>
              <a:avLst/>
              <a:gdLst/>
              <a:ahLst/>
              <a:cxnLst/>
              <a:rect l="l" t="t" r="r" b="b"/>
              <a:pathLst>
                <a:path w="50800" h="116839">
                  <a:moveTo>
                    <a:pt x="50419" y="0"/>
                  </a:moveTo>
                  <a:lnTo>
                    <a:pt x="43561" y="0"/>
                  </a:lnTo>
                  <a:lnTo>
                    <a:pt x="43561" y="7492"/>
                  </a:lnTo>
                  <a:lnTo>
                    <a:pt x="36068" y="7492"/>
                  </a:lnTo>
                  <a:lnTo>
                    <a:pt x="36068" y="23113"/>
                  </a:lnTo>
                  <a:lnTo>
                    <a:pt x="28575" y="23113"/>
                  </a:lnTo>
                  <a:lnTo>
                    <a:pt x="28575" y="38735"/>
                  </a:lnTo>
                  <a:lnTo>
                    <a:pt x="21971" y="46482"/>
                  </a:lnTo>
                  <a:lnTo>
                    <a:pt x="21971" y="54610"/>
                  </a:lnTo>
                  <a:lnTo>
                    <a:pt x="28575" y="54610"/>
                  </a:lnTo>
                  <a:lnTo>
                    <a:pt x="28575" y="62102"/>
                  </a:lnTo>
                  <a:lnTo>
                    <a:pt x="21971" y="62102"/>
                  </a:lnTo>
                  <a:lnTo>
                    <a:pt x="21971" y="69850"/>
                  </a:lnTo>
                  <a:lnTo>
                    <a:pt x="14477" y="69850"/>
                  </a:lnTo>
                  <a:lnTo>
                    <a:pt x="14477" y="85725"/>
                  </a:lnTo>
                  <a:lnTo>
                    <a:pt x="0" y="85725"/>
                  </a:lnTo>
                  <a:lnTo>
                    <a:pt x="0" y="109220"/>
                  </a:lnTo>
                  <a:lnTo>
                    <a:pt x="7239" y="109220"/>
                  </a:lnTo>
                  <a:lnTo>
                    <a:pt x="7239" y="116712"/>
                  </a:lnTo>
                  <a:lnTo>
                    <a:pt x="14477" y="116712"/>
                  </a:lnTo>
                </a:path>
              </a:pathLst>
            </a:custGeom>
            <a:ln w="3175">
              <a:solidFill>
                <a:srgbClr val="B1B1B1"/>
              </a:solidFill>
            </a:ln>
          </p:spPr>
          <p:txBody>
            <a:bodyPr wrap="square" lIns="0" tIns="0" rIns="0" bIns="0" rtlCol="0"/>
            <a:lstStyle/>
            <a:p>
              <a:endParaRPr/>
            </a:p>
          </p:txBody>
        </p:sp>
        <p:sp>
          <p:nvSpPr>
            <p:cNvPr id="617" name="object 617"/>
            <p:cNvSpPr/>
            <p:nvPr/>
          </p:nvSpPr>
          <p:spPr>
            <a:xfrm>
              <a:off x="8377904" y="3450464"/>
              <a:ext cx="22225" cy="15875"/>
            </a:xfrm>
            <a:custGeom>
              <a:avLst/>
              <a:gdLst/>
              <a:ahLst/>
              <a:cxnLst/>
              <a:rect l="l" t="t" r="r" b="b"/>
              <a:pathLst>
                <a:path w="22225" h="15875">
                  <a:moveTo>
                    <a:pt x="21717" y="15621"/>
                  </a:moveTo>
                  <a:lnTo>
                    <a:pt x="14731" y="15621"/>
                  </a:lnTo>
                  <a:lnTo>
                    <a:pt x="14731" y="7492"/>
                  </a:lnTo>
                  <a:lnTo>
                    <a:pt x="7238" y="7492"/>
                  </a:lnTo>
                  <a:lnTo>
                    <a:pt x="7238" y="0"/>
                  </a:lnTo>
                  <a:lnTo>
                    <a:pt x="0" y="0"/>
                  </a:lnTo>
                </a:path>
              </a:pathLst>
            </a:custGeom>
            <a:ln w="3175">
              <a:solidFill>
                <a:srgbClr val="B1B1B1"/>
              </a:solidFill>
            </a:ln>
          </p:spPr>
          <p:txBody>
            <a:bodyPr wrap="square" lIns="0" tIns="0" rIns="0" bIns="0" rtlCol="0"/>
            <a:lstStyle/>
            <a:p>
              <a:endParaRPr/>
            </a:p>
          </p:txBody>
        </p:sp>
        <p:sp>
          <p:nvSpPr>
            <p:cNvPr id="618" name="object 618"/>
            <p:cNvSpPr/>
            <p:nvPr/>
          </p:nvSpPr>
          <p:spPr>
            <a:xfrm>
              <a:off x="8399621" y="3466085"/>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619" name="object 619"/>
            <p:cNvSpPr/>
            <p:nvPr/>
          </p:nvSpPr>
          <p:spPr>
            <a:xfrm>
              <a:off x="8341962" y="3559303"/>
              <a:ext cx="43180" cy="116839"/>
            </a:xfrm>
            <a:custGeom>
              <a:avLst/>
              <a:gdLst/>
              <a:ahLst/>
              <a:cxnLst/>
              <a:rect l="l" t="t" r="r" b="b"/>
              <a:pathLst>
                <a:path w="43179" h="116839">
                  <a:moveTo>
                    <a:pt x="0" y="7493"/>
                  </a:moveTo>
                  <a:lnTo>
                    <a:pt x="7493" y="7493"/>
                  </a:lnTo>
                  <a:lnTo>
                    <a:pt x="7493" y="0"/>
                  </a:lnTo>
                  <a:lnTo>
                    <a:pt x="14097" y="0"/>
                  </a:lnTo>
                  <a:lnTo>
                    <a:pt x="14097" y="15239"/>
                  </a:lnTo>
                  <a:lnTo>
                    <a:pt x="21590" y="15239"/>
                  </a:lnTo>
                  <a:lnTo>
                    <a:pt x="21590" y="38608"/>
                  </a:lnTo>
                  <a:lnTo>
                    <a:pt x="29083" y="38608"/>
                  </a:lnTo>
                  <a:lnTo>
                    <a:pt x="29083" y="54102"/>
                  </a:lnTo>
                  <a:lnTo>
                    <a:pt x="35941" y="54102"/>
                  </a:lnTo>
                  <a:lnTo>
                    <a:pt x="35941" y="69723"/>
                  </a:lnTo>
                  <a:lnTo>
                    <a:pt x="43179" y="69723"/>
                  </a:lnTo>
                  <a:lnTo>
                    <a:pt x="43179" y="108839"/>
                  </a:lnTo>
                  <a:lnTo>
                    <a:pt x="29083" y="108839"/>
                  </a:lnTo>
                  <a:lnTo>
                    <a:pt x="29083" y="116712"/>
                  </a:lnTo>
                  <a:lnTo>
                    <a:pt x="21590" y="116712"/>
                  </a:lnTo>
                </a:path>
              </a:pathLst>
            </a:custGeom>
            <a:ln w="3175">
              <a:solidFill>
                <a:srgbClr val="B1B1B1"/>
              </a:solidFill>
            </a:ln>
          </p:spPr>
          <p:txBody>
            <a:bodyPr wrap="square" lIns="0" tIns="0" rIns="0" bIns="0" rtlCol="0"/>
            <a:lstStyle/>
            <a:p>
              <a:endParaRPr/>
            </a:p>
          </p:txBody>
        </p:sp>
        <p:sp>
          <p:nvSpPr>
            <p:cNvPr id="620" name="object 620"/>
            <p:cNvSpPr/>
            <p:nvPr/>
          </p:nvSpPr>
          <p:spPr>
            <a:xfrm>
              <a:off x="8356313" y="3676016"/>
              <a:ext cx="21590" cy="70485"/>
            </a:xfrm>
            <a:custGeom>
              <a:avLst/>
              <a:gdLst/>
              <a:ahLst/>
              <a:cxnLst/>
              <a:rect l="l" t="t" r="r" b="b"/>
              <a:pathLst>
                <a:path w="21590" h="70485">
                  <a:moveTo>
                    <a:pt x="7366" y="0"/>
                  </a:moveTo>
                  <a:lnTo>
                    <a:pt x="7366" y="23114"/>
                  </a:lnTo>
                  <a:lnTo>
                    <a:pt x="0" y="23114"/>
                  </a:lnTo>
                  <a:lnTo>
                    <a:pt x="0" y="31242"/>
                  </a:lnTo>
                  <a:lnTo>
                    <a:pt x="7366" y="31242"/>
                  </a:lnTo>
                  <a:lnTo>
                    <a:pt x="7366" y="46482"/>
                  </a:lnTo>
                  <a:lnTo>
                    <a:pt x="14859" y="46482"/>
                  </a:lnTo>
                  <a:lnTo>
                    <a:pt x="14859" y="69977"/>
                  </a:lnTo>
                  <a:lnTo>
                    <a:pt x="21590" y="69977"/>
                  </a:lnTo>
                </a:path>
              </a:pathLst>
            </a:custGeom>
            <a:ln w="3175">
              <a:solidFill>
                <a:srgbClr val="B1B1B1"/>
              </a:solidFill>
            </a:ln>
          </p:spPr>
          <p:txBody>
            <a:bodyPr wrap="square" lIns="0" tIns="0" rIns="0" bIns="0" rtlCol="0"/>
            <a:lstStyle/>
            <a:p>
              <a:endParaRPr/>
            </a:p>
          </p:txBody>
        </p:sp>
        <p:sp>
          <p:nvSpPr>
            <p:cNvPr id="621" name="object 621"/>
            <p:cNvSpPr/>
            <p:nvPr/>
          </p:nvSpPr>
          <p:spPr>
            <a:xfrm>
              <a:off x="8536400" y="3707130"/>
              <a:ext cx="108585" cy="70485"/>
            </a:xfrm>
            <a:custGeom>
              <a:avLst/>
              <a:gdLst/>
              <a:ahLst/>
              <a:cxnLst/>
              <a:rect l="l" t="t" r="r" b="b"/>
              <a:pathLst>
                <a:path w="108584" h="70485">
                  <a:moveTo>
                    <a:pt x="0" y="38481"/>
                  </a:moveTo>
                  <a:lnTo>
                    <a:pt x="7238" y="38481"/>
                  </a:lnTo>
                  <a:lnTo>
                    <a:pt x="7238" y="46609"/>
                  </a:lnTo>
                  <a:lnTo>
                    <a:pt x="21716" y="46609"/>
                  </a:lnTo>
                  <a:lnTo>
                    <a:pt x="21716" y="54737"/>
                  </a:lnTo>
                  <a:lnTo>
                    <a:pt x="36195" y="54737"/>
                  </a:lnTo>
                  <a:lnTo>
                    <a:pt x="36195" y="61849"/>
                  </a:lnTo>
                  <a:lnTo>
                    <a:pt x="50291" y="61849"/>
                  </a:lnTo>
                  <a:lnTo>
                    <a:pt x="50291" y="69977"/>
                  </a:lnTo>
                  <a:lnTo>
                    <a:pt x="57911" y="69977"/>
                  </a:lnTo>
                  <a:lnTo>
                    <a:pt x="57911" y="61849"/>
                  </a:lnTo>
                  <a:lnTo>
                    <a:pt x="65404" y="61849"/>
                  </a:lnTo>
                  <a:lnTo>
                    <a:pt x="65404" y="54737"/>
                  </a:lnTo>
                  <a:lnTo>
                    <a:pt x="72008" y="54737"/>
                  </a:lnTo>
                  <a:lnTo>
                    <a:pt x="72008" y="31369"/>
                  </a:lnTo>
                  <a:lnTo>
                    <a:pt x="79501" y="31369"/>
                  </a:lnTo>
                  <a:lnTo>
                    <a:pt x="79501" y="23241"/>
                  </a:lnTo>
                  <a:lnTo>
                    <a:pt x="86995" y="23241"/>
                  </a:lnTo>
                  <a:lnTo>
                    <a:pt x="86995" y="15113"/>
                  </a:lnTo>
                  <a:lnTo>
                    <a:pt x="93979" y="15113"/>
                  </a:lnTo>
                  <a:lnTo>
                    <a:pt x="93979" y="0"/>
                  </a:lnTo>
                  <a:lnTo>
                    <a:pt x="108076" y="0"/>
                  </a:lnTo>
                </a:path>
              </a:pathLst>
            </a:custGeom>
            <a:ln w="3175">
              <a:solidFill>
                <a:srgbClr val="B1B1B1"/>
              </a:solidFill>
            </a:ln>
          </p:spPr>
          <p:txBody>
            <a:bodyPr wrap="square" lIns="0" tIns="0" rIns="0" bIns="0" rtlCol="0"/>
            <a:lstStyle/>
            <a:p>
              <a:endParaRPr/>
            </a:p>
          </p:txBody>
        </p:sp>
        <p:sp>
          <p:nvSpPr>
            <p:cNvPr id="622" name="object 622"/>
            <p:cNvSpPr/>
            <p:nvPr/>
          </p:nvSpPr>
          <p:spPr>
            <a:xfrm>
              <a:off x="8471630" y="3722624"/>
              <a:ext cx="57785" cy="31115"/>
            </a:xfrm>
            <a:custGeom>
              <a:avLst/>
              <a:gdLst/>
              <a:ahLst/>
              <a:cxnLst/>
              <a:rect l="l" t="t" r="r" b="b"/>
              <a:pathLst>
                <a:path w="57784" h="31114">
                  <a:moveTo>
                    <a:pt x="0" y="8000"/>
                  </a:moveTo>
                  <a:lnTo>
                    <a:pt x="14350" y="8000"/>
                  </a:lnTo>
                  <a:lnTo>
                    <a:pt x="21590" y="0"/>
                  </a:lnTo>
                  <a:lnTo>
                    <a:pt x="35686" y="0"/>
                  </a:lnTo>
                  <a:lnTo>
                    <a:pt x="35686" y="23113"/>
                  </a:lnTo>
                  <a:lnTo>
                    <a:pt x="43179" y="23113"/>
                  </a:lnTo>
                  <a:lnTo>
                    <a:pt x="43179" y="31114"/>
                  </a:lnTo>
                  <a:lnTo>
                    <a:pt x="50419" y="31114"/>
                  </a:lnTo>
                  <a:lnTo>
                    <a:pt x="50419" y="23113"/>
                  </a:lnTo>
                  <a:lnTo>
                    <a:pt x="57657" y="23113"/>
                  </a:lnTo>
                </a:path>
              </a:pathLst>
            </a:custGeom>
            <a:ln w="3175">
              <a:solidFill>
                <a:srgbClr val="B1B1B1"/>
              </a:solidFill>
            </a:ln>
          </p:spPr>
          <p:txBody>
            <a:bodyPr wrap="square" lIns="0" tIns="0" rIns="0" bIns="0" rtlCol="0"/>
            <a:lstStyle/>
            <a:p>
              <a:endParaRPr/>
            </a:p>
          </p:txBody>
        </p:sp>
        <p:sp>
          <p:nvSpPr>
            <p:cNvPr id="623" name="object 623"/>
            <p:cNvSpPr/>
            <p:nvPr/>
          </p:nvSpPr>
          <p:spPr>
            <a:xfrm>
              <a:off x="8529287" y="3745991"/>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624" name="object 624"/>
            <p:cNvSpPr/>
            <p:nvPr/>
          </p:nvSpPr>
          <p:spPr>
            <a:xfrm>
              <a:off x="8529287" y="3745992"/>
              <a:ext cx="7620" cy="8255"/>
            </a:xfrm>
            <a:custGeom>
              <a:avLst/>
              <a:gdLst/>
              <a:ahLst/>
              <a:cxnLst/>
              <a:rect l="l" t="t" r="r" b="b"/>
              <a:pathLst>
                <a:path w="7620" h="8254">
                  <a:moveTo>
                    <a:pt x="0" y="0"/>
                  </a:moveTo>
                  <a:lnTo>
                    <a:pt x="0" y="7746"/>
                  </a:lnTo>
                  <a:lnTo>
                    <a:pt x="7112" y="7746"/>
                  </a:lnTo>
                  <a:lnTo>
                    <a:pt x="7112" y="0"/>
                  </a:lnTo>
                </a:path>
              </a:pathLst>
            </a:custGeom>
            <a:ln w="3175">
              <a:solidFill>
                <a:srgbClr val="B1B1B1"/>
              </a:solidFill>
            </a:ln>
          </p:spPr>
          <p:txBody>
            <a:bodyPr wrap="square" lIns="0" tIns="0" rIns="0" bIns="0" rtlCol="0"/>
            <a:lstStyle/>
            <a:p>
              <a:endParaRPr/>
            </a:p>
          </p:txBody>
        </p:sp>
        <p:sp>
          <p:nvSpPr>
            <p:cNvPr id="625" name="object 625"/>
            <p:cNvSpPr/>
            <p:nvPr/>
          </p:nvSpPr>
          <p:spPr>
            <a:xfrm>
              <a:off x="8406734" y="3730371"/>
              <a:ext cx="65405" cy="39370"/>
            </a:xfrm>
            <a:custGeom>
              <a:avLst/>
              <a:gdLst/>
              <a:ahLst/>
              <a:cxnLst/>
              <a:rect l="l" t="t" r="r" b="b"/>
              <a:pathLst>
                <a:path w="65404" h="39370">
                  <a:moveTo>
                    <a:pt x="0" y="38861"/>
                  </a:moveTo>
                  <a:lnTo>
                    <a:pt x="7239" y="38861"/>
                  </a:lnTo>
                  <a:lnTo>
                    <a:pt x="7239" y="31749"/>
                  </a:lnTo>
                  <a:lnTo>
                    <a:pt x="14477" y="31749"/>
                  </a:lnTo>
                  <a:lnTo>
                    <a:pt x="14477" y="23494"/>
                  </a:lnTo>
                  <a:lnTo>
                    <a:pt x="36068" y="23494"/>
                  </a:lnTo>
                  <a:lnTo>
                    <a:pt x="36068" y="15366"/>
                  </a:lnTo>
                  <a:lnTo>
                    <a:pt x="57657" y="15366"/>
                  </a:lnTo>
                  <a:lnTo>
                    <a:pt x="57657" y="8254"/>
                  </a:lnTo>
                  <a:lnTo>
                    <a:pt x="64897" y="8254"/>
                  </a:lnTo>
                  <a:lnTo>
                    <a:pt x="64897" y="0"/>
                  </a:lnTo>
                </a:path>
              </a:pathLst>
            </a:custGeom>
            <a:ln w="3175">
              <a:solidFill>
                <a:srgbClr val="B1B1B1"/>
              </a:solidFill>
            </a:ln>
          </p:spPr>
          <p:txBody>
            <a:bodyPr wrap="square" lIns="0" tIns="0" rIns="0" bIns="0" rtlCol="0"/>
            <a:lstStyle/>
            <a:p>
              <a:endParaRPr/>
            </a:p>
          </p:txBody>
        </p:sp>
        <p:sp>
          <p:nvSpPr>
            <p:cNvPr id="626" name="object 626"/>
            <p:cNvSpPr/>
            <p:nvPr/>
          </p:nvSpPr>
          <p:spPr>
            <a:xfrm>
              <a:off x="8464390" y="3730371"/>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27" name="object 627"/>
            <p:cNvSpPr/>
            <p:nvPr/>
          </p:nvSpPr>
          <p:spPr>
            <a:xfrm>
              <a:off x="8377903" y="3738118"/>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628" name="object 628"/>
            <p:cNvSpPr/>
            <p:nvPr/>
          </p:nvSpPr>
          <p:spPr>
            <a:xfrm>
              <a:off x="8377904" y="3745992"/>
              <a:ext cx="29209" cy="23495"/>
            </a:xfrm>
            <a:custGeom>
              <a:avLst/>
              <a:gdLst/>
              <a:ahLst/>
              <a:cxnLst/>
              <a:rect l="l" t="t" r="r" b="b"/>
              <a:pathLst>
                <a:path w="29209" h="23495">
                  <a:moveTo>
                    <a:pt x="0" y="0"/>
                  </a:moveTo>
                  <a:lnTo>
                    <a:pt x="7238" y="0"/>
                  </a:lnTo>
                  <a:lnTo>
                    <a:pt x="7238" y="8000"/>
                  </a:lnTo>
                  <a:lnTo>
                    <a:pt x="14731" y="8000"/>
                  </a:lnTo>
                  <a:lnTo>
                    <a:pt x="7238" y="16128"/>
                  </a:lnTo>
                  <a:lnTo>
                    <a:pt x="14731" y="16128"/>
                  </a:lnTo>
                  <a:lnTo>
                    <a:pt x="14731" y="23240"/>
                  </a:lnTo>
                  <a:lnTo>
                    <a:pt x="28828" y="23240"/>
                  </a:lnTo>
                </a:path>
              </a:pathLst>
            </a:custGeom>
            <a:ln w="3175">
              <a:solidFill>
                <a:srgbClr val="B1B1B1"/>
              </a:solidFill>
            </a:ln>
          </p:spPr>
          <p:txBody>
            <a:bodyPr wrap="square" lIns="0" tIns="0" rIns="0" bIns="0" rtlCol="0"/>
            <a:lstStyle/>
            <a:p>
              <a:endParaRPr/>
            </a:p>
          </p:txBody>
        </p:sp>
        <p:sp>
          <p:nvSpPr>
            <p:cNvPr id="629" name="object 629"/>
            <p:cNvSpPr/>
            <p:nvPr/>
          </p:nvSpPr>
          <p:spPr>
            <a:xfrm>
              <a:off x="8406733" y="3769234"/>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630" name="object 630"/>
            <p:cNvSpPr/>
            <p:nvPr/>
          </p:nvSpPr>
          <p:spPr>
            <a:xfrm>
              <a:off x="8644476" y="3707130"/>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631" name="object 631"/>
            <p:cNvSpPr/>
            <p:nvPr/>
          </p:nvSpPr>
          <p:spPr>
            <a:xfrm>
              <a:off x="8341962" y="3567177"/>
              <a:ext cx="7620" cy="8255"/>
            </a:xfrm>
            <a:custGeom>
              <a:avLst/>
              <a:gdLst/>
              <a:ahLst/>
              <a:cxnLst/>
              <a:rect l="l" t="t" r="r" b="b"/>
              <a:pathLst>
                <a:path w="7620" h="8254">
                  <a:moveTo>
                    <a:pt x="7112" y="7747"/>
                  </a:moveTo>
                  <a:lnTo>
                    <a:pt x="0" y="7747"/>
                  </a:lnTo>
                  <a:lnTo>
                    <a:pt x="0" y="0"/>
                  </a:lnTo>
                </a:path>
              </a:pathLst>
            </a:custGeom>
            <a:ln w="3175">
              <a:solidFill>
                <a:srgbClr val="B1B1B1"/>
              </a:solidFill>
            </a:ln>
          </p:spPr>
          <p:txBody>
            <a:bodyPr wrap="square" lIns="0" tIns="0" rIns="0" bIns="0" rtlCol="0"/>
            <a:lstStyle/>
            <a:p>
              <a:endParaRPr/>
            </a:p>
          </p:txBody>
        </p:sp>
        <p:sp>
          <p:nvSpPr>
            <p:cNvPr id="632" name="object 632"/>
            <p:cNvSpPr/>
            <p:nvPr/>
          </p:nvSpPr>
          <p:spPr>
            <a:xfrm>
              <a:off x="8356313" y="3676015"/>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33" name="object 633"/>
            <p:cNvSpPr/>
            <p:nvPr/>
          </p:nvSpPr>
          <p:spPr>
            <a:xfrm>
              <a:off x="8673306" y="4445762"/>
              <a:ext cx="14604" cy="31115"/>
            </a:xfrm>
            <a:custGeom>
              <a:avLst/>
              <a:gdLst/>
              <a:ahLst/>
              <a:cxnLst/>
              <a:rect l="l" t="t" r="r" b="b"/>
              <a:pathLst>
                <a:path w="14604" h="31114">
                  <a:moveTo>
                    <a:pt x="14477" y="0"/>
                  </a:moveTo>
                  <a:lnTo>
                    <a:pt x="7747" y="7493"/>
                  </a:lnTo>
                  <a:lnTo>
                    <a:pt x="0" y="7493"/>
                  </a:lnTo>
                  <a:lnTo>
                    <a:pt x="0" y="31114"/>
                  </a:lnTo>
                  <a:lnTo>
                    <a:pt x="7747" y="31114"/>
                  </a:lnTo>
                  <a:lnTo>
                    <a:pt x="7747" y="15620"/>
                  </a:lnTo>
                  <a:lnTo>
                    <a:pt x="14477" y="15620"/>
                  </a:lnTo>
                  <a:lnTo>
                    <a:pt x="14477" y="0"/>
                  </a:lnTo>
                  <a:close/>
                </a:path>
              </a:pathLst>
            </a:custGeom>
            <a:solidFill>
              <a:srgbClr val="FFFFFF"/>
            </a:solidFill>
          </p:spPr>
          <p:txBody>
            <a:bodyPr wrap="square" lIns="0" tIns="0" rIns="0" bIns="0" rtlCol="0"/>
            <a:lstStyle/>
            <a:p>
              <a:endParaRPr/>
            </a:p>
          </p:txBody>
        </p:sp>
        <p:sp>
          <p:nvSpPr>
            <p:cNvPr id="634" name="object 634"/>
            <p:cNvSpPr/>
            <p:nvPr/>
          </p:nvSpPr>
          <p:spPr>
            <a:xfrm>
              <a:off x="8493220" y="4454144"/>
              <a:ext cx="432434" cy="668020"/>
            </a:xfrm>
            <a:custGeom>
              <a:avLst/>
              <a:gdLst/>
              <a:ahLst/>
              <a:cxnLst/>
              <a:rect l="l" t="t" r="r" b="b"/>
              <a:pathLst>
                <a:path w="432434" h="668020">
                  <a:moveTo>
                    <a:pt x="338581" y="661669"/>
                  </a:moveTo>
                  <a:lnTo>
                    <a:pt x="331469" y="661669"/>
                  </a:lnTo>
                  <a:lnTo>
                    <a:pt x="331469" y="668019"/>
                  </a:lnTo>
                  <a:lnTo>
                    <a:pt x="338581" y="668019"/>
                  </a:lnTo>
                  <a:lnTo>
                    <a:pt x="338581" y="661669"/>
                  </a:lnTo>
                  <a:close/>
                </a:path>
                <a:path w="432434" h="668020">
                  <a:moveTo>
                    <a:pt x="353059" y="629919"/>
                  </a:moveTo>
                  <a:lnTo>
                    <a:pt x="309752" y="629919"/>
                  </a:lnTo>
                  <a:lnTo>
                    <a:pt x="309752" y="645159"/>
                  </a:lnTo>
                  <a:lnTo>
                    <a:pt x="302640" y="645159"/>
                  </a:lnTo>
                  <a:lnTo>
                    <a:pt x="302640" y="652779"/>
                  </a:lnTo>
                  <a:lnTo>
                    <a:pt x="309752" y="652779"/>
                  </a:lnTo>
                  <a:lnTo>
                    <a:pt x="309752" y="661669"/>
                  </a:lnTo>
                  <a:lnTo>
                    <a:pt x="345566" y="661669"/>
                  </a:lnTo>
                  <a:lnTo>
                    <a:pt x="345566" y="637539"/>
                  </a:lnTo>
                  <a:lnTo>
                    <a:pt x="353059" y="637539"/>
                  </a:lnTo>
                  <a:lnTo>
                    <a:pt x="353059" y="629919"/>
                  </a:lnTo>
                  <a:close/>
                </a:path>
                <a:path w="432434" h="668020">
                  <a:moveTo>
                    <a:pt x="360171" y="607059"/>
                  </a:moveTo>
                  <a:lnTo>
                    <a:pt x="295147" y="607059"/>
                  </a:lnTo>
                  <a:lnTo>
                    <a:pt x="295147" y="622299"/>
                  </a:lnTo>
                  <a:lnTo>
                    <a:pt x="288162" y="622299"/>
                  </a:lnTo>
                  <a:lnTo>
                    <a:pt x="288162" y="629919"/>
                  </a:lnTo>
                  <a:lnTo>
                    <a:pt x="360171" y="629919"/>
                  </a:lnTo>
                  <a:lnTo>
                    <a:pt x="360171" y="607059"/>
                  </a:lnTo>
                  <a:close/>
                </a:path>
                <a:path w="432434" h="668020">
                  <a:moveTo>
                    <a:pt x="367410" y="598169"/>
                  </a:moveTo>
                  <a:lnTo>
                    <a:pt x="288162" y="598169"/>
                  </a:lnTo>
                  <a:lnTo>
                    <a:pt x="288162" y="607059"/>
                  </a:lnTo>
                  <a:lnTo>
                    <a:pt x="367410" y="607059"/>
                  </a:lnTo>
                  <a:lnTo>
                    <a:pt x="367410" y="598169"/>
                  </a:lnTo>
                  <a:close/>
                </a:path>
                <a:path w="432434" h="668020">
                  <a:moveTo>
                    <a:pt x="374650" y="590549"/>
                  </a:moveTo>
                  <a:lnTo>
                    <a:pt x="280924" y="590549"/>
                  </a:lnTo>
                  <a:lnTo>
                    <a:pt x="280924" y="598169"/>
                  </a:lnTo>
                  <a:lnTo>
                    <a:pt x="374650" y="598169"/>
                  </a:lnTo>
                  <a:lnTo>
                    <a:pt x="374650" y="590549"/>
                  </a:lnTo>
                  <a:close/>
                </a:path>
                <a:path w="432434" h="668020">
                  <a:moveTo>
                    <a:pt x="395985" y="582929"/>
                  </a:moveTo>
                  <a:lnTo>
                    <a:pt x="259333" y="582929"/>
                  </a:lnTo>
                  <a:lnTo>
                    <a:pt x="259333" y="590549"/>
                  </a:lnTo>
                  <a:lnTo>
                    <a:pt x="395985" y="590549"/>
                  </a:lnTo>
                  <a:lnTo>
                    <a:pt x="395985" y="582929"/>
                  </a:lnTo>
                  <a:close/>
                </a:path>
                <a:path w="432434" h="668020">
                  <a:moveTo>
                    <a:pt x="417829" y="567689"/>
                  </a:moveTo>
                  <a:lnTo>
                    <a:pt x="252221" y="567689"/>
                  </a:lnTo>
                  <a:lnTo>
                    <a:pt x="252221" y="582929"/>
                  </a:lnTo>
                  <a:lnTo>
                    <a:pt x="403097" y="582929"/>
                  </a:lnTo>
                  <a:lnTo>
                    <a:pt x="403097" y="575309"/>
                  </a:lnTo>
                  <a:lnTo>
                    <a:pt x="417829" y="575309"/>
                  </a:lnTo>
                  <a:lnTo>
                    <a:pt x="417829" y="567689"/>
                  </a:lnTo>
                  <a:close/>
                </a:path>
                <a:path w="432434" h="668020">
                  <a:moveTo>
                    <a:pt x="432307" y="505459"/>
                  </a:moveTo>
                  <a:lnTo>
                    <a:pt x="194182" y="505459"/>
                  </a:lnTo>
                  <a:lnTo>
                    <a:pt x="194182" y="513079"/>
                  </a:lnTo>
                  <a:lnTo>
                    <a:pt x="208914" y="513079"/>
                  </a:lnTo>
                  <a:lnTo>
                    <a:pt x="208914" y="520699"/>
                  </a:lnTo>
                  <a:lnTo>
                    <a:pt x="223392" y="520699"/>
                  </a:lnTo>
                  <a:lnTo>
                    <a:pt x="223392" y="544829"/>
                  </a:lnTo>
                  <a:lnTo>
                    <a:pt x="237743" y="544829"/>
                  </a:lnTo>
                  <a:lnTo>
                    <a:pt x="237743" y="560069"/>
                  </a:lnTo>
                  <a:lnTo>
                    <a:pt x="244982" y="560069"/>
                  </a:lnTo>
                  <a:lnTo>
                    <a:pt x="244982" y="567689"/>
                  </a:lnTo>
                  <a:lnTo>
                    <a:pt x="432307" y="567689"/>
                  </a:lnTo>
                  <a:lnTo>
                    <a:pt x="432307" y="505459"/>
                  </a:lnTo>
                  <a:close/>
                </a:path>
                <a:path w="432434" h="668020">
                  <a:moveTo>
                    <a:pt x="417829" y="497839"/>
                  </a:moveTo>
                  <a:lnTo>
                    <a:pt x="180085" y="497839"/>
                  </a:lnTo>
                  <a:lnTo>
                    <a:pt x="180085" y="505459"/>
                  </a:lnTo>
                  <a:lnTo>
                    <a:pt x="410717" y="505459"/>
                  </a:lnTo>
                  <a:lnTo>
                    <a:pt x="417829" y="497839"/>
                  </a:lnTo>
                  <a:close/>
                </a:path>
                <a:path w="432434" h="668020">
                  <a:moveTo>
                    <a:pt x="410717" y="482599"/>
                  </a:moveTo>
                  <a:lnTo>
                    <a:pt x="158495" y="482599"/>
                  </a:lnTo>
                  <a:lnTo>
                    <a:pt x="158495" y="490219"/>
                  </a:lnTo>
                  <a:lnTo>
                    <a:pt x="172592" y="490219"/>
                  </a:lnTo>
                  <a:lnTo>
                    <a:pt x="172592" y="497839"/>
                  </a:lnTo>
                  <a:lnTo>
                    <a:pt x="410717" y="497839"/>
                  </a:lnTo>
                  <a:lnTo>
                    <a:pt x="410717" y="482599"/>
                  </a:lnTo>
                  <a:close/>
                </a:path>
                <a:path w="432434" h="668020">
                  <a:moveTo>
                    <a:pt x="395985" y="474979"/>
                  </a:moveTo>
                  <a:lnTo>
                    <a:pt x="144144" y="474979"/>
                  </a:lnTo>
                  <a:lnTo>
                    <a:pt x="144144" y="482599"/>
                  </a:lnTo>
                  <a:lnTo>
                    <a:pt x="395985" y="482599"/>
                  </a:lnTo>
                  <a:lnTo>
                    <a:pt x="395985" y="474979"/>
                  </a:lnTo>
                  <a:close/>
                </a:path>
                <a:path w="432434" h="668020">
                  <a:moveTo>
                    <a:pt x="417829" y="474979"/>
                  </a:moveTo>
                  <a:lnTo>
                    <a:pt x="403097" y="474979"/>
                  </a:lnTo>
                  <a:lnTo>
                    <a:pt x="403097" y="482599"/>
                  </a:lnTo>
                  <a:lnTo>
                    <a:pt x="417829" y="482599"/>
                  </a:lnTo>
                  <a:lnTo>
                    <a:pt x="417829" y="474979"/>
                  </a:lnTo>
                  <a:close/>
                </a:path>
                <a:path w="432434" h="668020">
                  <a:moveTo>
                    <a:pt x="323850" y="405129"/>
                  </a:moveTo>
                  <a:lnTo>
                    <a:pt x="108330" y="405129"/>
                  </a:lnTo>
                  <a:lnTo>
                    <a:pt x="108330" y="427989"/>
                  </a:lnTo>
                  <a:lnTo>
                    <a:pt x="114934" y="427989"/>
                  </a:lnTo>
                  <a:lnTo>
                    <a:pt x="114934" y="458469"/>
                  </a:lnTo>
                  <a:lnTo>
                    <a:pt x="130047" y="458469"/>
                  </a:lnTo>
                  <a:lnTo>
                    <a:pt x="130047" y="466089"/>
                  </a:lnTo>
                  <a:lnTo>
                    <a:pt x="136905" y="466089"/>
                  </a:lnTo>
                  <a:lnTo>
                    <a:pt x="136905" y="474979"/>
                  </a:lnTo>
                  <a:lnTo>
                    <a:pt x="389000" y="474979"/>
                  </a:lnTo>
                  <a:lnTo>
                    <a:pt x="389000" y="458469"/>
                  </a:lnTo>
                  <a:lnTo>
                    <a:pt x="396049" y="450849"/>
                  </a:lnTo>
                  <a:lnTo>
                    <a:pt x="338581" y="450849"/>
                  </a:lnTo>
                  <a:lnTo>
                    <a:pt x="331469" y="443229"/>
                  </a:lnTo>
                  <a:lnTo>
                    <a:pt x="331469" y="419099"/>
                  </a:lnTo>
                  <a:lnTo>
                    <a:pt x="323850" y="419099"/>
                  </a:lnTo>
                  <a:lnTo>
                    <a:pt x="323850" y="405129"/>
                  </a:lnTo>
                  <a:close/>
                </a:path>
                <a:path w="432434" h="668020">
                  <a:moveTo>
                    <a:pt x="403097" y="443229"/>
                  </a:moveTo>
                  <a:lnTo>
                    <a:pt x="338581" y="443229"/>
                  </a:lnTo>
                  <a:lnTo>
                    <a:pt x="338581" y="450849"/>
                  </a:lnTo>
                  <a:lnTo>
                    <a:pt x="396049" y="450849"/>
                  </a:lnTo>
                  <a:lnTo>
                    <a:pt x="403097" y="443229"/>
                  </a:lnTo>
                  <a:close/>
                </a:path>
                <a:path w="432434" h="668020">
                  <a:moveTo>
                    <a:pt x="381507" y="427989"/>
                  </a:moveTo>
                  <a:lnTo>
                    <a:pt x="367410" y="427989"/>
                  </a:lnTo>
                  <a:lnTo>
                    <a:pt x="367410" y="435609"/>
                  </a:lnTo>
                  <a:lnTo>
                    <a:pt x="360171" y="435609"/>
                  </a:lnTo>
                  <a:lnTo>
                    <a:pt x="360171" y="443229"/>
                  </a:lnTo>
                  <a:lnTo>
                    <a:pt x="381507" y="443229"/>
                  </a:lnTo>
                  <a:lnTo>
                    <a:pt x="381507" y="427989"/>
                  </a:lnTo>
                  <a:close/>
                </a:path>
                <a:path w="432434" h="668020">
                  <a:moveTo>
                    <a:pt x="331469" y="396239"/>
                  </a:moveTo>
                  <a:lnTo>
                    <a:pt x="100837" y="396239"/>
                  </a:lnTo>
                  <a:lnTo>
                    <a:pt x="100837" y="405129"/>
                  </a:lnTo>
                  <a:lnTo>
                    <a:pt x="331469" y="405129"/>
                  </a:lnTo>
                  <a:lnTo>
                    <a:pt x="331469" y="396239"/>
                  </a:lnTo>
                  <a:close/>
                </a:path>
                <a:path w="432434" h="668020">
                  <a:moveTo>
                    <a:pt x="323850" y="356869"/>
                  </a:moveTo>
                  <a:lnTo>
                    <a:pt x="71754" y="356869"/>
                  </a:lnTo>
                  <a:lnTo>
                    <a:pt x="71754" y="365759"/>
                  </a:lnTo>
                  <a:lnTo>
                    <a:pt x="64896" y="365759"/>
                  </a:lnTo>
                  <a:lnTo>
                    <a:pt x="64896" y="373379"/>
                  </a:lnTo>
                  <a:lnTo>
                    <a:pt x="71754" y="373379"/>
                  </a:lnTo>
                  <a:lnTo>
                    <a:pt x="71754" y="380999"/>
                  </a:lnTo>
                  <a:lnTo>
                    <a:pt x="79247" y="380999"/>
                  </a:lnTo>
                  <a:lnTo>
                    <a:pt x="79247" y="388619"/>
                  </a:lnTo>
                  <a:lnTo>
                    <a:pt x="86740" y="388619"/>
                  </a:lnTo>
                  <a:lnTo>
                    <a:pt x="86740" y="396239"/>
                  </a:lnTo>
                  <a:lnTo>
                    <a:pt x="316991" y="396239"/>
                  </a:lnTo>
                  <a:lnTo>
                    <a:pt x="316991" y="380999"/>
                  </a:lnTo>
                  <a:lnTo>
                    <a:pt x="323850" y="373379"/>
                  </a:lnTo>
                  <a:lnTo>
                    <a:pt x="323850" y="356869"/>
                  </a:lnTo>
                  <a:close/>
                </a:path>
                <a:path w="432434" h="668020">
                  <a:moveTo>
                    <a:pt x="331469" y="342899"/>
                  </a:moveTo>
                  <a:lnTo>
                    <a:pt x="64896" y="342899"/>
                  </a:lnTo>
                  <a:lnTo>
                    <a:pt x="64896" y="356869"/>
                  </a:lnTo>
                  <a:lnTo>
                    <a:pt x="338581" y="356869"/>
                  </a:lnTo>
                  <a:lnTo>
                    <a:pt x="338581" y="350519"/>
                  </a:lnTo>
                  <a:lnTo>
                    <a:pt x="331469" y="350519"/>
                  </a:lnTo>
                  <a:lnTo>
                    <a:pt x="331469" y="342899"/>
                  </a:lnTo>
                  <a:close/>
                </a:path>
                <a:path w="432434" h="668020">
                  <a:moveTo>
                    <a:pt x="323850" y="334009"/>
                  </a:moveTo>
                  <a:lnTo>
                    <a:pt x="57657" y="334009"/>
                  </a:lnTo>
                  <a:lnTo>
                    <a:pt x="57657" y="342899"/>
                  </a:lnTo>
                  <a:lnTo>
                    <a:pt x="323850" y="342899"/>
                  </a:lnTo>
                  <a:lnTo>
                    <a:pt x="323850" y="334009"/>
                  </a:lnTo>
                  <a:close/>
                </a:path>
                <a:path w="432434" h="668020">
                  <a:moveTo>
                    <a:pt x="331469" y="303529"/>
                  </a:moveTo>
                  <a:lnTo>
                    <a:pt x="21589" y="303529"/>
                  </a:lnTo>
                  <a:lnTo>
                    <a:pt x="21589" y="311149"/>
                  </a:lnTo>
                  <a:lnTo>
                    <a:pt x="28828" y="318769"/>
                  </a:lnTo>
                  <a:lnTo>
                    <a:pt x="43179" y="318769"/>
                  </a:lnTo>
                  <a:lnTo>
                    <a:pt x="43179" y="326389"/>
                  </a:lnTo>
                  <a:lnTo>
                    <a:pt x="50418" y="326389"/>
                  </a:lnTo>
                  <a:lnTo>
                    <a:pt x="50418" y="334009"/>
                  </a:lnTo>
                  <a:lnTo>
                    <a:pt x="331469" y="334009"/>
                  </a:lnTo>
                  <a:lnTo>
                    <a:pt x="331469" y="303529"/>
                  </a:lnTo>
                  <a:close/>
                </a:path>
                <a:path w="432434" h="668020">
                  <a:moveTo>
                    <a:pt x="288162" y="280669"/>
                  </a:moveTo>
                  <a:lnTo>
                    <a:pt x="28828" y="280669"/>
                  </a:lnTo>
                  <a:lnTo>
                    <a:pt x="28828" y="303529"/>
                  </a:lnTo>
                  <a:lnTo>
                    <a:pt x="323850" y="303529"/>
                  </a:lnTo>
                  <a:lnTo>
                    <a:pt x="323850" y="295909"/>
                  </a:lnTo>
                  <a:lnTo>
                    <a:pt x="302640" y="295909"/>
                  </a:lnTo>
                  <a:lnTo>
                    <a:pt x="302640" y="288289"/>
                  </a:lnTo>
                  <a:lnTo>
                    <a:pt x="288162" y="288289"/>
                  </a:lnTo>
                  <a:lnTo>
                    <a:pt x="288162" y="280669"/>
                  </a:lnTo>
                  <a:close/>
                </a:path>
                <a:path w="432434" h="668020">
                  <a:moveTo>
                    <a:pt x="323850" y="288289"/>
                  </a:moveTo>
                  <a:lnTo>
                    <a:pt x="316991" y="288289"/>
                  </a:lnTo>
                  <a:lnTo>
                    <a:pt x="309752" y="295909"/>
                  </a:lnTo>
                  <a:lnTo>
                    <a:pt x="323850" y="295909"/>
                  </a:lnTo>
                  <a:lnTo>
                    <a:pt x="323850" y="288289"/>
                  </a:lnTo>
                  <a:close/>
                </a:path>
                <a:path w="432434" h="668020">
                  <a:moveTo>
                    <a:pt x="230504" y="248919"/>
                  </a:moveTo>
                  <a:lnTo>
                    <a:pt x="28828" y="248919"/>
                  </a:lnTo>
                  <a:lnTo>
                    <a:pt x="28828" y="271779"/>
                  </a:lnTo>
                  <a:lnTo>
                    <a:pt x="21589" y="271779"/>
                  </a:lnTo>
                  <a:lnTo>
                    <a:pt x="21589" y="280669"/>
                  </a:lnTo>
                  <a:lnTo>
                    <a:pt x="259333" y="280669"/>
                  </a:lnTo>
                  <a:lnTo>
                    <a:pt x="259333" y="264159"/>
                  </a:lnTo>
                  <a:lnTo>
                    <a:pt x="244982" y="264159"/>
                  </a:lnTo>
                  <a:lnTo>
                    <a:pt x="244982" y="256539"/>
                  </a:lnTo>
                  <a:lnTo>
                    <a:pt x="230504" y="256539"/>
                  </a:lnTo>
                  <a:lnTo>
                    <a:pt x="230504" y="248919"/>
                  </a:lnTo>
                  <a:close/>
                </a:path>
                <a:path w="432434" h="668020">
                  <a:moveTo>
                    <a:pt x="28828" y="233679"/>
                  </a:moveTo>
                  <a:lnTo>
                    <a:pt x="0" y="233679"/>
                  </a:lnTo>
                  <a:lnTo>
                    <a:pt x="0" y="256539"/>
                  </a:lnTo>
                  <a:lnTo>
                    <a:pt x="14096" y="256539"/>
                  </a:lnTo>
                  <a:lnTo>
                    <a:pt x="14096" y="248919"/>
                  </a:lnTo>
                  <a:lnTo>
                    <a:pt x="208914" y="248919"/>
                  </a:lnTo>
                  <a:lnTo>
                    <a:pt x="208914" y="241299"/>
                  </a:lnTo>
                  <a:lnTo>
                    <a:pt x="28828" y="241299"/>
                  </a:lnTo>
                  <a:lnTo>
                    <a:pt x="28828" y="233679"/>
                  </a:lnTo>
                  <a:close/>
                </a:path>
                <a:path w="432434" h="668020">
                  <a:moveTo>
                    <a:pt x="237743" y="248919"/>
                  </a:moveTo>
                  <a:lnTo>
                    <a:pt x="230504" y="248919"/>
                  </a:lnTo>
                  <a:lnTo>
                    <a:pt x="230504" y="256539"/>
                  </a:lnTo>
                  <a:lnTo>
                    <a:pt x="237743" y="256539"/>
                  </a:lnTo>
                  <a:lnTo>
                    <a:pt x="237743" y="248919"/>
                  </a:lnTo>
                  <a:close/>
                </a:path>
                <a:path w="432434" h="668020">
                  <a:moveTo>
                    <a:pt x="230504" y="179069"/>
                  </a:moveTo>
                  <a:lnTo>
                    <a:pt x="43179" y="179069"/>
                  </a:lnTo>
                  <a:lnTo>
                    <a:pt x="43179" y="210819"/>
                  </a:lnTo>
                  <a:lnTo>
                    <a:pt x="36067" y="210819"/>
                  </a:lnTo>
                  <a:lnTo>
                    <a:pt x="36067" y="241299"/>
                  </a:lnTo>
                  <a:lnTo>
                    <a:pt x="208914" y="241299"/>
                  </a:lnTo>
                  <a:lnTo>
                    <a:pt x="208914" y="233679"/>
                  </a:lnTo>
                  <a:lnTo>
                    <a:pt x="215900" y="233679"/>
                  </a:lnTo>
                  <a:lnTo>
                    <a:pt x="215900" y="194309"/>
                  </a:lnTo>
                  <a:lnTo>
                    <a:pt x="223392" y="194309"/>
                  </a:lnTo>
                  <a:lnTo>
                    <a:pt x="223392" y="186689"/>
                  </a:lnTo>
                  <a:lnTo>
                    <a:pt x="230504" y="186689"/>
                  </a:lnTo>
                  <a:lnTo>
                    <a:pt x="230504" y="179069"/>
                  </a:lnTo>
                  <a:close/>
                </a:path>
                <a:path w="432434" h="668020">
                  <a:moveTo>
                    <a:pt x="21589" y="217169"/>
                  </a:moveTo>
                  <a:lnTo>
                    <a:pt x="14096" y="217169"/>
                  </a:lnTo>
                  <a:lnTo>
                    <a:pt x="14096" y="226059"/>
                  </a:lnTo>
                  <a:lnTo>
                    <a:pt x="7238" y="226059"/>
                  </a:lnTo>
                  <a:lnTo>
                    <a:pt x="7238" y="233679"/>
                  </a:lnTo>
                  <a:lnTo>
                    <a:pt x="21589" y="233679"/>
                  </a:lnTo>
                  <a:lnTo>
                    <a:pt x="21589" y="217169"/>
                  </a:lnTo>
                  <a:close/>
                </a:path>
                <a:path w="432434" h="668020">
                  <a:moveTo>
                    <a:pt x="172592" y="116839"/>
                  </a:moveTo>
                  <a:lnTo>
                    <a:pt x="50418" y="116839"/>
                  </a:lnTo>
                  <a:lnTo>
                    <a:pt x="50418" y="179069"/>
                  </a:lnTo>
                  <a:lnTo>
                    <a:pt x="223392" y="179069"/>
                  </a:lnTo>
                  <a:lnTo>
                    <a:pt x="223392" y="171449"/>
                  </a:lnTo>
                  <a:lnTo>
                    <a:pt x="215900" y="171449"/>
                  </a:lnTo>
                  <a:lnTo>
                    <a:pt x="223392" y="163829"/>
                  </a:lnTo>
                  <a:lnTo>
                    <a:pt x="223392" y="154939"/>
                  </a:lnTo>
                  <a:lnTo>
                    <a:pt x="230504" y="147319"/>
                  </a:lnTo>
                  <a:lnTo>
                    <a:pt x="230504" y="124459"/>
                  </a:lnTo>
                  <a:lnTo>
                    <a:pt x="172592" y="124459"/>
                  </a:lnTo>
                  <a:lnTo>
                    <a:pt x="172592" y="116839"/>
                  </a:lnTo>
                  <a:close/>
                </a:path>
                <a:path w="432434" h="668020">
                  <a:moveTo>
                    <a:pt x="230504" y="116839"/>
                  </a:moveTo>
                  <a:lnTo>
                    <a:pt x="187578" y="116839"/>
                  </a:lnTo>
                  <a:lnTo>
                    <a:pt x="187578" y="124459"/>
                  </a:lnTo>
                  <a:lnTo>
                    <a:pt x="230504" y="124459"/>
                  </a:lnTo>
                  <a:lnTo>
                    <a:pt x="230504" y="116839"/>
                  </a:lnTo>
                  <a:close/>
                </a:path>
                <a:path w="432434" h="668020">
                  <a:moveTo>
                    <a:pt x="151002" y="93979"/>
                  </a:moveTo>
                  <a:lnTo>
                    <a:pt x="36067" y="93979"/>
                  </a:lnTo>
                  <a:lnTo>
                    <a:pt x="36067" y="101599"/>
                  </a:lnTo>
                  <a:lnTo>
                    <a:pt x="43179" y="101599"/>
                  </a:lnTo>
                  <a:lnTo>
                    <a:pt x="43179" y="116839"/>
                  </a:lnTo>
                  <a:lnTo>
                    <a:pt x="144144" y="116839"/>
                  </a:lnTo>
                  <a:lnTo>
                    <a:pt x="144144" y="109219"/>
                  </a:lnTo>
                  <a:lnTo>
                    <a:pt x="151002" y="109219"/>
                  </a:lnTo>
                  <a:lnTo>
                    <a:pt x="151002" y="93979"/>
                  </a:lnTo>
                  <a:close/>
                </a:path>
                <a:path w="432434" h="668020">
                  <a:moveTo>
                    <a:pt x="201675" y="109219"/>
                  </a:moveTo>
                  <a:lnTo>
                    <a:pt x="194182" y="109219"/>
                  </a:lnTo>
                  <a:lnTo>
                    <a:pt x="194182" y="116839"/>
                  </a:lnTo>
                  <a:lnTo>
                    <a:pt x="201675" y="116839"/>
                  </a:lnTo>
                  <a:lnTo>
                    <a:pt x="201675" y="109219"/>
                  </a:lnTo>
                  <a:close/>
                </a:path>
                <a:path w="432434" h="668020">
                  <a:moveTo>
                    <a:pt x="223392" y="109219"/>
                  </a:moveTo>
                  <a:lnTo>
                    <a:pt x="215900" y="109219"/>
                  </a:lnTo>
                  <a:lnTo>
                    <a:pt x="215900" y="116839"/>
                  </a:lnTo>
                  <a:lnTo>
                    <a:pt x="223392" y="116839"/>
                  </a:lnTo>
                  <a:lnTo>
                    <a:pt x="223392" y="109219"/>
                  </a:lnTo>
                  <a:close/>
                </a:path>
                <a:path w="432434" h="668020">
                  <a:moveTo>
                    <a:pt x="158495" y="85089"/>
                  </a:moveTo>
                  <a:lnTo>
                    <a:pt x="43179" y="85089"/>
                  </a:lnTo>
                  <a:lnTo>
                    <a:pt x="43179" y="93979"/>
                  </a:lnTo>
                  <a:lnTo>
                    <a:pt x="158495" y="93979"/>
                  </a:lnTo>
                  <a:lnTo>
                    <a:pt x="158495" y="85089"/>
                  </a:lnTo>
                  <a:close/>
                </a:path>
                <a:path w="432434" h="668020">
                  <a:moveTo>
                    <a:pt x="165734" y="85089"/>
                  </a:moveTo>
                  <a:lnTo>
                    <a:pt x="158495" y="85089"/>
                  </a:lnTo>
                  <a:lnTo>
                    <a:pt x="158495" y="93979"/>
                  </a:lnTo>
                  <a:lnTo>
                    <a:pt x="165734" y="93979"/>
                  </a:lnTo>
                  <a:lnTo>
                    <a:pt x="165734" y="85089"/>
                  </a:lnTo>
                  <a:close/>
                </a:path>
                <a:path w="432434" h="668020">
                  <a:moveTo>
                    <a:pt x="172592" y="39369"/>
                  </a:moveTo>
                  <a:lnTo>
                    <a:pt x="79247" y="39369"/>
                  </a:lnTo>
                  <a:lnTo>
                    <a:pt x="79247" y="46989"/>
                  </a:lnTo>
                  <a:lnTo>
                    <a:pt x="64896" y="46989"/>
                  </a:lnTo>
                  <a:lnTo>
                    <a:pt x="64896" y="54609"/>
                  </a:lnTo>
                  <a:lnTo>
                    <a:pt x="57657" y="54609"/>
                  </a:lnTo>
                  <a:lnTo>
                    <a:pt x="57657" y="69849"/>
                  </a:lnTo>
                  <a:lnTo>
                    <a:pt x="50418" y="69849"/>
                  </a:lnTo>
                  <a:lnTo>
                    <a:pt x="50418" y="85089"/>
                  </a:lnTo>
                  <a:lnTo>
                    <a:pt x="172592" y="85089"/>
                  </a:lnTo>
                  <a:lnTo>
                    <a:pt x="172592" y="39369"/>
                  </a:lnTo>
                  <a:close/>
                </a:path>
                <a:path w="432434" h="668020">
                  <a:moveTo>
                    <a:pt x="165734" y="31749"/>
                  </a:moveTo>
                  <a:lnTo>
                    <a:pt x="86740" y="31749"/>
                  </a:lnTo>
                  <a:lnTo>
                    <a:pt x="86740" y="39369"/>
                  </a:lnTo>
                  <a:lnTo>
                    <a:pt x="165734" y="39369"/>
                  </a:lnTo>
                  <a:lnTo>
                    <a:pt x="165734" y="31749"/>
                  </a:lnTo>
                  <a:close/>
                </a:path>
                <a:path w="432434" h="668020">
                  <a:moveTo>
                    <a:pt x="172592" y="15239"/>
                  </a:moveTo>
                  <a:lnTo>
                    <a:pt x="151002" y="15239"/>
                  </a:lnTo>
                  <a:lnTo>
                    <a:pt x="151002" y="22859"/>
                  </a:lnTo>
                  <a:lnTo>
                    <a:pt x="93344" y="22859"/>
                  </a:lnTo>
                  <a:lnTo>
                    <a:pt x="93344" y="31749"/>
                  </a:lnTo>
                  <a:lnTo>
                    <a:pt x="172592" y="31749"/>
                  </a:lnTo>
                  <a:lnTo>
                    <a:pt x="172592" y="15239"/>
                  </a:lnTo>
                  <a:close/>
                </a:path>
                <a:path w="432434" h="668020">
                  <a:moveTo>
                    <a:pt x="144144" y="15239"/>
                  </a:moveTo>
                  <a:lnTo>
                    <a:pt x="100837" y="15239"/>
                  </a:lnTo>
                  <a:lnTo>
                    <a:pt x="100837" y="22859"/>
                  </a:lnTo>
                  <a:lnTo>
                    <a:pt x="144144" y="22859"/>
                  </a:lnTo>
                  <a:lnTo>
                    <a:pt x="144144" y="15239"/>
                  </a:lnTo>
                  <a:close/>
                </a:path>
                <a:path w="432434" h="668020">
                  <a:moveTo>
                    <a:pt x="114934" y="0"/>
                  </a:moveTo>
                  <a:lnTo>
                    <a:pt x="108330" y="0"/>
                  </a:lnTo>
                  <a:lnTo>
                    <a:pt x="108330" y="15239"/>
                  </a:lnTo>
                  <a:lnTo>
                    <a:pt x="130047" y="15239"/>
                  </a:lnTo>
                  <a:lnTo>
                    <a:pt x="130047" y="7619"/>
                  </a:lnTo>
                  <a:lnTo>
                    <a:pt x="114934" y="7619"/>
                  </a:lnTo>
                  <a:lnTo>
                    <a:pt x="114934" y="0"/>
                  </a:lnTo>
                  <a:close/>
                </a:path>
              </a:pathLst>
            </a:custGeom>
            <a:solidFill>
              <a:srgbClr val="FFFFFF"/>
            </a:solidFill>
          </p:spPr>
          <p:txBody>
            <a:bodyPr wrap="square" lIns="0" tIns="0" rIns="0" bIns="0" rtlCol="0"/>
            <a:lstStyle/>
            <a:p>
              <a:endParaRPr/>
            </a:p>
          </p:txBody>
        </p:sp>
        <p:sp>
          <p:nvSpPr>
            <p:cNvPr id="635" name="object 635"/>
            <p:cNvSpPr/>
            <p:nvPr/>
          </p:nvSpPr>
          <p:spPr>
            <a:xfrm>
              <a:off x="8514810" y="4772279"/>
              <a:ext cx="14604" cy="8255"/>
            </a:xfrm>
            <a:custGeom>
              <a:avLst/>
              <a:gdLst/>
              <a:ahLst/>
              <a:cxnLst/>
              <a:rect l="l" t="t" r="r" b="b"/>
              <a:pathLst>
                <a:path w="14604" h="8254">
                  <a:moveTo>
                    <a:pt x="0" y="7747"/>
                  </a:moveTo>
                  <a:lnTo>
                    <a:pt x="14477" y="7747"/>
                  </a:lnTo>
                  <a:lnTo>
                    <a:pt x="14477" y="0"/>
                  </a:lnTo>
                  <a:lnTo>
                    <a:pt x="0" y="0"/>
                  </a:lnTo>
                  <a:lnTo>
                    <a:pt x="0" y="7747"/>
                  </a:lnTo>
                  <a:close/>
                </a:path>
              </a:pathLst>
            </a:custGeom>
            <a:solidFill>
              <a:srgbClr val="FFFFFF"/>
            </a:solidFill>
          </p:spPr>
          <p:txBody>
            <a:bodyPr wrap="square" lIns="0" tIns="0" rIns="0" bIns="0" rtlCol="0"/>
            <a:lstStyle/>
            <a:p>
              <a:endParaRPr/>
            </a:p>
          </p:txBody>
        </p:sp>
        <p:sp>
          <p:nvSpPr>
            <p:cNvPr id="636" name="object 636"/>
            <p:cNvSpPr/>
            <p:nvPr/>
          </p:nvSpPr>
          <p:spPr>
            <a:xfrm>
              <a:off x="8774144" y="5067780"/>
              <a:ext cx="7620" cy="8255"/>
            </a:xfrm>
            <a:custGeom>
              <a:avLst/>
              <a:gdLst/>
              <a:ahLst/>
              <a:cxnLst/>
              <a:rect l="l" t="t" r="r" b="b"/>
              <a:pathLst>
                <a:path w="7620" h="8254">
                  <a:moveTo>
                    <a:pt x="0" y="7775"/>
                  </a:moveTo>
                  <a:lnTo>
                    <a:pt x="7204" y="7775"/>
                  </a:lnTo>
                  <a:lnTo>
                    <a:pt x="7204" y="0"/>
                  </a:lnTo>
                  <a:lnTo>
                    <a:pt x="0" y="0"/>
                  </a:lnTo>
                  <a:lnTo>
                    <a:pt x="0" y="7775"/>
                  </a:lnTo>
                  <a:close/>
                </a:path>
              </a:pathLst>
            </a:custGeom>
            <a:solidFill>
              <a:srgbClr val="FFFFFF"/>
            </a:solidFill>
          </p:spPr>
          <p:txBody>
            <a:bodyPr wrap="square" lIns="0" tIns="0" rIns="0" bIns="0" rtlCol="0"/>
            <a:lstStyle/>
            <a:p>
              <a:endParaRPr/>
            </a:p>
          </p:txBody>
        </p:sp>
        <p:sp>
          <p:nvSpPr>
            <p:cNvPr id="637" name="object 637"/>
            <p:cNvSpPr/>
            <p:nvPr/>
          </p:nvSpPr>
          <p:spPr>
            <a:xfrm>
              <a:off x="8673306" y="4445762"/>
              <a:ext cx="14604" cy="31115"/>
            </a:xfrm>
            <a:custGeom>
              <a:avLst/>
              <a:gdLst/>
              <a:ahLst/>
              <a:cxnLst/>
              <a:rect l="l" t="t" r="r" b="b"/>
              <a:pathLst>
                <a:path w="14604" h="31114">
                  <a:moveTo>
                    <a:pt x="0" y="23494"/>
                  </a:moveTo>
                  <a:lnTo>
                    <a:pt x="0" y="31114"/>
                  </a:lnTo>
                  <a:lnTo>
                    <a:pt x="7747" y="31114"/>
                  </a:lnTo>
                  <a:lnTo>
                    <a:pt x="7747" y="15620"/>
                  </a:lnTo>
                  <a:lnTo>
                    <a:pt x="14477" y="15620"/>
                  </a:lnTo>
                  <a:lnTo>
                    <a:pt x="14477" y="0"/>
                  </a:lnTo>
                  <a:lnTo>
                    <a:pt x="7747" y="7493"/>
                  </a:lnTo>
                  <a:lnTo>
                    <a:pt x="0" y="7493"/>
                  </a:lnTo>
                  <a:lnTo>
                    <a:pt x="0" y="23494"/>
                  </a:lnTo>
                </a:path>
              </a:pathLst>
            </a:custGeom>
            <a:ln w="3175">
              <a:solidFill>
                <a:srgbClr val="B1B1B1"/>
              </a:solidFill>
            </a:ln>
          </p:spPr>
          <p:txBody>
            <a:bodyPr wrap="square" lIns="0" tIns="0" rIns="0" bIns="0" rtlCol="0"/>
            <a:lstStyle/>
            <a:p>
              <a:endParaRPr/>
            </a:p>
          </p:txBody>
        </p:sp>
        <p:sp>
          <p:nvSpPr>
            <p:cNvPr id="638" name="object 638"/>
            <p:cNvSpPr/>
            <p:nvPr/>
          </p:nvSpPr>
          <p:spPr>
            <a:xfrm>
              <a:off x="8651715" y="4469004"/>
              <a:ext cx="14604" cy="78105"/>
            </a:xfrm>
            <a:custGeom>
              <a:avLst/>
              <a:gdLst/>
              <a:ahLst/>
              <a:cxnLst/>
              <a:rect l="l" t="t" r="r" b="b"/>
              <a:pathLst>
                <a:path w="14604" h="78104">
                  <a:moveTo>
                    <a:pt x="0" y="77851"/>
                  </a:moveTo>
                  <a:lnTo>
                    <a:pt x="7366" y="77851"/>
                  </a:lnTo>
                  <a:lnTo>
                    <a:pt x="7366" y="69723"/>
                  </a:lnTo>
                  <a:lnTo>
                    <a:pt x="14478" y="69723"/>
                  </a:lnTo>
                  <a:lnTo>
                    <a:pt x="14478" y="23114"/>
                  </a:lnTo>
                  <a:lnTo>
                    <a:pt x="7366" y="23114"/>
                  </a:lnTo>
                  <a:lnTo>
                    <a:pt x="7366" y="15621"/>
                  </a:lnTo>
                  <a:lnTo>
                    <a:pt x="14478" y="15621"/>
                  </a:lnTo>
                  <a:lnTo>
                    <a:pt x="14478" y="0"/>
                  </a:lnTo>
                </a:path>
              </a:pathLst>
            </a:custGeom>
            <a:ln w="3175">
              <a:solidFill>
                <a:srgbClr val="B1B1B1"/>
              </a:solidFill>
            </a:ln>
          </p:spPr>
          <p:txBody>
            <a:bodyPr wrap="square" lIns="0" tIns="0" rIns="0" bIns="0" rtlCol="0"/>
            <a:lstStyle/>
            <a:p>
              <a:endParaRPr/>
            </a:p>
          </p:txBody>
        </p:sp>
        <p:sp>
          <p:nvSpPr>
            <p:cNvPr id="639" name="object 639"/>
            <p:cNvSpPr/>
            <p:nvPr/>
          </p:nvSpPr>
          <p:spPr>
            <a:xfrm>
              <a:off x="8666194" y="4469003"/>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640" name="object 640"/>
            <p:cNvSpPr/>
            <p:nvPr/>
          </p:nvSpPr>
          <p:spPr>
            <a:xfrm>
              <a:off x="8529288" y="4453510"/>
              <a:ext cx="122555" cy="233679"/>
            </a:xfrm>
            <a:custGeom>
              <a:avLst/>
              <a:gdLst/>
              <a:ahLst/>
              <a:cxnLst/>
              <a:rect l="l" t="t" r="r" b="b"/>
              <a:pathLst>
                <a:path w="122554" h="233679">
                  <a:moveTo>
                    <a:pt x="122427" y="15875"/>
                  </a:moveTo>
                  <a:lnTo>
                    <a:pt x="114935" y="15875"/>
                  </a:lnTo>
                  <a:lnTo>
                    <a:pt x="114935" y="23241"/>
                  </a:lnTo>
                  <a:lnTo>
                    <a:pt x="108076" y="23241"/>
                  </a:lnTo>
                  <a:lnTo>
                    <a:pt x="108076" y="15875"/>
                  </a:lnTo>
                  <a:lnTo>
                    <a:pt x="93979" y="15875"/>
                  </a:lnTo>
                  <a:lnTo>
                    <a:pt x="93979" y="8128"/>
                  </a:lnTo>
                  <a:lnTo>
                    <a:pt x="78867" y="8128"/>
                  </a:lnTo>
                  <a:lnTo>
                    <a:pt x="78867" y="0"/>
                  </a:lnTo>
                  <a:lnTo>
                    <a:pt x="72263" y="0"/>
                  </a:lnTo>
                  <a:lnTo>
                    <a:pt x="72263" y="15875"/>
                  </a:lnTo>
                  <a:lnTo>
                    <a:pt x="64770" y="15875"/>
                  </a:lnTo>
                  <a:lnTo>
                    <a:pt x="64770" y="23241"/>
                  </a:lnTo>
                  <a:lnTo>
                    <a:pt x="57276" y="23241"/>
                  </a:lnTo>
                  <a:lnTo>
                    <a:pt x="57276" y="31369"/>
                  </a:lnTo>
                  <a:lnTo>
                    <a:pt x="50673" y="31369"/>
                  </a:lnTo>
                  <a:lnTo>
                    <a:pt x="50673" y="38862"/>
                  </a:lnTo>
                  <a:lnTo>
                    <a:pt x="43179" y="38862"/>
                  </a:lnTo>
                  <a:lnTo>
                    <a:pt x="43179" y="46609"/>
                  </a:lnTo>
                  <a:lnTo>
                    <a:pt x="28828" y="46609"/>
                  </a:lnTo>
                  <a:lnTo>
                    <a:pt x="28828" y="54610"/>
                  </a:lnTo>
                  <a:lnTo>
                    <a:pt x="21590" y="54610"/>
                  </a:lnTo>
                  <a:lnTo>
                    <a:pt x="21590" y="69850"/>
                  </a:lnTo>
                  <a:lnTo>
                    <a:pt x="14350" y="69850"/>
                  </a:lnTo>
                  <a:lnTo>
                    <a:pt x="14350" y="85344"/>
                  </a:lnTo>
                  <a:lnTo>
                    <a:pt x="7112" y="85344"/>
                  </a:lnTo>
                  <a:lnTo>
                    <a:pt x="7112" y="93472"/>
                  </a:lnTo>
                  <a:lnTo>
                    <a:pt x="0" y="93472"/>
                  </a:lnTo>
                  <a:lnTo>
                    <a:pt x="0" y="100965"/>
                  </a:lnTo>
                  <a:lnTo>
                    <a:pt x="7112" y="100965"/>
                  </a:lnTo>
                  <a:lnTo>
                    <a:pt x="7112" y="116840"/>
                  </a:lnTo>
                  <a:lnTo>
                    <a:pt x="14350" y="116840"/>
                  </a:lnTo>
                  <a:lnTo>
                    <a:pt x="14350" y="178943"/>
                  </a:lnTo>
                  <a:lnTo>
                    <a:pt x="7112" y="178943"/>
                  </a:lnTo>
                  <a:lnTo>
                    <a:pt x="7112" y="209931"/>
                  </a:lnTo>
                  <a:lnTo>
                    <a:pt x="0" y="209931"/>
                  </a:lnTo>
                  <a:lnTo>
                    <a:pt x="0" y="233299"/>
                  </a:lnTo>
                </a:path>
              </a:pathLst>
            </a:custGeom>
            <a:ln w="3175">
              <a:solidFill>
                <a:srgbClr val="B1B1B1"/>
              </a:solidFill>
            </a:ln>
          </p:spPr>
          <p:txBody>
            <a:bodyPr wrap="square" lIns="0" tIns="0" rIns="0" bIns="0" rtlCol="0"/>
            <a:lstStyle/>
            <a:p>
              <a:endParaRPr/>
            </a:p>
          </p:txBody>
        </p:sp>
        <p:sp>
          <p:nvSpPr>
            <p:cNvPr id="641" name="object 641"/>
            <p:cNvSpPr/>
            <p:nvPr/>
          </p:nvSpPr>
          <p:spPr>
            <a:xfrm>
              <a:off x="8651715" y="446125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642" name="object 642"/>
            <p:cNvSpPr/>
            <p:nvPr/>
          </p:nvSpPr>
          <p:spPr>
            <a:xfrm>
              <a:off x="8651715" y="4538980"/>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643" name="object 643"/>
            <p:cNvSpPr/>
            <p:nvPr/>
          </p:nvSpPr>
          <p:spPr>
            <a:xfrm>
              <a:off x="8637365" y="4546854"/>
              <a:ext cx="79375" cy="31115"/>
            </a:xfrm>
            <a:custGeom>
              <a:avLst/>
              <a:gdLst/>
              <a:ahLst/>
              <a:cxnLst/>
              <a:rect l="l" t="t" r="r" b="b"/>
              <a:pathLst>
                <a:path w="79375" h="31114">
                  <a:moveTo>
                    <a:pt x="79248" y="15367"/>
                  </a:moveTo>
                  <a:lnTo>
                    <a:pt x="71755" y="15367"/>
                  </a:lnTo>
                  <a:lnTo>
                    <a:pt x="71755" y="23495"/>
                  </a:lnTo>
                  <a:lnTo>
                    <a:pt x="57531" y="23495"/>
                  </a:lnTo>
                  <a:lnTo>
                    <a:pt x="57531" y="15367"/>
                  </a:lnTo>
                  <a:lnTo>
                    <a:pt x="50038" y="15367"/>
                  </a:lnTo>
                  <a:lnTo>
                    <a:pt x="50038" y="23495"/>
                  </a:lnTo>
                  <a:lnTo>
                    <a:pt x="43434" y="23495"/>
                  </a:lnTo>
                  <a:lnTo>
                    <a:pt x="43434" y="31115"/>
                  </a:lnTo>
                  <a:lnTo>
                    <a:pt x="28448" y="31115"/>
                  </a:lnTo>
                  <a:lnTo>
                    <a:pt x="28448" y="23495"/>
                  </a:lnTo>
                  <a:lnTo>
                    <a:pt x="0" y="23495"/>
                  </a:lnTo>
                  <a:lnTo>
                    <a:pt x="0" y="15367"/>
                  </a:lnTo>
                  <a:lnTo>
                    <a:pt x="6858" y="15367"/>
                  </a:lnTo>
                  <a:lnTo>
                    <a:pt x="6858" y="0"/>
                  </a:lnTo>
                  <a:lnTo>
                    <a:pt x="14350" y="0"/>
                  </a:lnTo>
                </a:path>
              </a:pathLst>
            </a:custGeom>
            <a:ln w="3175">
              <a:solidFill>
                <a:srgbClr val="B1B1B1"/>
              </a:solidFill>
            </a:ln>
          </p:spPr>
          <p:txBody>
            <a:bodyPr wrap="square" lIns="0" tIns="0" rIns="0" bIns="0" rtlCol="0"/>
            <a:lstStyle/>
            <a:p>
              <a:endParaRPr/>
            </a:p>
          </p:txBody>
        </p:sp>
        <p:sp>
          <p:nvSpPr>
            <p:cNvPr id="644" name="object 644"/>
            <p:cNvSpPr/>
            <p:nvPr/>
          </p:nvSpPr>
          <p:spPr>
            <a:xfrm>
              <a:off x="8493220" y="4678934"/>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645" name="object 645"/>
            <p:cNvSpPr/>
            <p:nvPr/>
          </p:nvSpPr>
          <p:spPr>
            <a:xfrm>
              <a:off x="8500459" y="4671187"/>
              <a:ext cx="21590" cy="15875"/>
            </a:xfrm>
            <a:custGeom>
              <a:avLst/>
              <a:gdLst/>
              <a:ahLst/>
              <a:cxnLst/>
              <a:rect l="l" t="t" r="r" b="b"/>
              <a:pathLst>
                <a:path w="21590" h="15875">
                  <a:moveTo>
                    <a:pt x="21590" y="15620"/>
                  </a:moveTo>
                  <a:lnTo>
                    <a:pt x="14350" y="15620"/>
                  </a:lnTo>
                  <a:lnTo>
                    <a:pt x="14350" y="0"/>
                  </a:lnTo>
                  <a:lnTo>
                    <a:pt x="6857" y="0"/>
                  </a:lnTo>
                  <a:lnTo>
                    <a:pt x="6857" y="8000"/>
                  </a:lnTo>
                  <a:lnTo>
                    <a:pt x="0" y="8000"/>
                  </a:lnTo>
                </a:path>
              </a:pathLst>
            </a:custGeom>
            <a:ln w="3175">
              <a:solidFill>
                <a:srgbClr val="B1B1B1"/>
              </a:solidFill>
            </a:ln>
          </p:spPr>
          <p:txBody>
            <a:bodyPr wrap="square" lIns="0" tIns="0" rIns="0" bIns="0" rtlCol="0"/>
            <a:lstStyle/>
            <a:p>
              <a:endParaRPr/>
            </a:p>
          </p:txBody>
        </p:sp>
        <p:sp>
          <p:nvSpPr>
            <p:cNvPr id="646" name="object 646"/>
            <p:cNvSpPr/>
            <p:nvPr/>
          </p:nvSpPr>
          <p:spPr>
            <a:xfrm>
              <a:off x="8493221" y="4678935"/>
              <a:ext cx="29209" cy="31115"/>
            </a:xfrm>
            <a:custGeom>
              <a:avLst/>
              <a:gdLst/>
              <a:ahLst/>
              <a:cxnLst/>
              <a:rect l="l" t="t" r="r" b="b"/>
              <a:pathLst>
                <a:path w="29209" h="31114">
                  <a:moveTo>
                    <a:pt x="7238" y="0"/>
                  </a:moveTo>
                  <a:lnTo>
                    <a:pt x="7238" y="7874"/>
                  </a:lnTo>
                  <a:lnTo>
                    <a:pt x="0" y="7874"/>
                  </a:lnTo>
                  <a:lnTo>
                    <a:pt x="0" y="31115"/>
                  </a:lnTo>
                  <a:lnTo>
                    <a:pt x="14096" y="31115"/>
                  </a:lnTo>
                  <a:lnTo>
                    <a:pt x="14096" y="23114"/>
                  </a:lnTo>
                  <a:lnTo>
                    <a:pt x="28828" y="23114"/>
                  </a:lnTo>
                  <a:lnTo>
                    <a:pt x="28828" y="31115"/>
                  </a:lnTo>
                </a:path>
              </a:pathLst>
            </a:custGeom>
            <a:ln w="3175">
              <a:solidFill>
                <a:srgbClr val="B1B1B1"/>
              </a:solidFill>
            </a:ln>
          </p:spPr>
          <p:txBody>
            <a:bodyPr wrap="square" lIns="0" tIns="0" rIns="0" bIns="0" rtlCol="0"/>
            <a:lstStyle/>
            <a:p>
              <a:endParaRPr/>
            </a:p>
          </p:txBody>
        </p:sp>
        <p:sp>
          <p:nvSpPr>
            <p:cNvPr id="647" name="object 647"/>
            <p:cNvSpPr/>
            <p:nvPr/>
          </p:nvSpPr>
          <p:spPr>
            <a:xfrm>
              <a:off x="8522049" y="4686809"/>
              <a:ext cx="7620" cy="8255"/>
            </a:xfrm>
            <a:custGeom>
              <a:avLst/>
              <a:gdLst/>
              <a:ahLst/>
              <a:cxnLst/>
              <a:rect l="l" t="t" r="r" b="b"/>
              <a:pathLst>
                <a:path w="7620" h="8254">
                  <a:moveTo>
                    <a:pt x="7238" y="0"/>
                  </a:moveTo>
                  <a:lnTo>
                    <a:pt x="7238" y="7747"/>
                  </a:lnTo>
                  <a:lnTo>
                    <a:pt x="0" y="7747"/>
                  </a:lnTo>
                  <a:lnTo>
                    <a:pt x="0" y="0"/>
                  </a:lnTo>
                </a:path>
              </a:pathLst>
            </a:custGeom>
            <a:ln w="3175">
              <a:solidFill>
                <a:srgbClr val="B1B1B1"/>
              </a:solidFill>
            </a:ln>
          </p:spPr>
          <p:txBody>
            <a:bodyPr wrap="square" lIns="0" tIns="0" rIns="0" bIns="0" rtlCol="0"/>
            <a:lstStyle/>
            <a:p>
              <a:endParaRPr/>
            </a:p>
          </p:txBody>
        </p:sp>
        <p:sp>
          <p:nvSpPr>
            <p:cNvPr id="648" name="object 648"/>
            <p:cNvSpPr/>
            <p:nvPr/>
          </p:nvSpPr>
          <p:spPr>
            <a:xfrm>
              <a:off x="8514810" y="471004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49" name="object 649"/>
            <p:cNvSpPr/>
            <p:nvPr/>
          </p:nvSpPr>
          <p:spPr>
            <a:xfrm>
              <a:off x="8514810" y="4710048"/>
              <a:ext cx="7620" cy="54610"/>
            </a:xfrm>
            <a:custGeom>
              <a:avLst/>
              <a:gdLst/>
              <a:ahLst/>
              <a:cxnLst/>
              <a:rect l="l" t="t" r="r" b="b"/>
              <a:pathLst>
                <a:path w="7620" h="54610">
                  <a:moveTo>
                    <a:pt x="7239" y="0"/>
                  </a:moveTo>
                  <a:lnTo>
                    <a:pt x="7239" y="15367"/>
                  </a:lnTo>
                  <a:lnTo>
                    <a:pt x="0" y="15367"/>
                  </a:lnTo>
                  <a:lnTo>
                    <a:pt x="0" y="23494"/>
                  </a:lnTo>
                  <a:lnTo>
                    <a:pt x="7239" y="23494"/>
                  </a:lnTo>
                  <a:lnTo>
                    <a:pt x="7239" y="46989"/>
                  </a:lnTo>
                  <a:lnTo>
                    <a:pt x="0" y="46989"/>
                  </a:lnTo>
                  <a:lnTo>
                    <a:pt x="0" y="54482"/>
                  </a:lnTo>
                </a:path>
              </a:pathLst>
            </a:custGeom>
            <a:ln w="3175">
              <a:solidFill>
                <a:srgbClr val="B1B1B1"/>
              </a:solidFill>
            </a:ln>
          </p:spPr>
          <p:txBody>
            <a:bodyPr wrap="square" lIns="0" tIns="0" rIns="0" bIns="0" rtlCol="0"/>
            <a:lstStyle/>
            <a:p>
              <a:endParaRPr/>
            </a:p>
          </p:txBody>
        </p:sp>
        <p:sp>
          <p:nvSpPr>
            <p:cNvPr id="650" name="object 650"/>
            <p:cNvSpPr/>
            <p:nvPr/>
          </p:nvSpPr>
          <p:spPr>
            <a:xfrm>
              <a:off x="8522049" y="4686808"/>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651" name="object 651"/>
            <p:cNvSpPr/>
            <p:nvPr/>
          </p:nvSpPr>
          <p:spPr>
            <a:xfrm>
              <a:off x="8514810" y="4772279"/>
              <a:ext cx="7620" cy="8255"/>
            </a:xfrm>
            <a:custGeom>
              <a:avLst/>
              <a:gdLst/>
              <a:ahLst/>
              <a:cxnLst/>
              <a:rect l="l" t="t" r="r" b="b"/>
              <a:pathLst>
                <a:path w="7620" h="8254">
                  <a:moveTo>
                    <a:pt x="7239" y="0"/>
                  </a:moveTo>
                  <a:lnTo>
                    <a:pt x="0" y="0"/>
                  </a:lnTo>
                  <a:lnTo>
                    <a:pt x="0" y="7747"/>
                  </a:lnTo>
                  <a:lnTo>
                    <a:pt x="7239" y="7747"/>
                  </a:lnTo>
                </a:path>
              </a:pathLst>
            </a:custGeom>
            <a:ln w="3175">
              <a:solidFill>
                <a:srgbClr val="B1B1B1"/>
              </a:solidFill>
            </a:ln>
          </p:spPr>
          <p:txBody>
            <a:bodyPr wrap="square" lIns="0" tIns="0" rIns="0" bIns="0" rtlCol="0"/>
            <a:lstStyle/>
            <a:p>
              <a:endParaRPr/>
            </a:p>
          </p:txBody>
        </p:sp>
        <p:sp>
          <p:nvSpPr>
            <p:cNvPr id="652" name="object 652"/>
            <p:cNvSpPr/>
            <p:nvPr/>
          </p:nvSpPr>
          <p:spPr>
            <a:xfrm>
              <a:off x="8514810" y="4764533"/>
              <a:ext cx="7620" cy="8255"/>
            </a:xfrm>
            <a:custGeom>
              <a:avLst/>
              <a:gdLst/>
              <a:ahLst/>
              <a:cxnLst/>
              <a:rect l="l" t="t" r="r" b="b"/>
              <a:pathLst>
                <a:path w="7620" h="8254">
                  <a:moveTo>
                    <a:pt x="0" y="0"/>
                  </a:moveTo>
                  <a:lnTo>
                    <a:pt x="7239" y="7747"/>
                  </a:lnTo>
                </a:path>
              </a:pathLst>
            </a:custGeom>
            <a:ln w="3175">
              <a:solidFill>
                <a:srgbClr val="B1B1B1"/>
              </a:solidFill>
            </a:ln>
          </p:spPr>
          <p:txBody>
            <a:bodyPr wrap="square" lIns="0" tIns="0" rIns="0" bIns="0" rtlCol="0"/>
            <a:lstStyle/>
            <a:p>
              <a:endParaRPr/>
            </a:p>
          </p:txBody>
        </p:sp>
        <p:sp>
          <p:nvSpPr>
            <p:cNvPr id="653" name="object 653"/>
            <p:cNvSpPr/>
            <p:nvPr/>
          </p:nvSpPr>
          <p:spPr>
            <a:xfrm>
              <a:off x="8514810" y="4764532"/>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654" name="object 654"/>
            <p:cNvSpPr/>
            <p:nvPr/>
          </p:nvSpPr>
          <p:spPr>
            <a:xfrm>
              <a:off x="8522049" y="4772279"/>
              <a:ext cx="7620" cy="8255"/>
            </a:xfrm>
            <a:custGeom>
              <a:avLst/>
              <a:gdLst/>
              <a:ahLst/>
              <a:cxnLst/>
              <a:rect l="l" t="t" r="r" b="b"/>
              <a:pathLst>
                <a:path w="7620" h="8254">
                  <a:moveTo>
                    <a:pt x="0" y="7747"/>
                  </a:moveTo>
                  <a:lnTo>
                    <a:pt x="7238" y="7747"/>
                  </a:lnTo>
                  <a:lnTo>
                    <a:pt x="7238" y="0"/>
                  </a:lnTo>
                </a:path>
              </a:pathLst>
            </a:custGeom>
            <a:ln w="3175">
              <a:solidFill>
                <a:srgbClr val="B1B1B1"/>
              </a:solidFill>
            </a:ln>
          </p:spPr>
          <p:txBody>
            <a:bodyPr wrap="square" lIns="0" tIns="0" rIns="0" bIns="0" rtlCol="0"/>
            <a:lstStyle/>
            <a:p>
              <a:endParaRPr/>
            </a:p>
          </p:txBody>
        </p:sp>
        <p:sp>
          <p:nvSpPr>
            <p:cNvPr id="655" name="object 655"/>
            <p:cNvSpPr/>
            <p:nvPr/>
          </p:nvSpPr>
          <p:spPr>
            <a:xfrm>
              <a:off x="8529288" y="4772278"/>
              <a:ext cx="36195" cy="46990"/>
            </a:xfrm>
            <a:custGeom>
              <a:avLst/>
              <a:gdLst/>
              <a:ahLst/>
              <a:cxnLst/>
              <a:rect l="l" t="t" r="r" b="b"/>
              <a:pathLst>
                <a:path w="36195" h="46989">
                  <a:moveTo>
                    <a:pt x="0" y="0"/>
                  </a:moveTo>
                  <a:lnTo>
                    <a:pt x="7239" y="0"/>
                  </a:lnTo>
                  <a:lnTo>
                    <a:pt x="7239" y="7747"/>
                  </a:lnTo>
                  <a:lnTo>
                    <a:pt x="14477" y="7747"/>
                  </a:lnTo>
                  <a:lnTo>
                    <a:pt x="14477" y="15240"/>
                  </a:lnTo>
                  <a:lnTo>
                    <a:pt x="21717" y="15240"/>
                  </a:lnTo>
                  <a:lnTo>
                    <a:pt x="21717" y="23368"/>
                  </a:lnTo>
                  <a:lnTo>
                    <a:pt x="29083" y="23368"/>
                  </a:lnTo>
                  <a:lnTo>
                    <a:pt x="29083" y="38608"/>
                  </a:lnTo>
                  <a:lnTo>
                    <a:pt x="35941" y="38608"/>
                  </a:lnTo>
                  <a:lnTo>
                    <a:pt x="35941" y="46609"/>
                  </a:lnTo>
                  <a:lnTo>
                    <a:pt x="29083" y="46609"/>
                  </a:lnTo>
                </a:path>
              </a:pathLst>
            </a:custGeom>
            <a:ln w="3175">
              <a:solidFill>
                <a:srgbClr val="B1B1B1"/>
              </a:solidFill>
            </a:ln>
          </p:spPr>
          <p:txBody>
            <a:bodyPr wrap="square" lIns="0" tIns="0" rIns="0" bIns="0" rtlCol="0"/>
            <a:lstStyle/>
            <a:p>
              <a:endParaRPr/>
            </a:p>
          </p:txBody>
        </p:sp>
        <p:sp>
          <p:nvSpPr>
            <p:cNvPr id="656" name="object 656"/>
            <p:cNvSpPr/>
            <p:nvPr/>
          </p:nvSpPr>
          <p:spPr>
            <a:xfrm>
              <a:off x="8522049" y="4772278"/>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657" name="object 657"/>
            <p:cNvSpPr/>
            <p:nvPr/>
          </p:nvSpPr>
          <p:spPr>
            <a:xfrm>
              <a:off x="8550877" y="481888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658" name="object 658"/>
            <p:cNvSpPr/>
            <p:nvPr/>
          </p:nvSpPr>
          <p:spPr>
            <a:xfrm>
              <a:off x="8558116" y="4818888"/>
              <a:ext cx="43180" cy="54610"/>
            </a:xfrm>
            <a:custGeom>
              <a:avLst/>
              <a:gdLst/>
              <a:ahLst/>
              <a:cxnLst/>
              <a:rect l="l" t="t" r="r" b="b"/>
              <a:pathLst>
                <a:path w="43179" h="54610">
                  <a:moveTo>
                    <a:pt x="0" y="0"/>
                  </a:moveTo>
                  <a:lnTo>
                    <a:pt x="0" y="7493"/>
                  </a:lnTo>
                  <a:lnTo>
                    <a:pt x="6858" y="7493"/>
                  </a:lnTo>
                  <a:lnTo>
                    <a:pt x="6858" y="15748"/>
                  </a:lnTo>
                  <a:lnTo>
                    <a:pt x="14224" y="15748"/>
                  </a:lnTo>
                  <a:lnTo>
                    <a:pt x="14224" y="23494"/>
                  </a:lnTo>
                  <a:lnTo>
                    <a:pt x="21717" y="23494"/>
                  </a:lnTo>
                  <a:lnTo>
                    <a:pt x="21717" y="30987"/>
                  </a:lnTo>
                  <a:lnTo>
                    <a:pt x="35687" y="30987"/>
                  </a:lnTo>
                  <a:lnTo>
                    <a:pt x="35687" y="39116"/>
                  </a:lnTo>
                  <a:lnTo>
                    <a:pt x="43180" y="39116"/>
                  </a:lnTo>
                  <a:lnTo>
                    <a:pt x="43180" y="54482"/>
                  </a:lnTo>
                </a:path>
              </a:pathLst>
            </a:custGeom>
            <a:ln w="3175">
              <a:solidFill>
                <a:srgbClr val="B1B1B1"/>
              </a:solidFill>
            </a:ln>
          </p:spPr>
          <p:txBody>
            <a:bodyPr wrap="square" lIns="0" tIns="0" rIns="0" bIns="0" rtlCol="0"/>
            <a:lstStyle/>
            <a:p>
              <a:endParaRPr/>
            </a:p>
          </p:txBody>
        </p:sp>
        <p:sp>
          <p:nvSpPr>
            <p:cNvPr id="659" name="object 659"/>
            <p:cNvSpPr/>
            <p:nvPr/>
          </p:nvSpPr>
          <p:spPr>
            <a:xfrm>
              <a:off x="8594058" y="4873371"/>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60" name="object 660"/>
            <p:cNvSpPr/>
            <p:nvPr/>
          </p:nvSpPr>
          <p:spPr>
            <a:xfrm>
              <a:off x="8601298" y="4873371"/>
              <a:ext cx="151765" cy="171450"/>
            </a:xfrm>
            <a:custGeom>
              <a:avLst/>
              <a:gdLst/>
              <a:ahLst/>
              <a:cxnLst/>
              <a:rect l="l" t="t" r="r" b="b"/>
              <a:pathLst>
                <a:path w="151765" h="171450">
                  <a:moveTo>
                    <a:pt x="0" y="0"/>
                  </a:moveTo>
                  <a:lnTo>
                    <a:pt x="0" y="8127"/>
                  </a:lnTo>
                  <a:lnTo>
                    <a:pt x="6603" y="8127"/>
                  </a:lnTo>
                  <a:lnTo>
                    <a:pt x="6603" y="39115"/>
                  </a:lnTo>
                  <a:lnTo>
                    <a:pt x="21589" y="39115"/>
                  </a:lnTo>
                  <a:lnTo>
                    <a:pt x="21589" y="46862"/>
                  </a:lnTo>
                  <a:lnTo>
                    <a:pt x="28575" y="46862"/>
                  </a:lnTo>
                  <a:lnTo>
                    <a:pt x="28575" y="54609"/>
                  </a:lnTo>
                  <a:lnTo>
                    <a:pt x="35813" y="54609"/>
                  </a:lnTo>
                  <a:lnTo>
                    <a:pt x="35813" y="62356"/>
                  </a:lnTo>
                  <a:lnTo>
                    <a:pt x="50164" y="62356"/>
                  </a:lnTo>
                  <a:lnTo>
                    <a:pt x="50164" y="70230"/>
                  </a:lnTo>
                  <a:lnTo>
                    <a:pt x="64388" y="70230"/>
                  </a:lnTo>
                  <a:lnTo>
                    <a:pt x="64388" y="78231"/>
                  </a:lnTo>
                  <a:lnTo>
                    <a:pt x="71881" y="78231"/>
                  </a:lnTo>
                  <a:lnTo>
                    <a:pt x="71881" y="85724"/>
                  </a:lnTo>
                  <a:lnTo>
                    <a:pt x="85978" y="85724"/>
                  </a:lnTo>
                  <a:lnTo>
                    <a:pt x="85978" y="93471"/>
                  </a:lnTo>
                  <a:lnTo>
                    <a:pt x="100710" y="93471"/>
                  </a:lnTo>
                  <a:lnTo>
                    <a:pt x="100710" y="101218"/>
                  </a:lnTo>
                  <a:lnTo>
                    <a:pt x="115188" y="101218"/>
                  </a:lnTo>
                  <a:lnTo>
                    <a:pt x="115188" y="124459"/>
                  </a:lnTo>
                  <a:lnTo>
                    <a:pt x="129666" y="124459"/>
                  </a:lnTo>
                  <a:lnTo>
                    <a:pt x="129666" y="139699"/>
                  </a:lnTo>
                  <a:lnTo>
                    <a:pt x="136905" y="139699"/>
                  </a:lnTo>
                  <a:lnTo>
                    <a:pt x="136905" y="147827"/>
                  </a:lnTo>
                  <a:lnTo>
                    <a:pt x="144017" y="147827"/>
                  </a:lnTo>
                  <a:lnTo>
                    <a:pt x="144017" y="163321"/>
                  </a:lnTo>
                  <a:lnTo>
                    <a:pt x="151256" y="163321"/>
                  </a:lnTo>
                  <a:lnTo>
                    <a:pt x="151256" y="171068"/>
                  </a:lnTo>
                </a:path>
              </a:pathLst>
            </a:custGeom>
            <a:ln w="3175">
              <a:solidFill>
                <a:srgbClr val="B1B1B1"/>
              </a:solidFill>
            </a:ln>
          </p:spPr>
          <p:txBody>
            <a:bodyPr wrap="square" lIns="0" tIns="0" rIns="0" bIns="0" rtlCol="0"/>
            <a:lstStyle/>
            <a:p>
              <a:endParaRPr/>
            </a:p>
          </p:txBody>
        </p:sp>
        <p:sp>
          <p:nvSpPr>
            <p:cNvPr id="661" name="object 661"/>
            <p:cNvSpPr/>
            <p:nvPr/>
          </p:nvSpPr>
          <p:spPr>
            <a:xfrm>
              <a:off x="8522049" y="4780027"/>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662" name="object 662"/>
            <p:cNvSpPr/>
            <p:nvPr/>
          </p:nvSpPr>
          <p:spPr>
            <a:xfrm>
              <a:off x="8716612" y="4562348"/>
              <a:ext cx="7620" cy="31115"/>
            </a:xfrm>
            <a:custGeom>
              <a:avLst/>
              <a:gdLst/>
              <a:ahLst/>
              <a:cxnLst/>
              <a:rect l="l" t="t" r="r" b="b"/>
              <a:pathLst>
                <a:path w="7620" h="31114">
                  <a:moveTo>
                    <a:pt x="7112" y="31114"/>
                  </a:moveTo>
                  <a:lnTo>
                    <a:pt x="7112" y="8000"/>
                  </a:lnTo>
                  <a:lnTo>
                    <a:pt x="0" y="8000"/>
                  </a:lnTo>
                  <a:lnTo>
                    <a:pt x="0" y="0"/>
                  </a:lnTo>
                </a:path>
              </a:pathLst>
            </a:custGeom>
            <a:ln w="3175">
              <a:solidFill>
                <a:srgbClr val="B1B1B1"/>
              </a:solidFill>
            </a:ln>
          </p:spPr>
          <p:txBody>
            <a:bodyPr wrap="square" lIns="0" tIns="0" rIns="0" bIns="0" rtlCol="0"/>
            <a:lstStyle/>
            <a:p>
              <a:endParaRPr/>
            </a:p>
          </p:txBody>
        </p:sp>
        <p:sp>
          <p:nvSpPr>
            <p:cNvPr id="663" name="object 663"/>
            <p:cNvSpPr/>
            <p:nvPr/>
          </p:nvSpPr>
          <p:spPr>
            <a:xfrm>
              <a:off x="8716612" y="4554602"/>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664" name="object 664"/>
            <p:cNvSpPr/>
            <p:nvPr/>
          </p:nvSpPr>
          <p:spPr>
            <a:xfrm>
              <a:off x="8707596" y="4601209"/>
              <a:ext cx="16510" cy="62230"/>
            </a:xfrm>
            <a:custGeom>
              <a:avLst/>
              <a:gdLst/>
              <a:ahLst/>
              <a:cxnLst/>
              <a:rect l="l" t="t" r="r" b="b"/>
              <a:pathLst>
                <a:path w="16509" h="62229">
                  <a:moveTo>
                    <a:pt x="0" y="62229"/>
                  </a:moveTo>
                  <a:lnTo>
                    <a:pt x="0" y="46735"/>
                  </a:lnTo>
                  <a:lnTo>
                    <a:pt x="8254" y="46735"/>
                  </a:lnTo>
                  <a:lnTo>
                    <a:pt x="8254" y="38607"/>
                  </a:lnTo>
                  <a:lnTo>
                    <a:pt x="16128" y="38607"/>
                  </a:lnTo>
                  <a:lnTo>
                    <a:pt x="16128" y="31114"/>
                  </a:lnTo>
                  <a:lnTo>
                    <a:pt x="8254" y="31114"/>
                  </a:lnTo>
                  <a:lnTo>
                    <a:pt x="8254" y="23367"/>
                  </a:lnTo>
                  <a:lnTo>
                    <a:pt x="0" y="23367"/>
                  </a:lnTo>
                  <a:lnTo>
                    <a:pt x="8254" y="15239"/>
                  </a:lnTo>
                  <a:lnTo>
                    <a:pt x="8254" y="7492"/>
                  </a:lnTo>
                  <a:lnTo>
                    <a:pt x="16128" y="0"/>
                  </a:lnTo>
                </a:path>
              </a:pathLst>
            </a:custGeom>
            <a:ln w="3175">
              <a:solidFill>
                <a:srgbClr val="B1B1B1"/>
              </a:solidFill>
            </a:ln>
          </p:spPr>
          <p:txBody>
            <a:bodyPr wrap="square" lIns="0" tIns="0" rIns="0" bIns="0" rtlCol="0"/>
            <a:lstStyle/>
            <a:p>
              <a:endParaRPr/>
            </a:p>
          </p:txBody>
        </p:sp>
        <p:sp>
          <p:nvSpPr>
            <p:cNvPr id="665" name="object 665"/>
            <p:cNvSpPr/>
            <p:nvPr/>
          </p:nvSpPr>
          <p:spPr>
            <a:xfrm>
              <a:off x="8723724" y="4593464"/>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666" name="object 666"/>
            <p:cNvSpPr/>
            <p:nvPr/>
          </p:nvSpPr>
          <p:spPr>
            <a:xfrm>
              <a:off x="8716612" y="4593463"/>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667" name="object 667"/>
            <p:cNvSpPr/>
            <p:nvPr/>
          </p:nvSpPr>
          <p:spPr>
            <a:xfrm>
              <a:off x="8716612" y="4601209"/>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668" name="object 668"/>
            <p:cNvSpPr/>
            <p:nvPr/>
          </p:nvSpPr>
          <p:spPr>
            <a:xfrm>
              <a:off x="8702136" y="4663440"/>
              <a:ext cx="5715" cy="0"/>
            </a:xfrm>
            <a:custGeom>
              <a:avLst/>
              <a:gdLst/>
              <a:ahLst/>
              <a:cxnLst/>
              <a:rect l="l" t="t" r="r" b="b"/>
              <a:pathLst>
                <a:path w="5715">
                  <a:moveTo>
                    <a:pt x="0" y="0"/>
                  </a:moveTo>
                  <a:lnTo>
                    <a:pt x="5461" y="0"/>
                  </a:lnTo>
                </a:path>
              </a:pathLst>
            </a:custGeom>
            <a:ln w="3175">
              <a:solidFill>
                <a:srgbClr val="B1B1B1"/>
              </a:solidFill>
            </a:ln>
          </p:spPr>
          <p:txBody>
            <a:bodyPr wrap="square" lIns="0" tIns="0" rIns="0" bIns="0" rtlCol="0"/>
            <a:lstStyle/>
            <a:p>
              <a:endParaRPr/>
            </a:p>
          </p:txBody>
        </p:sp>
        <p:sp>
          <p:nvSpPr>
            <p:cNvPr id="669" name="object 669"/>
            <p:cNvSpPr/>
            <p:nvPr/>
          </p:nvSpPr>
          <p:spPr>
            <a:xfrm>
              <a:off x="8723725" y="4702302"/>
              <a:ext cx="57785" cy="39370"/>
            </a:xfrm>
            <a:custGeom>
              <a:avLst/>
              <a:gdLst/>
              <a:ahLst/>
              <a:cxnLst/>
              <a:rect l="l" t="t" r="r" b="b"/>
              <a:pathLst>
                <a:path w="57784" h="39370">
                  <a:moveTo>
                    <a:pt x="57657" y="38862"/>
                  </a:moveTo>
                  <a:lnTo>
                    <a:pt x="57657" y="31242"/>
                  </a:lnTo>
                  <a:lnTo>
                    <a:pt x="28828" y="31242"/>
                  </a:lnTo>
                  <a:lnTo>
                    <a:pt x="28828" y="15748"/>
                  </a:lnTo>
                  <a:lnTo>
                    <a:pt x="14477" y="15748"/>
                  </a:lnTo>
                  <a:lnTo>
                    <a:pt x="14477" y="8000"/>
                  </a:lnTo>
                  <a:lnTo>
                    <a:pt x="7238" y="8000"/>
                  </a:lnTo>
                  <a:lnTo>
                    <a:pt x="7238" y="0"/>
                  </a:lnTo>
                  <a:lnTo>
                    <a:pt x="0" y="0"/>
                  </a:lnTo>
                </a:path>
              </a:pathLst>
            </a:custGeom>
            <a:ln w="3175">
              <a:solidFill>
                <a:srgbClr val="B1B1B1"/>
              </a:solidFill>
            </a:ln>
          </p:spPr>
          <p:txBody>
            <a:bodyPr wrap="square" lIns="0" tIns="0" rIns="0" bIns="0" rtlCol="0"/>
            <a:lstStyle/>
            <a:p>
              <a:endParaRPr/>
            </a:p>
          </p:txBody>
        </p:sp>
        <p:sp>
          <p:nvSpPr>
            <p:cNvPr id="670" name="object 670"/>
            <p:cNvSpPr/>
            <p:nvPr/>
          </p:nvSpPr>
          <p:spPr>
            <a:xfrm>
              <a:off x="8774144" y="4741164"/>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671" name="object 671"/>
            <p:cNvSpPr/>
            <p:nvPr/>
          </p:nvSpPr>
          <p:spPr>
            <a:xfrm>
              <a:off x="8781384" y="4741165"/>
              <a:ext cx="43815" cy="15875"/>
            </a:xfrm>
            <a:custGeom>
              <a:avLst/>
              <a:gdLst/>
              <a:ahLst/>
              <a:cxnLst/>
              <a:rect l="l" t="t" r="r" b="b"/>
              <a:pathLst>
                <a:path w="43815" h="15875">
                  <a:moveTo>
                    <a:pt x="43306" y="15621"/>
                  </a:moveTo>
                  <a:lnTo>
                    <a:pt x="35687" y="15621"/>
                  </a:lnTo>
                  <a:lnTo>
                    <a:pt x="35687" y="0"/>
                  </a:lnTo>
                  <a:lnTo>
                    <a:pt x="28828" y="0"/>
                  </a:lnTo>
                  <a:lnTo>
                    <a:pt x="21590" y="7747"/>
                  </a:lnTo>
                  <a:lnTo>
                    <a:pt x="14477" y="7747"/>
                  </a:lnTo>
                  <a:lnTo>
                    <a:pt x="14477" y="0"/>
                  </a:lnTo>
                  <a:lnTo>
                    <a:pt x="0" y="0"/>
                  </a:lnTo>
                </a:path>
              </a:pathLst>
            </a:custGeom>
            <a:ln w="3175">
              <a:solidFill>
                <a:srgbClr val="B1B1B1"/>
              </a:solidFill>
            </a:ln>
          </p:spPr>
          <p:txBody>
            <a:bodyPr wrap="square" lIns="0" tIns="0" rIns="0" bIns="0" rtlCol="0"/>
            <a:lstStyle/>
            <a:p>
              <a:endParaRPr/>
            </a:p>
          </p:txBody>
        </p:sp>
        <p:sp>
          <p:nvSpPr>
            <p:cNvPr id="672" name="object 672"/>
            <p:cNvSpPr/>
            <p:nvPr/>
          </p:nvSpPr>
          <p:spPr>
            <a:xfrm>
              <a:off x="8723724" y="470230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673" name="object 673"/>
            <p:cNvSpPr/>
            <p:nvPr/>
          </p:nvSpPr>
          <p:spPr>
            <a:xfrm>
              <a:off x="8702135" y="4663440"/>
              <a:ext cx="21590" cy="39370"/>
            </a:xfrm>
            <a:custGeom>
              <a:avLst/>
              <a:gdLst/>
              <a:ahLst/>
              <a:cxnLst/>
              <a:rect l="l" t="t" r="r" b="b"/>
              <a:pathLst>
                <a:path w="21590" h="39370">
                  <a:moveTo>
                    <a:pt x="21590" y="38862"/>
                  </a:moveTo>
                  <a:lnTo>
                    <a:pt x="0" y="38862"/>
                  </a:lnTo>
                  <a:lnTo>
                    <a:pt x="0" y="23495"/>
                  </a:lnTo>
                  <a:lnTo>
                    <a:pt x="6985" y="23495"/>
                  </a:lnTo>
                  <a:lnTo>
                    <a:pt x="6985" y="0"/>
                  </a:lnTo>
                </a:path>
              </a:pathLst>
            </a:custGeom>
            <a:ln w="3175">
              <a:solidFill>
                <a:srgbClr val="B1B1B1"/>
              </a:solidFill>
            </a:ln>
          </p:spPr>
          <p:txBody>
            <a:bodyPr wrap="square" lIns="0" tIns="0" rIns="0" bIns="0" rtlCol="0"/>
            <a:lstStyle/>
            <a:p>
              <a:endParaRPr/>
            </a:p>
          </p:txBody>
        </p:sp>
        <p:sp>
          <p:nvSpPr>
            <p:cNvPr id="674" name="object 674"/>
            <p:cNvSpPr/>
            <p:nvPr/>
          </p:nvSpPr>
          <p:spPr>
            <a:xfrm>
              <a:off x="8824689" y="4748911"/>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675" name="object 675"/>
            <p:cNvSpPr/>
            <p:nvPr/>
          </p:nvSpPr>
          <p:spPr>
            <a:xfrm>
              <a:off x="8810212" y="4756785"/>
              <a:ext cx="21590" cy="93345"/>
            </a:xfrm>
            <a:custGeom>
              <a:avLst/>
              <a:gdLst/>
              <a:ahLst/>
              <a:cxnLst/>
              <a:rect l="l" t="t" r="r" b="b"/>
              <a:pathLst>
                <a:path w="21590" h="93345">
                  <a:moveTo>
                    <a:pt x="14477" y="93217"/>
                  </a:moveTo>
                  <a:lnTo>
                    <a:pt x="0" y="93217"/>
                  </a:lnTo>
                  <a:lnTo>
                    <a:pt x="0" y="77977"/>
                  </a:lnTo>
                  <a:lnTo>
                    <a:pt x="6858" y="69850"/>
                  </a:lnTo>
                  <a:lnTo>
                    <a:pt x="6858" y="54228"/>
                  </a:lnTo>
                  <a:lnTo>
                    <a:pt x="21590" y="54228"/>
                  </a:lnTo>
                  <a:lnTo>
                    <a:pt x="21590" y="47116"/>
                  </a:lnTo>
                  <a:lnTo>
                    <a:pt x="14477" y="47116"/>
                  </a:lnTo>
                  <a:lnTo>
                    <a:pt x="14477" y="38988"/>
                  </a:lnTo>
                  <a:lnTo>
                    <a:pt x="6858" y="38988"/>
                  </a:lnTo>
                  <a:lnTo>
                    <a:pt x="6858" y="30860"/>
                  </a:lnTo>
                  <a:lnTo>
                    <a:pt x="14477" y="30860"/>
                  </a:lnTo>
                  <a:lnTo>
                    <a:pt x="14477" y="0"/>
                  </a:lnTo>
                </a:path>
              </a:pathLst>
            </a:custGeom>
            <a:ln w="3175">
              <a:solidFill>
                <a:srgbClr val="B1B1B1"/>
              </a:solidFill>
            </a:ln>
          </p:spPr>
          <p:txBody>
            <a:bodyPr wrap="square" lIns="0" tIns="0" rIns="0" bIns="0" rtlCol="0"/>
            <a:lstStyle/>
            <a:p>
              <a:endParaRPr/>
            </a:p>
          </p:txBody>
        </p:sp>
        <p:sp>
          <p:nvSpPr>
            <p:cNvPr id="676" name="object 676"/>
            <p:cNvSpPr/>
            <p:nvPr/>
          </p:nvSpPr>
          <p:spPr>
            <a:xfrm>
              <a:off x="8817450" y="4850004"/>
              <a:ext cx="93980" cy="85725"/>
            </a:xfrm>
            <a:custGeom>
              <a:avLst/>
              <a:gdLst/>
              <a:ahLst/>
              <a:cxnLst/>
              <a:rect l="l" t="t" r="r" b="b"/>
              <a:pathLst>
                <a:path w="93979" h="85725">
                  <a:moveTo>
                    <a:pt x="93599" y="77851"/>
                  </a:moveTo>
                  <a:lnTo>
                    <a:pt x="78994" y="77851"/>
                  </a:lnTo>
                  <a:lnTo>
                    <a:pt x="78994" y="85598"/>
                  </a:lnTo>
                  <a:lnTo>
                    <a:pt x="71754" y="85598"/>
                  </a:lnTo>
                  <a:lnTo>
                    <a:pt x="71754" y="77851"/>
                  </a:lnTo>
                  <a:lnTo>
                    <a:pt x="64897" y="77851"/>
                  </a:lnTo>
                  <a:lnTo>
                    <a:pt x="64897" y="62357"/>
                  </a:lnTo>
                  <a:lnTo>
                    <a:pt x="78994" y="46482"/>
                  </a:lnTo>
                  <a:lnTo>
                    <a:pt x="57403" y="46482"/>
                  </a:lnTo>
                  <a:lnTo>
                    <a:pt x="57403" y="31369"/>
                  </a:lnTo>
                  <a:lnTo>
                    <a:pt x="43306" y="31369"/>
                  </a:lnTo>
                  <a:lnTo>
                    <a:pt x="43306" y="39370"/>
                  </a:lnTo>
                  <a:lnTo>
                    <a:pt x="36195" y="39370"/>
                  </a:lnTo>
                  <a:lnTo>
                    <a:pt x="36195" y="46482"/>
                  </a:lnTo>
                  <a:lnTo>
                    <a:pt x="14604" y="46482"/>
                  </a:lnTo>
                  <a:lnTo>
                    <a:pt x="14604" y="54610"/>
                  </a:lnTo>
                  <a:lnTo>
                    <a:pt x="7493" y="46482"/>
                  </a:lnTo>
                  <a:lnTo>
                    <a:pt x="7493" y="23241"/>
                  </a:lnTo>
                  <a:lnTo>
                    <a:pt x="0" y="23241"/>
                  </a:lnTo>
                  <a:lnTo>
                    <a:pt x="0" y="8128"/>
                  </a:lnTo>
                  <a:lnTo>
                    <a:pt x="7493" y="8128"/>
                  </a:lnTo>
                  <a:lnTo>
                    <a:pt x="7493" y="0"/>
                  </a:lnTo>
                </a:path>
              </a:pathLst>
            </a:custGeom>
            <a:ln w="3175">
              <a:solidFill>
                <a:srgbClr val="B1B1B1"/>
              </a:solidFill>
            </a:ln>
          </p:spPr>
          <p:txBody>
            <a:bodyPr wrap="square" lIns="0" tIns="0" rIns="0" bIns="0" rtlCol="0"/>
            <a:lstStyle/>
            <a:p>
              <a:endParaRPr/>
            </a:p>
          </p:txBody>
        </p:sp>
        <p:sp>
          <p:nvSpPr>
            <p:cNvPr id="677" name="object 677"/>
            <p:cNvSpPr/>
            <p:nvPr/>
          </p:nvSpPr>
          <p:spPr>
            <a:xfrm>
              <a:off x="8824689" y="4850003"/>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678" name="object 678"/>
            <p:cNvSpPr/>
            <p:nvPr/>
          </p:nvSpPr>
          <p:spPr>
            <a:xfrm>
              <a:off x="8651715" y="4469003"/>
              <a:ext cx="14604" cy="0"/>
            </a:xfrm>
            <a:custGeom>
              <a:avLst/>
              <a:gdLst/>
              <a:ahLst/>
              <a:cxnLst/>
              <a:rect l="l" t="t" r="r" b="b"/>
              <a:pathLst>
                <a:path w="14604">
                  <a:moveTo>
                    <a:pt x="14478" y="0"/>
                  </a:moveTo>
                  <a:lnTo>
                    <a:pt x="0" y="0"/>
                  </a:lnTo>
                </a:path>
              </a:pathLst>
            </a:custGeom>
            <a:ln w="3175">
              <a:solidFill>
                <a:srgbClr val="B1B1B1"/>
              </a:solidFill>
            </a:ln>
          </p:spPr>
          <p:txBody>
            <a:bodyPr wrap="square" lIns="0" tIns="0" rIns="0" bIns="0" rtlCol="0"/>
            <a:lstStyle/>
            <a:p>
              <a:endParaRPr/>
            </a:p>
          </p:txBody>
        </p:sp>
        <p:sp>
          <p:nvSpPr>
            <p:cNvPr id="679" name="object 679"/>
            <p:cNvSpPr/>
            <p:nvPr/>
          </p:nvSpPr>
          <p:spPr>
            <a:xfrm>
              <a:off x="8911049" y="4919980"/>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680" name="object 680"/>
            <p:cNvSpPr/>
            <p:nvPr/>
          </p:nvSpPr>
          <p:spPr>
            <a:xfrm>
              <a:off x="8903937" y="4927853"/>
              <a:ext cx="21590" cy="54610"/>
            </a:xfrm>
            <a:custGeom>
              <a:avLst/>
              <a:gdLst/>
              <a:ahLst/>
              <a:cxnLst/>
              <a:rect l="l" t="t" r="r" b="b"/>
              <a:pathLst>
                <a:path w="21590" h="54610">
                  <a:moveTo>
                    <a:pt x="21590" y="54356"/>
                  </a:moveTo>
                  <a:lnTo>
                    <a:pt x="21590" y="31242"/>
                  </a:lnTo>
                  <a:lnTo>
                    <a:pt x="0" y="31242"/>
                  </a:lnTo>
                  <a:lnTo>
                    <a:pt x="7112" y="23749"/>
                  </a:lnTo>
                  <a:lnTo>
                    <a:pt x="0" y="23749"/>
                  </a:lnTo>
                  <a:lnTo>
                    <a:pt x="0" y="7747"/>
                  </a:lnTo>
                  <a:lnTo>
                    <a:pt x="7112" y="7747"/>
                  </a:lnTo>
                  <a:lnTo>
                    <a:pt x="7112" y="0"/>
                  </a:lnTo>
                </a:path>
              </a:pathLst>
            </a:custGeom>
            <a:ln w="3175">
              <a:solidFill>
                <a:srgbClr val="B1B1B1"/>
              </a:solidFill>
            </a:ln>
          </p:spPr>
          <p:txBody>
            <a:bodyPr wrap="square" lIns="0" tIns="0" rIns="0" bIns="0" rtlCol="0"/>
            <a:lstStyle/>
            <a:p>
              <a:endParaRPr/>
            </a:p>
          </p:txBody>
        </p:sp>
        <p:sp>
          <p:nvSpPr>
            <p:cNvPr id="681" name="object 681"/>
            <p:cNvSpPr/>
            <p:nvPr/>
          </p:nvSpPr>
          <p:spPr>
            <a:xfrm>
              <a:off x="8781384" y="4997830"/>
              <a:ext cx="144145" cy="124460"/>
            </a:xfrm>
            <a:custGeom>
              <a:avLst/>
              <a:gdLst/>
              <a:ahLst/>
              <a:cxnLst/>
              <a:rect l="l" t="t" r="r" b="b"/>
              <a:pathLst>
                <a:path w="144145" h="124460">
                  <a:moveTo>
                    <a:pt x="0" y="77343"/>
                  </a:moveTo>
                  <a:lnTo>
                    <a:pt x="0" y="85471"/>
                  </a:lnTo>
                  <a:lnTo>
                    <a:pt x="21590" y="85471"/>
                  </a:lnTo>
                  <a:lnTo>
                    <a:pt x="21590" y="100711"/>
                  </a:lnTo>
                  <a:lnTo>
                    <a:pt x="14477" y="100711"/>
                  </a:lnTo>
                  <a:lnTo>
                    <a:pt x="14477" y="108839"/>
                  </a:lnTo>
                  <a:lnTo>
                    <a:pt x="21590" y="108839"/>
                  </a:lnTo>
                  <a:lnTo>
                    <a:pt x="21590" y="116967"/>
                  </a:lnTo>
                  <a:lnTo>
                    <a:pt x="43306" y="116967"/>
                  </a:lnTo>
                  <a:lnTo>
                    <a:pt x="43306" y="124333"/>
                  </a:lnTo>
                  <a:lnTo>
                    <a:pt x="50419" y="124333"/>
                  </a:lnTo>
                  <a:lnTo>
                    <a:pt x="50419" y="116967"/>
                  </a:lnTo>
                  <a:lnTo>
                    <a:pt x="57403" y="116967"/>
                  </a:lnTo>
                  <a:lnTo>
                    <a:pt x="57403" y="93599"/>
                  </a:lnTo>
                  <a:lnTo>
                    <a:pt x="64897" y="93599"/>
                  </a:lnTo>
                  <a:lnTo>
                    <a:pt x="64897" y="85471"/>
                  </a:lnTo>
                  <a:lnTo>
                    <a:pt x="72008" y="85471"/>
                  </a:lnTo>
                  <a:lnTo>
                    <a:pt x="72008" y="62103"/>
                  </a:lnTo>
                  <a:lnTo>
                    <a:pt x="79248" y="62103"/>
                  </a:lnTo>
                  <a:lnTo>
                    <a:pt x="79248" y="54356"/>
                  </a:lnTo>
                  <a:lnTo>
                    <a:pt x="86487" y="54356"/>
                  </a:lnTo>
                  <a:lnTo>
                    <a:pt x="86487" y="46609"/>
                  </a:lnTo>
                  <a:lnTo>
                    <a:pt x="107823" y="46609"/>
                  </a:lnTo>
                  <a:lnTo>
                    <a:pt x="107823" y="38862"/>
                  </a:lnTo>
                  <a:lnTo>
                    <a:pt x="114934" y="38862"/>
                  </a:lnTo>
                  <a:lnTo>
                    <a:pt x="114934" y="31115"/>
                  </a:lnTo>
                  <a:lnTo>
                    <a:pt x="129667" y="31115"/>
                  </a:lnTo>
                  <a:lnTo>
                    <a:pt x="129667" y="23241"/>
                  </a:lnTo>
                  <a:lnTo>
                    <a:pt x="144145" y="23241"/>
                  </a:lnTo>
                  <a:lnTo>
                    <a:pt x="144145" y="0"/>
                  </a:lnTo>
                </a:path>
              </a:pathLst>
            </a:custGeom>
            <a:ln w="3175">
              <a:solidFill>
                <a:srgbClr val="B1B1B1"/>
              </a:solidFill>
            </a:ln>
          </p:spPr>
          <p:txBody>
            <a:bodyPr wrap="square" lIns="0" tIns="0" rIns="0" bIns="0" rtlCol="0"/>
            <a:lstStyle/>
            <a:p>
              <a:endParaRPr/>
            </a:p>
          </p:txBody>
        </p:sp>
        <p:sp>
          <p:nvSpPr>
            <p:cNvPr id="682" name="object 682"/>
            <p:cNvSpPr/>
            <p:nvPr/>
          </p:nvSpPr>
          <p:spPr>
            <a:xfrm>
              <a:off x="8918288" y="4982209"/>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683" name="object 683"/>
            <p:cNvSpPr/>
            <p:nvPr/>
          </p:nvSpPr>
          <p:spPr>
            <a:xfrm>
              <a:off x="8925527" y="4982210"/>
              <a:ext cx="0" cy="15875"/>
            </a:xfrm>
            <a:custGeom>
              <a:avLst/>
              <a:gdLst/>
              <a:ahLst/>
              <a:cxnLst/>
              <a:rect l="l" t="t" r="r" b="b"/>
              <a:pathLst>
                <a:path h="15875">
                  <a:moveTo>
                    <a:pt x="0" y="15620"/>
                  </a:moveTo>
                  <a:lnTo>
                    <a:pt x="0" y="0"/>
                  </a:lnTo>
                </a:path>
              </a:pathLst>
            </a:custGeom>
            <a:ln w="3175">
              <a:solidFill>
                <a:srgbClr val="B1B1B1"/>
              </a:solidFill>
            </a:ln>
          </p:spPr>
          <p:txBody>
            <a:bodyPr wrap="square" lIns="0" tIns="0" rIns="0" bIns="0" rtlCol="0"/>
            <a:lstStyle/>
            <a:p>
              <a:endParaRPr/>
            </a:p>
          </p:txBody>
        </p:sp>
        <p:sp>
          <p:nvSpPr>
            <p:cNvPr id="684" name="object 684"/>
            <p:cNvSpPr/>
            <p:nvPr/>
          </p:nvSpPr>
          <p:spPr>
            <a:xfrm>
              <a:off x="8925527" y="4997830"/>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685" name="object 685"/>
            <p:cNvSpPr/>
            <p:nvPr/>
          </p:nvSpPr>
          <p:spPr>
            <a:xfrm>
              <a:off x="8745441" y="5044440"/>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686" name="object 686"/>
            <p:cNvSpPr/>
            <p:nvPr/>
          </p:nvSpPr>
          <p:spPr>
            <a:xfrm>
              <a:off x="8752553" y="5044441"/>
              <a:ext cx="34290" cy="31115"/>
            </a:xfrm>
            <a:custGeom>
              <a:avLst/>
              <a:gdLst/>
              <a:ahLst/>
              <a:cxnLst/>
              <a:rect l="l" t="t" r="r" b="b"/>
              <a:pathLst>
                <a:path w="34290" h="31114">
                  <a:moveTo>
                    <a:pt x="0" y="0"/>
                  </a:moveTo>
                  <a:lnTo>
                    <a:pt x="20700" y="0"/>
                  </a:lnTo>
                  <a:lnTo>
                    <a:pt x="20700" y="7874"/>
                  </a:lnTo>
                  <a:lnTo>
                    <a:pt x="27685" y="7874"/>
                  </a:lnTo>
                  <a:lnTo>
                    <a:pt x="27685" y="15748"/>
                  </a:lnTo>
                  <a:lnTo>
                    <a:pt x="34290" y="15748"/>
                  </a:lnTo>
                  <a:lnTo>
                    <a:pt x="34290" y="31115"/>
                  </a:lnTo>
                  <a:lnTo>
                    <a:pt x="27685" y="31115"/>
                  </a:lnTo>
                </a:path>
              </a:pathLst>
            </a:custGeom>
            <a:ln w="3175">
              <a:solidFill>
                <a:srgbClr val="B1B1B1"/>
              </a:solidFill>
            </a:ln>
          </p:spPr>
          <p:txBody>
            <a:bodyPr wrap="square" lIns="0" tIns="0" rIns="0" bIns="0" rtlCol="0"/>
            <a:lstStyle/>
            <a:p>
              <a:endParaRPr/>
            </a:p>
          </p:txBody>
        </p:sp>
        <p:sp>
          <p:nvSpPr>
            <p:cNvPr id="687" name="object 687"/>
            <p:cNvSpPr/>
            <p:nvPr/>
          </p:nvSpPr>
          <p:spPr>
            <a:xfrm>
              <a:off x="8774144" y="5067780"/>
              <a:ext cx="7620" cy="8255"/>
            </a:xfrm>
            <a:custGeom>
              <a:avLst/>
              <a:gdLst/>
              <a:ahLst/>
              <a:cxnLst/>
              <a:rect l="l" t="t" r="r" b="b"/>
              <a:pathLst>
                <a:path w="7620" h="8254">
                  <a:moveTo>
                    <a:pt x="0" y="7775"/>
                  </a:moveTo>
                  <a:lnTo>
                    <a:pt x="7204" y="7775"/>
                  </a:lnTo>
                  <a:lnTo>
                    <a:pt x="7204" y="0"/>
                  </a:lnTo>
                  <a:lnTo>
                    <a:pt x="0" y="0"/>
                  </a:lnTo>
                  <a:lnTo>
                    <a:pt x="0" y="7775"/>
                  </a:lnTo>
                  <a:close/>
                </a:path>
              </a:pathLst>
            </a:custGeom>
            <a:ln w="3175">
              <a:solidFill>
                <a:srgbClr val="B1B1B1"/>
              </a:solidFill>
            </a:ln>
          </p:spPr>
          <p:txBody>
            <a:bodyPr wrap="square" lIns="0" tIns="0" rIns="0" bIns="0" rtlCol="0"/>
            <a:lstStyle/>
            <a:p>
              <a:endParaRPr/>
            </a:p>
          </p:txBody>
        </p:sp>
        <p:sp>
          <p:nvSpPr>
            <p:cNvPr id="688" name="object 688"/>
            <p:cNvSpPr/>
            <p:nvPr/>
          </p:nvSpPr>
          <p:spPr>
            <a:xfrm>
              <a:off x="8464390" y="3824478"/>
              <a:ext cx="792480" cy="543560"/>
            </a:xfrm>
            <a:custGeom>
              <a:avLst/>
              <a:gdLst/>
              <a:ahLst/>
              <a:cxnLst/>
              <a:rect l="l" t="t" r="r" b="b"/>
              <a:pathLst>
                <a:path w="792479" h="543560">
                  <a:moveTo>
                    <a:pt x="259334" y="537210"/>
                  </a:moveTo>
                  <a:lnTo>
                    <a:pt x="252222" y="537210"/>
                  </a:lnTo>
                  <a:lnTo>
                    <a:pt x="252222" y="543560"/>
                  </a:lnTo>
                  <a:lnTo>
                    <a:pt x="266573" y="543560"/>
                  </a:lnTo>
                  <a:lnTo>
                    <a:pt x="259334" y="537210"/>
                  </a:lnTo>
                  <a:close/>
                </a:path>
                <a:path w="792479" h="543560">
                  <a:moveTo>
                    <a:pt x="281050" y="513080"/>
                  </a:moveTo>
                  <a:lnTo>
                    <a:pt x="230505" y="513080"/>
                  </a:lnTo>
                  <a:lnTo>
                    <a:pt x="230505" y="537210"/>
                  </a:lnTo>
                  <a:lnTo>
                    <a:pt x="237744" y="537210"/>
                  </a:lnTo>
                  <a:lnTo>
                    <a:pt x="237744" y="528320"/>
                  </a:lnTo>
                  <a:lnTo>
                    <a:pt x="273812" y="528320"/>
                  </a:lnTo>
                  <a:lnTo>
                    <a:pt x="273812" y="520700"/>
                  </a:lnTo>
                  <a:lnTo>
                    <a:pt x="281050" y="520700"/>
                  </a:lnTo>
                  <a:lnTo>
                    <a:pt x="281050" y="513080"/>
                  </a:lnTo>
                  <a:close/>
                </a:path>
                <a:path w="792479" h="543560">
                  <a:moveTo>
                    <a:pt x="266573" y="528320"/>
                  </a:moveTo>
                  <a:lnTo>
                    <a:pt x="244729" y="528320"/>
                  </a:lnTo>
                  <a:lnTo>
                    <a:pt x="244729" y="537210"/>
                  </a:lnTo>
                  <a:lnTo>
                    <a:pt x="266573" y="537210"/>
                  </a:lnTo>
                  <a:lnTo>
                    <a:pt x="266573" y="528320"/>
                  </a:lnTo>
                  <a:close/>
                </a:path>
                <a:path w="792479" h="543560">
                  <a:moveTo>
                    <a:pt x="273812" y="528320"/>
                  </a:moveTo>
                  <a:lnTo>
                    <a:pt x="266573" y="528320"/>
                  </a:lnTo>
                  <a:lnTo>
                    <a:pt x="266573" y="537210"/>
                  </a:lnTo>
                  <a:lnTo>
                    <a:pt x="273812" y="537210"/>
                  </a:lnTo>
                  <a:lnTo>
                    <a:pt x="273812" y="528320"/>
                  </a:lnTo>
                  <a:close/>
                </a:path>
                <a:path w="792479" h="543560">
                  <a:moveTo>
                    <a:pt x="288163" y="505460"/>
                  </a:moveTo>
                  <a:lnTo>
                    <a:pt x="237744" y="505460"/>
                  </a:lnTo>
                  <a:lnTo>
                    <a:pt x="237744" y="513080"/>
                  </a:lnTo>
                  <a:lnTo>
                    <a:pt x="288163" y="513080"/>
                  </a:lnTo>
                  <a:lnTo>
                    <a:pt x="288163" y="505460"/>
                  </a:lnTo>
                  <a:close/>
                </a:path>
                <a:path w="792479" h="543560">
                  <a:moveTo>
                    <a:pt x="295656" y="497840"/>
                  </a:moveTo>
                  <a:lnTo>
                    <a:pt x="244729" y="497840"/>
                  </a:lnTo>
                  <a:lnTo>
                    <a:pt x="244729" y="505460"/>
                  </a:lnTo>
                  <a:lnTo>
                    <a:pt x="295656" y="505460"/>
                  </a:lnTo>
                  <a:lnTo>
                    <a:pt x="295656" y="497840"/>
                  </a:lnTo>
                  <a:close/>
                </a:path>
                <a:path w="792479" h="543560">
                  <a:moveTo>
                    <a:pt x="352679" y="427990"/>
                  </a:moveTo>
                  <a:lnTo>
                    <a:pt x="223012" y="427990"/>
                  </a:lnTo>
                  <a:lnTo>
                    <a:pt x="223012" y="435610"/>
                  </a:lnTo>
                  <a:lnTo>
                    <a:pt x="230505" y="443230"/>
                  </a:lnTo>
                  <a:lnTo>
                    <a:pt x="230505" y="450850"/>
                  </a:lnTo>
                  <a:lnTo>
                    <a:pt x="237744" y="450850"/>
                  </a:lnTo>
                  <a:lnTo>
                    <a:pt x="237744" y="497840"/>
                  </a:lnTo>
                  <a:lnTo>
                    <a:pt x="302260" y="497840"/>
                  </a:lnTo>
                  <a:lnTo>
                    <a:pt x="302260" y="490220"/>
                  </a:lnTo>
                  <a:lnTo>
                    <a:pt x="323976" y="490220"/>
                  </a:lnTo>
                  <a:lnTo>
                    <a:pt x="323976" y="466090"/>
                  </a:lnTo>
                  <a:lnTo>
                    <a:pt x="331470" y="466090"/>
                  </a:lnTo>
                  <a:lnTo>
                    <a:pt x="331470" y="458470"/>
                  </a:lnTo>
                  <a:lnTo>
                    <a:pt x="345821" y="458470"/>
                  </a:lnTo>
                  <a:lnTo>
                    <a:pt x="345821" y="450850"/>
                  </a:lnTo>
                  <a:lnTo>
                    <a:pt x="352679" y="443230"/>
                  </a:lnTo>
                  <a:lnTo>
                    <a:pt x="352679" y="427990"/>
                  </a:lnTo>
                  <a:close/>
                </a:path>
                <a:path w="792479" h="543560">
                  <a:moveTo>
                    <a:pt x="345821" y="458470"/>
                  </a:moveTo>
                  <a:lnTo>
                    <a:pt x="331470" y="458470"/>
                  </a:lnTo>
                  <a:lnTo>
                    <a:pt x="331470" y="466090"/>
                  </a:lnTo>
                  <a:lnTo>
                    <a:pt x="345821" y="466090"/>
                  </a:lnTo>
                  <a:lnTo>
                    <a:pt x="345821" y="458470"/>
                  </a:lnTo>
                  <a:close/>
                </a:path>
                <a:path w="792479" h="543560">
                  <a:moveTo>
                    <a:pt x="734568" y="435610"/>
                  </a:moveTo>
                  <a:lnTo>
                    <a:pt x="705739" y="435610"/>
                  </a:lnTo>
                  <a:lnTo>
                    <a:pt x="705739" y="443230"/>
                  </a:lnTo>
                  <a:lnTo>
                    <a:pt x="712978" y="443230"/>
                  </a:lnTo>
                  <a:lnTo>
                    <a:pt x="712978" y="458470"/>
                  </a:lnTo>
                  <a:lnTo>
                    <a:pt x="720217" y="458470"/>
                  </a:lnTo>
                  <a:lnTo>
                    <a:pt x="720217" y="466090"/>
                  </a:lnTo>
                  <a:lnTo>
                    <a:pt x="734568" y="466090"/>
                  </a:lnTo>
                  <a:lnTo>
                    <a:pt x="734568" y="435610"/>
                  </a:lnTo>
                  <a:close/>
                </a:path>
                <a:path w="792479" h="543560">
                  <a:moveTo>
                    <a:pt x="604901" y="443230"/>
                  </a:moveTo>
                  <a:lnTo>
                    <a:pt x="583565" y="443230"/>
                  </a:lnTo>
                  <a:lnTo>
                    <a:pt x="583565" y="450850"/>
                  </a:lnTo>
                  <a:lnTo>
                    <a:pt x="604901" y="450850"/>
                  </a:lnTo>
                  <a:lnTo>
                    <a:pt x="604901" y="443230"/>
                  </a:lnTo>
                  <a:close/>
                </a:path>
                <a:path w="792479" h="543560">
                  <a:moveTo>
                    <a:pt x="612140" y="435610"/>
                  </a:moveTo>
                  <a:lnTo>
                    <a:pt x="576072" y="435610"/>
                  </a:lnTo>
                  <a:lnTo>
                    <a:pt x="576072" y="443230"/>
                  </a:lnTo>
                  <a:lnTo>
                    <a:pt x="612140" y="443230"/>
                  </a:lnTo>
                  <a:lnTo>
                    <a:pt x="612140" y="435610"/>
                  </a:lnTo>
                  <a:close/>
                </a:path>
                <a:path w="792479" h="543560">
                  <a:moveTo>
                    <a:pt x="633730" y="427990"/>
                  </a:moveTo>
                  <a:lnTo>
                    <a:pt x="561975" y="427990"/>
                  </a:lnTo>
                  <a:lnTo>
                    <a:pt x="561975" y="435610"/>
                  </a:lnTo>
                  <a:lnTo>
                    <a:pt x="626491" y="435610"/>
                  </a:lnTo>
                  <a:lnTo>
                    <a:pt x="626491" y="443230"/>
                  </a:lnTo>
                  <a:lnTo>
                    <a:pt x="633730" y="443230"/>
                  </a:lnTo>
                  <a:lnTo>
                    <a:pt x="633730" y="427990"/>
                  </a:lnTo>
                  <a:close/>
                </a:path>
                <a:path w="792479" h="543560">
                  <a:moveTo>
                    <a:pt x="749300" y="427990"/>
                  </a:moveTo>
                  <a:lnTo>
                    <a:pt x="691388" y="427990"/>
                  </a:lnTo>
                  <a:lnTo>
                    <a:pt x="691388" y="435610"/>
                  </a:lnTo>
                  <a:lnTo>
                    <a:pt x="749300" y="435610"/>
                  </a:lnTo>
                  <a:lnTo>
                    <a:pt x="749300" y="427990"/>
                  </a:lnTo>
                  <a:close/>
                </a:path>
                <a:path w="792479" h="543560">
                  <a:moveTo>
                    <a:pt x="360299" y="419100"/>
                  </a:moveTo>
                  <a:lnTo>
                    <a:pt x="216408" y="419100"/>
                  </a:lnTo>
                  <a:lnTo>
                    <a:pt x="216408" y="427990"/>
                  </a:lnTo>
                  <a:lnTo>
                    <a:pt x="360299" y="427990"/>
                  </a:lnTo>
                  <a:lnTo>
                    <a:pt x="360299" y="419100"/>
                  </a:lnTo>
                  <a:close/>
                </a:path>
                <a:path w="792479" h="543560">
                  <a:moveTo>
                    <a:pt x="763397" y="411480"/>
                  </a:moveTo>
                  <a:lnTo>
                    <a:pt x="547624" y="411480"/>
                  </a:lnTo>
                  <a:lnTo>
                    <a:pt x="547624" y="427990"/>
                  </a:lnTo>
                  <a:lnTo>
                    <a:pt x="554482" y="419100"/>
                  </a:lnTo>
                  <a:lnTo>
                    <a:pt x="763397" y="419100"/>
                  </a:lnTo>
                  <a:lnTo>
                    <a:pt x="763397" y="411480"/>
                  </a:lnTo>
                  <a:close/>
                </a:path>
                <a:path w="792479" h="543560">
                  <a:moveTo>
                    <a:pt x="648462" y="419100"/>
                  </a:moveTo>
                  <a:lnTo>
                    <a:pt x="554482" y="419100"/>
                  </a:lnTo>
                  <a:lnTo>
                    <a:pt x="554482" y="427990"/>
                  </a:lnTo>
                  <a:lnTo>
                    <a:pt x="648462" y="427990"/>
                  </a:lnTo>
                  <a:lnTo>
                    <a:pt x="648462" y="419100"/>
                  </a:lnTo>
                  <a:close/>
                </a:path>
                <a:path w="792479" h="543560">
                  <a:moveTo>
                    <a:pt x="676910" y="419100"/>
                  </a:moveTo>
                  <a:lnTo>
                    <a:pt x="648462" y="419100"/>
                  </a:lnTo>
                  <a:lnTo>
                    <a:pt x="648462" y="427990"/>
                  </a:lnTo>
                  <a:lnTo>
                    <a:pt x="676910" y="427990"/>
                  </a:lnTo>
                  <a:lnTo>
                    <a:pt x="676910" y="419100"/>
                  </a:lnTo>
                  <a:close/>
                </a:path>
                <a:path w="792479" h="543560">
                  <a:moveTo>
                    <a:pt x="763397" y="419100"/>
                  </a:moveTo>
                  <a:lnTo>
                    <a:pt x="676910" y="419100"/>
                  </a:lnTo>
                  <a:lnTo>
                    <a:pt x="684149" y="427990"/>
                  </a:lnTo>
                  <a:lnTo>
                    <a:pt x="763397" y="427990"/>
                  </a:lnTo>
                  <a:lnTo>
                    <a:pt x="763397" y="419100"/>
                  </a:lnTo>
                  <a:close/>
                </a:path>
                <a:path w="792479" h="543560">
                  <a:moveTo>
                    <a:pt x="352679" y="373380"/>
                  </a:moveTo>
                  <a:lnTo>
                    <a:pt x="201422" y="373380"/>
                  </a:lnTo>
                  <a:lnTo>
                    <a:pt x="208915" y="381000"/>
                  </a:lnTo>
                  <a:lnTo>
                    <a:pt x="208915" y="388620"/>
                  </a:lnTo>
                  <a:lnTo>
                    <a:pt x="216408" y="388620"/>
                  </a:lnTo>
                  <a:lnTo>
                    <a:pt x="216408" y="411480"/>
                  </a:lnTo>
                  <a:lnTo>
                    <a:pt x="208915" y="411480"/>
                  </a:lnTo>
                  <a:lnTo>
                    <a:pt x="208915" y="419100"/>
                  </a:lnTo>
                  <a:lnTo>
                    <a:pt x="367411" y="419100"/>
                  </a:lnTo>
                  <a:lnTo>
                    <a:pt x="367411" y="403860"/>
                  </a:lnTo>
                  <a:lnTo>
                    <a:pt x="360299" y="403860"/>
                  </a:lnTo>
                  <a:lnTo>
                    <a:pt x="360299" y="381000"/>
                  </a:lnTo>
                  <a:lnTo>
                    <a:pt x="352679" y="381000"/>
                  </a:lnTo>
                  <a:lnTo>
                    <a:pt x="352679" y="373380"/>
                  </a:lnTo>
                  <a:close/>
                </a:path>
                <a:path w="792479" h="543560">
                  <a:moveTo>
                    <a:pt x="784987" y="381000"/>
                  </a:moveTo>
                  <a:lnTo>
                    <a:pt x="525653" y="381000"/>
                  </a:lnTo>
                  <a:lnTo>
                    <a:pt x="525653" y="388620"/>
                  </a:lnTo>
                  <a:lnTo>
                    <a:pt x="532892" y="388620"/>
                  </a:lnTo>
                  <a:lnTo>
                    <a:pt x="532892" y="396240"/>
                  </a:lnTo>
                  <a:lnTo>
                    <a:pt x="540385" y="396240"/>
                  </a:lnTo>
                  <a:lnTo>
                    <a:pt x="540385" y="419100"/>
                  </a:lnTo>
                  <a:lnTo>
                    <a:pt x="547624" y="411480"/>
                  </a:lnTo>
                  <a:lnTo>
                    <a:pt x="770890" y="411480"/>
                  </a:lnTo>
                  <a:lnTo>
                    <a:pt x="770890" y="403860"/>
                  </a:lnTo>
                  <a:lnTo>
                    <a:pt x="792480" y="403860"/>
                  </a:lnTo>
                  <a:lnTo>
                    <a:pt x="792480" y="396240"/>
                  </a:lnTo>
                  <a:lnTo>
                    <a:pt x="784987" y="388620"/>
                  </a:lnTo>
                  <a:lnTo>
                    <a:pt x="784987" y="381000"/>
                  </a:lnTo>
                  <a:close/>
                </a:path>
                <a:path w="792479" h="543560">
                  <a:moveTo>
                    <a:pt x="187325" y="373380"/>
                  </a:moveTo>
                  <a:lnTo>
                    <a:pt x="179832" y="373380"/>
                  </a:lnTo>
                  <a:lnTo>
                    <a:pt x="179832" y="381000"/>
                  </a:lnTo>
                  <a:lnTo>
                    <a:pt x="187325" y="381000"/>
                  </a:lnTo>
                  <a:lnTo>
                    <a:pt x="187325" y="373380"/>
                  </a:lnTo>
                  <a:close/>
                </a:path>
                <a:path w="792479" h="543560">
                  <a:moveTo>
                    <a:pt x="439547" y="373380"/>
                  </a:moveTo>
                  <a:lnTo>
                    <a:pt x="403479" y="373380"/>
                  </a:lnTo>
                  <a:lnTo>
                    <a:pt x="403479" y="381000"/>
                  </a:lnTo>
                  <a:lnTo>
                    <a:pt x="431926" y="381000"/>
                  </a:lnTo>
                  <a:lnTo>
                    <a:pt x="439547" y="373380"/>
                  </a:lnTo>
                  <a:close/>
                </a:path>
                <a:path w="792479" h="543560">
                  <a:moveTo>
                    <a:pt x="453644" y="373380"/>
                  </a:moveTo>
                  <a:lnTo>
                    <a:pt x="446659" y="373380"/>
                  </a:lnTo>
                  <a:lnTo>
                    <a:pt x="446659" y="381000"/>
                  </a:lnTo>
                  <a:lnTo>
                    <a:pt x="453644" y="381000"/>
                  </a:lnTo>
                  <a:lnTo>
                    <a:pt x="453644" y="373380"/>
                  </a:lnTo>
                  <a:close/>
                </a:path>
                <a:path w="792479" h="543560">
                  <a:moveTo>
                    <a:pt x="777748" y="365760"/>
                  </a:moveTo>
                  <a:lnTo>
                    <a:pt x="504317" y="365760"/>
                  </a:lnTo>
                  <a:lnTo>
                    <a:pt x="504317" y="373380"/>
                  </a:lnTo>
                  <a:lnTo>
                    <a:pt x="518795" y="373380"/>
                  </a:lnTo>
                  <a:lnTo>
                    <a:pt x="518795" y="381000"/>
                  </a:lnTo>
                  <a:lnTo>
                    <a:pt x="777748" y="381000"/>
                  </a:lnTo>
                  <a:lnTo>
                    <a:pt x="777748" y="365760"/>
                  </a:lnTo>
                  <a:close/>
                </a:path>
                <a:path w="792479" h="543560">
                  <a:moveTo>
                    <a:pt x="172974" y="365760"/>
                  </a:moveTo>
                  <a:lnTo>
                    <a:pt x="165735" y="365760"/>
                  </a:lnTo>
                  <a:lnTo>
                    <a:pt x="165735" y="373380"/>
                  </a:lnTo>
                  <a:lnTo>
                    <a:pt x="172974" y="365760"/>
                  </a:lnTo>
                  <a:close/>
                </a:path>
                <a:path w="792479" h="543560">
                  <a:moveTo>
                    <a:pt x="360299" y="365760"/>
                  </a:moveTo>
                  <a:lnTo>
                    <a:pt x="172974" y="365760"/>
                  </a:lnTo>
                  <a:lnTo>
                    <a:pt x="172974" y="373380"/>
                  </a:lnTo>
                  <a:lnTo>
                    <a:pt x="360299" y="373380"/>
                  </a:lnTo>
                  <a:lnTo>
                    <a:pt x="360299" y="365760"/>
                  </a:lnTo>
                  <a:close/>
                </a:path>
                <a:path w="792479" h="543560">
                  <a:moveTo>
                    <a:pt x="389000" y="365760"/>
                  </a:moveTo>
                  <a:lnTo>
                    <a:pt x="381889" y="365760"/>
                  </a:lnTo>
                  <a:lnTo>
                    <a:pt x="389000" y="373380"/>
                  </a:lnTo>
                  <a:lnTo>
                    <a:pt x="389000" y="365760"/>
                  </a:lnTo>
                  <a:close/>
                </a:path>
                <a:path w="792479" h="543560">
                  <a:moveTo>
                    <a:pt x="461137" y="356870"/>
                  </a:moveTo>
                  <a:lnTo>
                    <a:pt x="158876" y="356870"/>
                  </a:lnTo>
                  <a:lnTo>
                    <a:pt x="158876" y="365760"/>
                  </a:lnTo>
                  <a:lnTo>
                    <a:pt x="396240" y="365760"/>
                  </a:lnTo>
                  <a:lnTo>
                    <a:pt x="396240" y="373380"/>
                  </a:lnTo>
                  <a:lnTo>
                    <a:pt x="461137" y="373380"/>
                  </a:lnTo>
                  <a:lnTo>
                    <a:pt x="461137" y="356870"/>
                  </a:lnTo>
                  <a:close/>
                </a:path>
                <a:path w="792479" h="543560">
                  <a:moveTo>
                    <a:pt x="482726" y="356870"/>
                  </a:moveTo>
                  <a:lnTo>
                    <a:pt x="475234" y="356870"/>
                  </a:lnTo>
                  <a:lnTo>
                    <a:pt x="475234" y="365760"/>
                  </a:lnTo>
                  <a:lnTo>
                    <a:pt x="482726" y="365760"/>
                  </a:lnTo>
                  <a:lnTo>
                    <a:pt x="482726" y="356870"/>
                  </a:lnTo>
                  <a:close/>
                </a:path>
                <a:path w="792479" h="543560">
                  <a:moveTo>
                    <a:pt x="755904" y="326390"/>
                  </a:moveTo>
                  <a:lnTo>
                    <a:pt x="108076" y="326390"/>
                  </a:lnTo>
                  <a:lnTo>
                    <a:pt x="115570" y="334010"/>
                  </a:lnTo>
                  <a:lnTo>
                    <a:pt x="115570" y="349250"/>
                  </a:lnTo>
                  <a:lnTo>
                    <a:pt x="122174" y="356870"/>
                  </a:lnTo>
                  <a:lnTo>
                    <a:pt x="489585" y="356870"/>
                  </a:lnTo>
                  <a:lnTo>
                    <a:pt x="489585" y="365760"/>
                  </a:lnTo>
                  <a:lnTo>
                    <a:pt x="770890" y="365760"/>
                  </a:lnTo>
                  <a:lnTo>
                    <a:pt x="770890" y="341630"/>
                  </a:lnTo>
                  <a:lnTo>
                    <a:pt x="763397" y="341630"/>
                  </a:lnTo>
                  <a:lnTo>
                    <a:pt x="763397" y="334010"/>
                  </a:lnTo>
                  <a:lnTo>
                    <a:pt x="755904" y="334010"/>
                  </a:lnTo>
                  <a:lnTo>
                    <a:pt x="755904" y="326390"/>
                  </a:lnTo>
                  <a:close/>
                </a:path>
                <a:path w="792479" h="543560">
                  <a:moveTo>
                    <a:pt x="741807" y="247650"/>
                  </a:moveTo>
                  <a:lnTo>
                    <a:pt x="79248" y="247650"/>
                  </a:lnTo>
                  <a:lnTo>
                    <a:pt x="79248" y="279400"/>
                  </a:lnTo>
                  <a:lnTo>
                    <a:pt x="72009" y="279400"/>
                  </a:lnTo>
                  <a:lnTo>
                    <a:pt x="72009" y="288290"/>
                  </a:lnTo>
                  <a:lnTo>
                    <a:pt x="79248" y="288290"/>
                  </a:lnTo>
                  <a:lnTo>
                    <a:pt x="79248" y="294640"/>
                  </a:lnTo>
                  <a:lnTo>
                    <a:pt x="86487" y="302260"/>
                  </a:lnTo>
                  <a:lnTo>
                    <a:pt x="93725" y="302260"/>
                  </a:lnTo>
                  <a:lnTo>
                    <a:pt x="93725" y="311150"/>
                  </a:lnTo>
                  <a:lnTo>
                    <a:pt x="100584" y="311150"/>
                  </a:lnTo>
                  <a:lnTo>
                    <a:pt x="100584" y="326390"/>
                  </a:lnTo>
                  <a:lnTo>
                    <a:pt x="741807" y="326390"/>
                  </a:lnTo>
                  <a:lnTo>
                    <a:pt x="741807" y="318770"/>
                  </a:lnTo>
                  <a:lnTo>
                    <a:pt x="734568" y="318770"/>
                  </a:lnTo>
                  <a:lnTo>
                    <a:pt x="734568" y="288290"/>
                  </a:lnTo>
                  <a:lnTo>
                    <a:pt x="727710" y="279400"/>
                  </a:lnTo>
                  <a:lnTo>
                    <a:pt x="727710" y="264160"/>
                  </a:lnTo>
                  <a:lnTo>
                    <a:pt x="734568" y="264160"/>
                  </a:lnTo>
                  <a:lnTo>
                    <a:pt x="734568" y="256540"/>
                  </a:lnTo>
                  <a:lnTo>
                    <a:pt x="741807" y="256540"/>
                  </a:lnTo>
                  <a:lnTo>
                    <a:pt x="741807" y="247650"/>
                  </a:lnTo>
                  <a:close/>
                </a:path>
                <a:path w="792479" h="543560">
                  <a:moveTo>
                    <a:pt x="64897" y="240030"/>
                  </a:moveTo>
                  <a:lnTo>
                    <a:pt x="50419" y="240030"/>
                  </a:lnTo>
                  <a:lnTo>
                    <a:pt x="50419" y="247650"/>
                  </a:lnTo>
                  <a:lnTo>
                    <a:pt x="64897" y="247650"/>
                  </a:lnTo>
                  <a:lnTo>
                    <a:pt x="64897" y="240030"/>
                  </a:lnTo>
                  <a:close/>
                </a:path>
                <a:path w="792479" h="543560">
                  <a:moveTo>
                    <a:pt x="770890" y="226060"/>
                  </a:moveTo>
                  <a:lnTo>
                    <a:pt x="36068" y="226060"/>
                  </a:lnTo>
                  <a:lnTo>
                    <a:pt x="36068" y="240030"/>
                  </a:lnTo>
                  <a:lnTo>
                    <a:pt x="72009" y="240030"/>
                  </a:lnTo>
                  <a:lnTo>
                    <a:pt x="72009" y="247650"/>
                  </a:lnTo>
                  <a:lnTo>
                    <a:pt x="749300" y="247650"/>
                  </a:lnTo>
                  <a:lnTo>
                    <a:pt x="755904" y="240030"/>
                  </a:lnTo>
                  <a:lnTo>
                    <a:pt x="755904" y="232410"/>
                  </a:lnTo>
                  <a:lnTo>
                    <a:pt x="770890" y="232410"/>
                  </a:lnTo>
                  <a:lnTo>
                    <a:pt x="770890" y="226060"/>
                  </a:lnTo>
                  <a:close/>
                </a:path>
                <a:path w="792479" h="543560">
                  <a:moveTo>
                    <a:pt x="763397" y="209550"/>
                  </a:moveTo>
                  <a:lnTo>
                    <a:pt x="28829" y="209550"/>
                  </a:lnTo>
                  <a:lnTo>
                    <a:pt x="28829" y="226060"/>
                  </a:lnTo>
                  <a:lnTo>
                    <a:pt x="763397" y="226060"/>
                  </a:lnTo>
                  <a:lnTo>
                    <a:pt x="763397" y="209550"/>
                  </a:lnTo>
                  <a:close/>
                </a:path>
                <a:path w="792479" h="543560">
                  <a:moveTo>
                    <a:pt x="770890" y="185420"/>
                  </a:moveTo>
                  <a:lnTo>
                    <a:pt x="21590" y="185420"/>
                  </a:lnTo>
                  <a:lnTo>
                    <a:pt x="21590" y="209550"/>
                  </a:lnTo>
                  <a:lnTo>
                    <a:pt x="770890" y="209550"/>
                  </a:lnTo>
                  <a:lnTo>
                    <a:pt x="770890" y="201930"/>
                  </a:lnTo>
                  <a:lnTo>
                    <a:pt x="777748" y="194310"/>
                  </a:lnTo>
                  <a:lnTo>
                    <a:pt x="770890" y="194310"/>
                  </a:lnTo>
                  <a:lnTo>
                    <a:pt x="770890" y="185420"/>
                  </a:lnTo>
                  <a:close/>
                </a:path>
                <a:path w="792479" h="543560">
                  <a:moveTo>
                    <a:pt x="42925" y="116840"/>
                  </a:moveTo>
                  <a:lnTo>
                    <a:pt x="0" y="116840"/>
                  </a:lnTo>
                  <a:lnTo>
                    <a:pt x="0" y="154940"/>
                  </a:lnTo>
                  <a:lnTo>
                    <a:pt x="7239" y="162560"/>
                  </a:lnTo>
                  <a:lnTo>
                    <a:pt x="7239" y="177800"/>
                  </a:lnTo>
                  <a:lnTo>
                    <a:pt x="14732" y="177800"/>
                  </a:lnTo>
                  <a:lnTo>
                    <a:pt x="14732" y="185420"/>
                  </a:lnTo>
                  <a:lnTo>
                    <a:pt x="755904" y="185420"/>
                  </a:lnTo>
                  <a:lnTo>
                    <a:pt x="763397" y="177800"/>
                  </a:lnTo>
                  <a:lnTo>
                    <a:pt x="763397" y="162560"/>
                  </a:lnTo>
                  <a:lnTo>
                    <a:pt x="770890" y="154940"/>
                  </a:lnTo>
                  <a:lnTo>
                    <a:pt x="770890" y="147320"/>
                  </a:lnTo>
                  <a:lnTo>
                    <a:pt x="763397" y="147320"/>
                  </a:lnTo>
                  <a:lnTo>
                    <a:pt x="763397" y="139700"/>
                  </a:lnTo>
                  <a:lnTo>
                    <a:pt x="655320" y="139700"/>
                  </a:lnTo>
                  <a:lnTo>
                    <a:pt x="655320" y="132080"/>
                  </a:lnTo>
                  <a:lnTo>
                    <a:pt x="50419" y="132080"/>
                  </a:lnTo>
                  <a:lnTo>
                    <a:pt x="50419" y="123190"/>
                  </a:lnTo>
                  <a:lnTo>
                    <a:pt x="42925" y="123190"/>
                  </a:lnTo>
                  <a:lnTo>
                    <a:pt x="42925" y="116840"/>
                  </a:lnTo>
                  <a:close/>
                </a:path>
                <a:path w="792479" h="543560">
                  <a:moveTo>
                    <a:pt x="720217" y="38100"/>
                  </a:moveTo>
                  <a:lnTo>
                    <a:pt x="676910" y="38100"/>
                  </a:lnTo>
                  <a:lnTo>
                    <a:pt x="676910" y="69850"/>
                  </a:lnTo>
                  <a:lnTo>
                    <a:pt x="670051" y="69850"/>
                  </a:lnTo>
                  <a:lnTo>
                    <a:pt x="670051" y="77470"/>
                  </a:lnTo>
                  <a:lnTo>
                    <a:pt x="662559" y="77470"/>
                  </a:lnTo>
                  <a:lnTo>
                    <a:pt x="662559" y="139700"/>
                  </a:lnTo>
                  <a:lnTo>
                    <a:pt x="763397" y="139700"/>
                  </a:lnTo>
                  <a:lnTo>
                    <a:pt x="763397" y="107950"/>
                  </a:lnTo>
                  <a:lnTo>
                    <a:pt x="749300" y="107950"/>
                  </a:lnTo>
                  <a:lnTo>
                    <a:pt x="749300" y="100330"/>
                  </a:lnTo>
                  <a:lnTo>
                    <a:pt x="741807" y="100330"/>
                  </a:lnTo>
                  <a:lnTo>
                    <a:pt x="741807" y="54610"/>
                  </a:lnTo>
                  <a:lnTo>
                    <a:pt x="727710" y="54610"/>
                  </a:lnTo>
                  <a:lnTo>
                    <a:pt x="727710" y="45720"/>
                  </a:lnTo>
                  <a:lnTo>
                    <a:pt x="720217" y="45720"/>
                  </a:lnTo>
                  <a:lnTo>
                    <a:pt x="720217" y="38100"/>
                  </a:lnTo>
                  <a:close/>
                </a:path>
                <a:path w="792479" h="543560">
                  <a:moveTo>
                    <a:pt x="641223" y="123190"/>
                  </a:moveTo>
                  <a:lnTo>
                    <a:pt x="72009" y="123190"/>
                  </a:lnTo>
                  <a:lnTo>
                    <a:pt x="72009" y="132080"/>
                  </a:lnTo>
                  <a:lnTo>
                    <a:pt x="641223" y="132080"/>
                  </a:lnTo>
                  <a:lnTo>
                    <a:pt x="641223" y="123190"/>
                  </a:lnTo>
                  <a:close/>
                </a:path>
                <a:path w="792479" h="543560">
                  <a:moveTo>
                    <a:pt x="79248" y="92710"/>
                  </a:moveTo>
                  <a:lnTo>
                    <a:pt x="64897" y="92710"/>
                  </a:lnTo>
                  <a:lnTo>
                    <a:pt x="64897" y="123190"/>
                  </a:lnTo>
                  <a:lnTo>
                    <a:pt x="93725" y="123190"/>
                  </a:lnTo>
                  <a:lnTo>
                    <a:pt x="93725" y="107950"/>
                  </a:lnTo>
                  <a:lnTo>
                    <a:pt x="86487" y="107950"/>
                  </a:lnTo>
                  <a:lnTo>
                    <a:pt x="86487" y="100330"/>
                  </a:lnTo>
                  <a:lnTo>
                    <a:pt x="79248" y="100330"/>
                  </a:lnTo>
                  <a:lnTo>
                    <a:pt x="79248" y="92710"/>
                  </a:lnTo>
                  <a:close/>
                </a:path>
                <a:path w="792479" h="543560">
                  <a:moveTo>
                    <a:pt x="532892" y="100330"/>
                  </a:moveTo>
                  <a:lnTo>
                    <a:pt x="122174" y="100330"/>
                  </a:lnTo>
                  <a:lnTo>
                    <a:pt x="122174" y="116840"/>
                  </a:lnTo>
                  <a:lnTo>
                    <a:pt x="108076" y="116840"/>
                  </a:lnTo>
                  <a:lnTo>
                    <a:pt x="108076" y="123190"/>
                  </a:lnTo>
                  <a:lnTo>
                    <a:pt x="633730" y="123190"/>
                  </a:lnTo>
                  <a:lnTo>
                    <a:pt x="633730" y="107950"/>
                  </a:lnTo>
                  <a:lnTo>
                    <a:pt x="532892" y="107950"/>
                  </a:lnTo>
                  <a:lnTo>
                    <a:pt x="532892" y="100330"/>
                  </a:lnTo>
                  <a:close/>
                </a:path>
                <a:path w="792479" h="543560">
                  <a:moveTo>
                    <a:pt x="14732" y="107950"/>
                  </a:moveTo>
                  <a:lnTo>
                    <a:pt x="7239" y="116840"/>
                  </a:lnTo>
                  <a:lnTo>
                    <a:pt x="14732" y="116840"/>
                  </a:lnTo>
                  <a:lnTo>
                    <a:pt x="14732" y="107950"/>
                  </a:lnTo>
                  <a:close/>
                </a:path>
                <a:path w="792479" h="543560">
                  <a:moveTo>
                    <a:pt x="28829" y="107950"/>
                  </a:moveTo>
                  <a:lnTo>
                    <a:pt x="14732" y="107950"/>
                  </a:lnTo>
                  <a:lnTo>
                    <a:pt x="14732" y="116840"/>
                  </a:lnTo>
                  <a:lnTo>
                    <a:pt x="28829" y="116840"/>
                  </a:lnTo>
                  <a:lnTo>
                    <a:pt x="28829" y="107950"/>
                  </a:lnTo>
                  <a:close/>
                </a:path>
                <a:path w="792479" h="543560">
                  <a:moveTo>
                    <a:pt x="633730" y="92710"/>
                  </a:moveTo>
                  <a:lnTo>
                    <a:pt x="561975" y="92710"/>
                  </a:lnTo>
                  <a:lnTo>
                    <a:pt x="561975" y="100330"/>
                  </a:lnTo>
                  <a:lnTo>
                    <a:pt x="547624" y="100330"/>
                  </a:lnTo>
                  <a:lnTo>
                    <a:pt x="547624" y="107950"/>
                  </a:lnTo>
                  <a:lnTo>
                    <a:pt x="633730" y="107950"/>
                  </a:lnTo>
                  <a:lnTo>
                    <a:pt x="633730" y="92710"/>
                  </a:lnTo>
                  <a:close/>
                </a:path>
                <a:path w="792479" h="543560">
                  <a:moveTo>
                    <a:pt x="475234" y="60960"/>
                  </a:moveTo>
                  <a:lnTo>
                    <a:pt x="100584" y="60960"/>
                  </a:lnTo>
                  <a:lnTo>
                    <a:pt x="100584" y="85090"/>
                  </a:lnTo>
                  <a:lnTo>
                    <a:pt x="108076" y="85090"/>
                  </a:lnTo>
                  <a:lnTo>
                    <a:pt x="115570" y="92710"/>
                  </a:lnTo>
                  <a:lnTo>
                    <a:pt x="115570" y="100330"/>
                  </a:lnTo>
                  <a:lnTo>
                    <a:pt x="525653" y="100330"/>
                  </a:lnTo>
                  <a:lnTo>
                    <a:pt x="525653" y="92710"/>
                  </a:lnTo>
                  <a:lnTo>
                    <a:pt x="504317" y="92710"/>
                  </a:lnTo>
                  <a:lnTo>
                    <a:pt x="504317" y="77470"/>
                  </a:lnTo>
                  <a:lnTo>
                    <a:pt x="497078" y="77470"/>
                  </a:lnTo>
                  <a:lnTo>
                    <a:pt x="489585" y="69850"/>
                  </a:lnTo>
                  <a:lnTo>
                    <a:pt x="475234" y="69850"/>
                  </a:lnTo>
                  <a:lnTo>
                    <a:pt x="475234" y="60960"/>
                  </a:lnTo>
                  <a:close/>
                </a:path>
                <a:path w="792479" h="543560">
                  <a:moveTo>
                    <a:pt x="64897" y="69850"/>
                  </a:moveTo>
                  <a:lnTo>
                    <a:pt x="57658" y="69850"/>
                  </a:lnTo>
                  <a:lnTo>
                    <a:pt x="57658" y="92710"/>
                  </a:lnTo>
                  <a:lnTo>
                    <a:pt x="72009" y="92710"/>
                  </a:lnTo>
                  <a:lnTo>
                    <a:pt x="72009" y="85090"/>
                  </a:lnTo>
                  <a:lnTo>
                    <a:pt x="64897" y="85090"/>
                  </a:lnTo>
                  <a:lnTo>
                    <a:pt x="64897" y="69850"/>
                  </a:lnTo>
                  <a:close/>
                </a:path>
                <a:path w="792479" h="543560">
                  <a:moveTo>
                    <a:pt x="590550" y="85090"/>
                  </a:moveTo>
                  <a:lnTo>
                    <a:pt x="583565" y="85090"/>
                  </a:lnTo>
                  <a:lnTo>
                    <a:pt x="583565" y="92710"/>
                  </a:lnTo>
                  <a:lnTo>
                    <a:pt x="590550" y="92710"/>
                  </a:lnTo>
                  <a:lnTo>
                    <a:pt x="590550" y="85090"/>
                  </a:lnTo>
                  <a:close/>
                </a:path>
                <a:path w="792479" h="543560">
                  <a:moveTo>
                    <a:pt x="612140" y="85090"/>
                  </a:moveTo>
                  <a:lnTo>
                    <a:pt x="598043" y="85090"/>
                  </a:lnTo>
                  <a:lnTo>
                    <a:pt x="590550" y="92710"/>
                  </a:lnTo>
                  <a:lnTo>
                    <a:pt x="612140" y="92710"/>
                  </a:lnTo>
                  <a:lnTo>
                    <a:pt x="612140" y="85090"/>
                  </a:lnTo>
                  <a:close/>
                </a:path>
                <a:path w="792479" h="543560">
                  <a:moveTo>
                    <a:pt x="626491" y="85090"/>
                  </a:moveTo>
                  <a:lnTo>
                    <a:pt x="619633" y="85090"/>
                  </a:lnTo>
                  <a:lnTo>
                    <a:pt x="612140" y="92710"/>
                  </a:lnTo>
                  <a:lnTo>
                    <a:pt x="626491" y="92710"/>
                  </a:lnTo>
                  <a:lnTo>
                    <a:pt x="626491" y="85090"/>
                  </a:lnTo>
                  <a:close/>
                </a:path>
                <a:path w="792479" h="543560">
                  <a:moveTo>
                    <a:pt x="143764" y="54610"/>
                  </a:moveTo>
                  <a:lnTo>
                    <a:pt x="115570" y="54610"/>
                  </a:lnTo>
                  <a:lnTo>
                    <a:pt x="115570" y="60960"/>
                  </a:lnTo>
                  <a:lnTo>
                    <a:pt x="143764" y="60960"/>
                  </a:lnTo>
                  <a:lnTo>
                    <a:pt x="143764" y="54610"/>
                  </a:lnTo>
                  <a:close/>
                </a:path>
                <a:path w="792479" h="543560">
                  <a:moveTo>
                    <a:pt x="165735" y="54610"/>
                  </a:moveTo>
                  <a:lnTo>
                    <a:pt x="143764" y="54610"/>
                  </a:lnTo>
                  <a:lnTo>
                    <a:pt x="143764" y="60960"/>
                  </a:lnTo>
                  <a:lnTo>
                    <a:pt x="165735" y="60960"/>
                  </a:lnTo>
                  <a:lnTo>
                    <a:pt x="165735" y="54610"/>
                  </a:lnTo>
                  <a:close/>
                </a:path>
                <a:path w="792479" h="543560">
                  <a:moveTo>
                    <a:pt x="259334" y="22860"/>
                  </a:moveTo>
                  <a:lnTo>
                    <a:pt x="230505" y="22860"/>
                  </a:lnTo>
                  <a:lnTo>
                    <a:pt x="230505" y="38100"/>
                  </a:lnTo>
                  <a:lnTo>
                    <a:pt x="223012" y="38100"/>
                  </a:lnTo>
                  <a:lnTo>
                    <a:pt x="223012" y="45720"/>
                  </a:lnTo>
                  <a:lnTo>
                    <a:pt x="172974" y="45720"/>
                  </a:lnTo>
                  <a:lnTo>
                    <a:pt x="172974" y="54610"/>
                  </a:lnTo>
                  <a:lnTo>
                    <a:pt x="165735" y="54610"/>
                  </a:lnTo>
                  <a:lnTo>
                    <a:pt x="165735" y="60960"/>
                  </a:lnTo>
                  <a:lnTo>
                    <a:pt x="259334" y="60960"/>
                  </a:lnTo>
                  <a:lnTo>
                    <a:pt x="259334" y="22860"/>
                  </a:lnTo>
                  <a:close/>
                </a:path>
                <a:path w="792479" h="543560">
                  <a:moveTo>
                    <a:pt x="453644" y="54610"/>
                  </a:moveTo>
                  <a:lnTo>
                    <a:pt x="273812" y="54610"/>
                  </a:lnTo>
                  <a:lnTo>
                    <a:pt x="273812" y="60960"/>
                  </a:lnTo>
                  <a:lnTo>
                    <a:pt x="453644" y="60960"/>
                  </a:lnTo>
                  <a:lnTo>
                    <a:pt x="453644" y="54610"/>
                  </a:lnTo>
                  <a:close/>
                </a:path>
                <a:path w="792479" h="543560">
                  <a:moveTo>
                    <a:pt x="467995" y="54610"/>
                  </a:moveTo>
                  <a:lnTo>
                    <a:pt x="461137" y="54610"/>
                  </a:lnTo>
                  <a:lnTo>
                    <a:pt x="461137" y="60960"/>
                  </a:lnTo>
                  <a:lnTo>
                    <a:pt x="467995" y="60960"/>
                  </a:lnTo>
                  <a:lnTo>
                    <a:pt x="467995" y="54610"/>
                  </a:lnTo>
                  <a:close/>
                </a:path>
                <a:path w="792479" h="543560">
                  <a:moveTo>
                    <a:pt x="137160" y="45720"/>
                  </a:moveTo>
                  <a:lnTo>
                    <a:pt x="122174" y="45720"/>
                  </a:lnTo>
                  <a:lnTo>
                    <a:pt x="122174" y="54610"/>
                  </a:lnTo>
                  <a:lnTo>
                    <a:pt x="137160" y="54610"/>
                  </a:lnTo>
                  <a:lnTo>
                    <a:pt x="137160" y="45720"/>
                  </a:lnTo>
                  <a:close/>
                </a:path>
                <a:path w="792479" h="543560">
                  <a:moveTo>
                    <a:pt x="288163" y="45720"/>
                  </a:moveTo>
                  <a:lnTo>
                    <a:pt x="281050" y="54610"/>
                  </a:lnTo>
                  <a:lnTo>
                    <a:pt x="288163" y="54610"/>
                  </a:lnTo>
                  <a:lnTo>
                    <a:pt x="288163" y="45720"/>
                  </a:lnTo>
                  <a:close/>
                </a:path>
                <a:path w="792479" h="543560">
                  <a:moveTo>
                    <a:pt x="446659" y="45720"/>
                  </a:moveTo>
                  <a:lnTo>
                    <a:pt x="302260" y="45720"/>
                  </a:lnTo>
                  <a:lnTo>
                    <a:pt x="302260" y="54610"/>
                  </a:lnTo>
                  <a:lnTo>
                    <a:pt x="446659" y="54610"/>
                  </a:lnTo>
                  <a:lnTo>
                    <a:pt x="446659" y="45720"/>
                  </a:lnTo>
                  <a:close/>
                </a:path>
                <a:path w="792479" h="543560">
                  <a:moveTo>
                    <a:pt x="201422" y="38100"/>
                  </a:moveTo>
                  <a:lnTo>
                    <a:pt x="187325" y="38100"/>
                  </a:lnTo>
                  <a:lnTo>
                    <a:pt x="187325" y="45720"/>
                  </a:lnTo>
                  <a:lnTo>
                    <a:pt x="201422" y="45720"/>
                  </a:lnTo>
                  <a:lnTo>
                    <a:pt x="201422" y="38100"/>
                  </a:lnTo>
                  <a:close/>
                </a:path>
                <a:path w="792479" h="543560">
                  <a:moveTo>
                    <a:pt x="316992" y="22860"/>
                  </a:moveTo>
                  <a:lnTo>
                    <a:pt x="316992" y="38100"/>
                  </a:lnTo>
                  <a:lnTo>
                    <a:pt x="309753" y="38100"/>
                  </a:lnTo>
                  <a:lnTo>
                    <a:pt x="309753" y="45720"/>
                  </a:lnTo>
                  <a:lnTo>
                    <a:pt x="424815" y="45720"/>
                  </a:lnTo>
                  <a:lnTo>
                    <a:pt x="424815" y="30480"/>
                  </a:lnTo>
                  <a:lnTo>
                    <a:pt x="323976" y="30480"/>
                  </a:lnTo>
                  <a:lnTo>
                    <a:pt x="316992" y="22860"/>
                  </a:lnTo>
                  <a:close/>
                </a:path>
                <a:path w="792479" h="543560">
                  <a:moveTo>
                    <a:pt x="705739" y="22860"/>
                  </a:moveTo>
                  <a:lnTo>
                    <a:pt x="684149" y="22860"/>
                  </a:lnTo>
                  <a:lnTo>
                    <a:pt x="684149" y="38100"/>
                  </a:lnTo>
                  <a:lnTo>
                    <a:pt x="712978" y="38100"/>
                  </a:lnTo>
                  <a:lnTo>
                    <a:pt x="712978" y="30480"/>
                  </a:lnTo>
                  <a:lnTo>
                    <a:pt x="705739" y="30480"/>
                  </a:lnTo>
                  <a:lnTo>
                    <a:pt x="705739" y="22860"/>
                  </a:lnTo>
                  <a:close/>
                </a:path>
                <a:path w="792479" h="543560">
                  <a:moveTo>
                    <a:pt x="381889" y="15240"/>
                  </a:moveTo>
                  <a:lnTo>
                    <a:pt x="323976" y="15240"/>
                  </a:lnTo>
                  <a:lnTo>
                    <a:pt x="323976" y="30480"/>
                  </a:lnTo>
                  <a:lnTo>
                    <a:pt x="403479" y="30480"/>
                  </a:lnTo>
                  <a:lnTo>
                    <a:pt x="403479" y="22860"/>
                  </a:lnTo>
                  <a:lnTo>
                    <a:pt x="381889" y="22860"/>
                  </a:lnTo>
                  <a:lnTo>
                    <a:pt x="381889" y="15240"/>
                  </a:lnTo>
                  <a:close/>
                </a:path>
                <a:path w="792479" h="543560">
                  <a:moveTo>
                    <a:pt x="417830" y="15240"/>
                  </a:moveTo>
                  <a:lnTo>
                    <a:pt x="410337" y="15240"/>
                  </a:lnTo>
                  <a:lnTo>
                    <a:pt x="410337" y="30480"/>
                  </a:lnTo>
                  <a:lnTo>
                    <a:pt x="417830" y="30480"/>
                  </a:lnTo>
                  <a:lnTo>
                    <a:pt x="417830" y="15240"/>
                  </a:lnTo>
                  <a:close/>
                </a:path>
                <a:path w="792479" h="543560">
                  <a:moveTo>
                    <a:pt x="698881" y="15240"/>
                  </a:moveTo>
                  <a:lnTo>
                    <a:pt x="691388" y="15240"/>
                  </a:lnTo>
                  <a:lnTo>
                    <a:pt x="691388" y="22860"/>
                  </a:lnTo>
                  <a:lnTo>
                    <a:pt x="698881" y="22860"/>
                  </a:lnTo>
                  <a:lnTo>
                    <a:pt x="698881" y="15240"/>
                  </a:lnTo>
                  <a:close/>
                </a:path>
                <a:path w="792479" h="543560">
                  <a:moveTo>
                    <a:pt x="374396" y="6350"/>
                  </a:moveTo>
                  <a:lnTo>
                    <a:pt x="352679" y="6350"/>
                  </a:lnTo>
                  <a:lnTo>
                    <a:pt x="352679" y="15240"/>
                  </a:lnTo>
                  <a:lnTo>
                    <a:pt x="374396" y="15240"/>
                  </a:lnTo>
                  <a:lnTo>
                    <a:pt x="374396" y="6350"/>
                  </a:lnTo>
                  <a:close/>
                </a:path>
                <a:path w="792479" h="543560">
                  <a:moveTo>
                    <a:pt x="367411" y="0"/>
                  </a:moveTo>
                  <a:lnTo>
                    <a:pt x="360299" y="0"/>
                  </a:lnTo>
                  <a:lnTo>
                    <a:pt x="360299" y="6350"/>
                  </a:lnTo>
                  <a:lnTo>
                    <a:pt x="367411" y="6350"/>
                  </a:lnTo>
                  <a:lnTo>
                    <a:pt x="367411" y="0"/>
                  </a:lnTo>
                  <a:close/>
                </a:path>
              </a:pathLst>
            </a:custGeom>
            <a:solidFill>
              <a:srgbClr val="FFFFFF"/>
            </a:solidFill>
          </p:spPr>
          <p:txBody>
            <a:bodyPr wrap="square" lIns="0" tIns="0" rIns="0" bIns="0" rtlCol="0"/>
            <a:lstStyle/>
            <a:p>
              <a:endParaRPr/>
            </a:p>
          </p:txBody>
        </p:sp>
        <p:sp>
          <p:nvSpPr>
            <p:cNvPr id="689" name="object 689"/>
            <p:cNvSpPr/>
            <p:nvPr/>
          </p:nvSpPr>
          <p:spPr>
            <a:xfrm>
              <a:off x="8867870" y="3831436"/>
              <a:ext cx="7620" cy="8255"/>
            </a:xfrm>
            <a:custGeom>
              <a:avLst/>
              <a:gdLst/>
              <a:ahLst/>
              <a:cxnLst/>
              <a:rect l="l" t="t" r="r" b="b"/>
              <a:pathLst>
                <a:path w="7620" h="8254">
                  <a:moveTo>
                    <a:pt x="0" y="7774"/>
                  </a:moveTo>
                  <a:lnTo>
                    <a:pt x="7204" y="7774"/>
                  </a:lnTo>
                  <a:lnTo>
                    <a:pt x="7204" y="0"/>
                  </a:lnTo>
                  <a:lnTo>
                    <a:pt x="0" y="0"/>
                  </a:lnTo>
                  <a:lnTo>
                    <a:pt x="0" y="7774"/>
                  </a:lnTo>
                  <a:close/>
                </a:path>
              </a:pathLst>
            </a:custGeom>
            <a:solidFill>
              <a:srgbClr val="FFFFFF"/>
            </a:solidFill>
          </p:spPr>
          <p:txBody>
            <a:bodyPr wrap="square" lIns="0" tIns="0" rIns="0" bIns="0" rtlCol="0"/>
            <a:lstStyle/>
            <a:p>
              <a:endParaRPr/>
            </a:p>
          </p:txBody>
        </p:sp>
        <p:sp>
          <p:nvSpPr>
            <p:cNvPr id="690" name="object 690"/>
            <p:cNvSpPr/>
            <p:nvPr/>
          </p:nvSpPr>
          <p:spPr>
            <a:xfrm>
              <a:off x="8522049" y="3893692"/>
              <a:ext cx="43180" cy="54610"/>
            </a:xfrm>
            <a:custGeom>
              <a:avLst/>
              <a:gdLst/>
              <a:ahLst/>
              <a:cxnLst/>
              <a:rect l="l" t="t" r="r" b="b"/>
              <a:pathLst>
                <a:path w="43179" h="54610">
                  <a:moveTo>
                    <a:pt x="43179" y="54355"/>
                  </a:moveTo>
                  <a:lnTo>
                    <a:pt x="36322" y="54355"/>
                  </a:lnTo>
                  <a:lnTo>
                    <a:pt x="36322" y="39115"/>
                  </a:lnTo>
                  <a:lnTo>
                    <a:pt x="28955" y="39115"/>
                  </a:lnTo>
                  <a:lnTo>
                    <a:pt x="28955" y="31241"/>
                  </a:lnTo>
                  <a:lnTo>
                    <a:pt x="21716" y="31241"/>
                  </a:lnTo>
                  <a:lnTo>
                    <a:pt x="21716" y="23113"/>
                  </a:lnTo>
                  <a:lnTo>
                    <a:pt x="14477" y="23113"/>
                  </a:lnTo>
                  <a:lnTo>
                    <a:pt x="14477" y="15620"/>
                  </a:lnTo>
                  <a:lnTo>
                    <a:pt x="7238" y="15620"/>
                  </a:lnTo>
                  <a:lnTo>
                    <a:pt x="7238" y="0"/>
                  </a:lnTo>
                  <a:lnTo>
                    <a:pt x="0" y="0"/>
                  </a:lnTo>
                  <a:lnTo>
                    <a:pt x="0" y="23113"/>
                  </a:lnTo>
                  <a:lnTo>
                    <a:pt x="7238" y="23113"/>
                  </a:lnTo>
                  <a:lnTo>
                    <a:pt x="7238" y="31241"/>
                  </a:lnTo>
                </a:path>
              </a:pathLst>
            </a:custGeom>
            <a:ln w="3175">
              <a:solidFill>
                <a:srgbClr val="B1B1B1"/>
              </a:solidFill>
            </a:ln>
          </p:spPr>
          <p:txBody>
            <a:bodyPr wrap="square" lIns="0" tIns="0" rIns="0" bIns="0" rtlCol="0"/>
            <a:lstStyle/>
            <a:p>
              <a:endParaRPr/>
            </a:p>
          </p:txBody>
        </p:sp>
        <p:sp>
          <p:nvSpPr>
            <p:cNvPr id="691" name="object 691"/>
            <p:cNvSpPr/>
            <p:nvPr/>
          </p:nvSpPr>
          <p:spPr>
            <a:xfrm>
              <a:off x="8558116" y="3901441"/>
              <a:ext cx="7620" cy="8255"/>
            </a:xfrm>
            <a:custGeom>
              <a:avLst/>
              <a:gdLst/>
              <a:ahLst/>
              <a:cxnLst/>
              <a:rect l="l" t="t" r="r" b="b"/>
              <a:pathLst>
                <a:path w="7620" h="8254">
                  <a:moveTo>
                    <a:pt x="0" y="7747"/>
                  </a:moveTo>
                  <a:lnTo>
                    <a:pt x="0" y="0"/>
                  </a:lnTo>
                  <a:lnTo>
                    <a:pt x="7112" y="0"/>
                  </a:lnTo>
                </a:path>
              </a:pathLst>
            </a:custGeom>
            <a:ln w="3175">
              <a:solidFill>
                <a:srgbClr val="B1B1B1"/>
              </a:solidFill>
            </a:ln>
          </p:spPr>
          <p:txBody>
            <a:bodyPr wrap="square" lIns="0" tIns="0" rIns="0" bIns="0" rtlCol="0"/>
            <a:lstStyle/>
            <a:p>
              <a:endParaRPr/>
            </a:p>
          </p:txBody>
        </p:sp>
        <p:sp>
          <p:nvSpPr>
            <p:cNvPr id="692" name="object 692"/>
            <p:cNvSpPr/>
            <p:nvPr/>
          </p:nvSpPr>
          <p:spPr>
            <a:xfrm>
              <a:off x="8565229" y="3870326"/>
              <a:ext cx="29209" cy="31115"/>
            </a:xfrm>
            <a:custGeom>
              <a:avLst/>
              <a:gdLst/>
              <a:ahLst/>
              <a:cxnLst/>
              <a:rect l="l" t="t" r="r" b="b"/>
              <a:pathLst>
                <a:path w="29209" h="31114">
                  <a:moveTo>
                    <a:pt x="28828" y="0"/>
                  </a:moveTo>
                  <a:lnTo>
                    <a:pt x="21462" y="0"/>
                  </a:lnTo>
                  <a:lnTo>
                    <a:pt x="21462" y="7747"/>
                  </a:lnTo>
                  <a:lnTo>
                    <a:pt x="14858" y="7747"/>
                  </a:lnTo>
                  <a:lnTo>
                    <a:pt x="14858" y="15239"/>
                  </a:lnTo>
                  <a:lnTo>
                    <a:pt x="0" y="15239"/>
                  </a:lnTo>
                  <a:lnTo>
                    <a:pt x="0" y="31114"/>
                  </a:lnTo>
                </a:path>
              </a:pathLst>
            </a:custGeom>
            <a:ln w="3175">
              <a:solidFill>
                <a:srgbClr val="B1B1B1"/>
              </a:solidFill>
            </a:ln>
          </p:spPr>
          <p:txBody>
            <a:bodyPr wrap="square" lIns="0" tIns="0" rIns="0" bIns="0" rtlCol="0"/>
            <a:lstStyle/>
            <a:p>
              <a:endParaRPr/>
            </a:p>
          </p:txBody>
        </p:sp>
        <p:sp>
          <p:nvSpPr>
            <p:cNvPr id="693" name="object 693"/>
            <p:cNvSpPr/>
            <p:nvPr/>
          </p:nvSpPr>
          <p:spPr>
            <a:xfrm>
              <a:off x="8594058" y="3862579"/>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694" name="object 694"/>
            <p:cNvSpPr/>
            <p:nvPr/>
          </p:nvSpPr>
          <p:spPr>
            <a:xfrm>
              <a:off x="8608536" y="3878072"/>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695" name="object 695"/>
            <p:cNvSpPr/>
            <p:nvPr/>
          </p:nvSpPr>
          <p:spPr>
            <a:xfrm>
              <a:off x="8594058" y="3870326"/>
              <a:ext cx="14604" cy="8255"/>
            </a:xfrm>
            <a:custGeom>
              <a:avLst/>
              <a:gdLst/>
              <a:ahLst/>
              <a:cxnLst/>
              <a:rect l="l" t="t" r="r" b="b"/>
              <a:pathLst>
                <a:path w="14604" h="8254">
                  <a:moveTo>
                    <a:pt x="14477" y="7747"/>
                  </a:moveTo>
                  <a:lnTo>
                    <a:pt x="7747" y="7747"/>
                  </a:lnTo>
                  <a:lnTo>
                    <a:pt x="7747" y="0"/>
                  </a:lnTo>
                  <a:lnTo>
                    <a:pt x="0" y="0"/>
                  </a:lnTo>
                </a:path>
              </a:pathLst>
            </a:custGeom>
            <a:ln w="3175">
              <a:solidFill>
                <a:srgbClr val="B1B1B1"/>
              </a:solidFill>
            </a:ln>
          </p:spPr>
          <p:txBody>
            <a:bodyPr wrap="square" lIns="0" tIns="0" rIns="0" bIns="0" rtlCol="0"/>
            <a:lstStyle/>
            <a:p>
              <a:endParaRPr/>
            </a:p>
          </p:txBody>
        </p:sp>
        <p:sp>
          <p:nvSpPr>
            <p:cNvPr id="696" name="object 696"/>
            <p:cNvSpPr/>
            <p:nvPr/>
          </p:nvSpPr>
          <p:spPr>
            <a:xfrm>
              <a:off x="8630125" y="3878072"/>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697" name="object 697"/>
            <p:cNvSpPr/>
            <p:nvPr/>
          </p:nvSpPr>
          <p:spPr>
            <a:xfrm>
              <a:off x="8630125" y="3847085"/>
              <a:ext cx="72390" cy="31115"/>
            </a:xfrm>
            <a:custGeom>
              <a:avLst/>
              <a:gdLst/>
              <a:ahLst/>
              <a:cxnLst/>
              <a:rect l="l" t="t" r="r" b="b"/>
              <a:pathLst>
                <a:path w="72390" h="31114">
                  <a:moveTo>
                    <a:pt x="72008" y="0"/>
                  </a:moveTo>
                  <a:lnTo>
                    <a:pt x="64770" y="0"/>
                  </a:lnTo>
                  <a:lnTo>
                    <a:pt x="64770" y="15494"/>
                  </a:lnTo>
                  <a:lnTo>
                    <a:pt x="57276" y="15494"/>
                  </a:lnTo>
                  <a:lnTo>
                    <a:pt x="57276" y="23241"/>
                  </a:lnTo>
                  <a:lnTo>
                    <a:pt x="35686" y="23241"/>
                  </a:lnTo>
                  <a:lnTo>
                    <a:pt x="35686" y="15494"/>
                  </a:lnTo>
                  <a:lnTo>
                    <a:pt x="21589" y="15494"/>
                  </a:lnTo>
                  <a:lnTo>
                    <a:pt x="21589" y="23241"/>
                  </a:lnTo>
                  <a:lnTo>
                    <a:pt x="7238" y="23241"/>
                  </a:lnTo>
                  <a:lnTo>
                    <a:pt x="7238" y="30988"/>
                  </a:lnTo>
                  <a:lnTo>
                    <a:pt x="0" y="30988"/>
                  </a:lnTo>
                </a:path>
              </a:pathLst>
            </a:custGeom>
            <a:ln w="3175">
              <a:solidFill>
                <a:srgbClr val="B1B1B1"/>
              </a:solidFill>
            </a:ln>
          </p:spPr>
          <p:txBody>
            <a:bodyPr wrap="square" lIns="0" tIns="0" rIns="0" bIns="0" rtlCol="0"/>
            <a:lstStyle/>
            <a:p>
              <a:endParaRPr/>
            </a:p>
          </p:txBody>
        </p:sp>
        <p:sp>
          <p:nvSpPr>
            <p:cNvPr id="698" name="object 698"/>
            <p:cNvSpPr/>
            <p:nvPr/>
          </p:nvSpPr>
          <p:spPr>
            <a:xfrm>
              <a:off x="8608536" y="3878071"/>
              <a:ext cx="21590" cy="0"/>
            </a:xfrm>
            <a:custGeom>
              <a:avLst/>
              <a:gdLst/>
              <a:ahLst/>
              <a:cxnLst/>
              <a:rect l="l" t="t" r="r" b="b"/>
              <a:pathLst>
                <a:path w="21590">
                  <a:moveTo>
                    <a:pt x="21590" y="0"/>
                  </a:moveTo>
                  <a:lnTo>
                    <a:pt x="0" y="0"/>
                  </a:lnTo>
                </a:path>
              </a:pathLst>
            </a:custGeom>
            <a:ln w="3175">
              <a:solidFill>
                <a:srgbClr val="B1B1B1"/>
              </a:solidFill>
            </a:ln>
          </p:spPr>
          <p:txBody>
            <a:bodyPr wrap="square" lIns="0" tIns="0" rIns="0" bIns="0" rtlCol="0"/>
            <a:lstStyle/>
            <a:p>
              <a:endParaRPr/>
            </a:p>
          </p:txBody>
        </p:sp>
        <p:sp>
          <p:nvSpPr>
            <p:cNvPr id="699" name="object 699"/>
            <p:cNvSpPr/>
            <p:nvPr/>
          </p:nvSpPr>
          <p:spPr>
            <a:xfrm>
              <a:off x="8478869" y="3932555"/>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700" name="object 700"/>
            <p:cNvSpPr/>
            <p:nvPr/>
          </p:nvSpPr>
          <p:spPr>
            <a:xfrm>
              <a:off x="8478870" y="3924809"/>
              <a:ext cx="57785" cy="31115"/>
            </a:xfrm>
            <a:custGeom>
              <a:avLst/>
              <a:gdLst/>
              <a:ahLst/>
              <a:cxnLst/>
              <a:rect l="l" t="t" r="r" b="b"/>
              <a:pathLst>
                <a:path w="57784" h="31114">
                  <a:moveTo>
                    <a:pt x="50291" y="0"/>
                  </a:moveTo>
                  <a:lnTo>
                    <a:pt x="50291" y="22987"/>
                  </a:lnTo>
                  <a:lnTo>
                    <a:pt x="57530" y="22987"/>
                  </a:lnTo>
                  <a:lnTo>
                    <a:pt x="57530" y="31115"/>
                  </a:lnTo>
                  <a:lnTo>
                    <a:pt x="35813" y="31115"/>
                  </a:lnTo>
                  <a:lnTo>
                    <a:pt x="35813" y="22987"/>
                  </a:lnTo>
                  <a:lnTo>
                    <a:pt x="28320" y="22987"/>
                  </a:lnTo>
                  <a:lnTo>
                    <a:pt x="28320" y="15494"/>
                  </a:lnTo>
                  <a:lnTo>
                    <a:pt x="14096" y="15494"/>
                  </a:lnTo>
                  <a:lnTo>
                    <a:pt x="14096" y="7747"/>
                  </a:lnTo>
                  <a:lnTo>
                    <a:pt x="0" y="7747"/>
                  </a:lnTo>
                </a:path>
              </a:pathLst>
            </a:custGeom>
            <a:ln w="3175">
              <a:solidFill>
                <a:srgbClr val="B1B1B1"/>
              </a:solidFill>
            </a:ln>
          </p:spPr>
          <p:txBody>
            <a:bodyPr wrap="square" lIns="0" tIns="0" rIns="0" bIns="0" rtlCol="0"/>
            <a:lstStyle/>
            <a:p>
              <a:endParaRPr/>
            </a:p>
          </p:txBody>
        </p:sp>
        <p:sp>
          <p:nvSpPr>
            <p:cNvPr id="701" name="object 701"/>
            <p:cNvSpPr/>
            <p:nvPr/>
          </p:nvSpPr>
          <p:spPr>
            <a:xfrm>
              <a:off x="8464390" y="3932555"/>
              <a:ext cx="14604" cy="15875"/>
            </a:xfrm>
            <a:custGeom>
              <a:avLst/>
              <a:gdLst/>
              <a:ahLst/>
              <a:cxnLst/>
              <a:rect l="l" t="t" r="r" b="b"/>
              <a:pathLst>
                <a:path w="14604" h="15875">
                  <a:moveTo>
                    <a:pt x="14478" y="0"/>
                  </a:moveTo>
                  <a:lnTo>
                    <a:pt x="7112" y="8001"/>
                  </a:lnTo>
                  <a:lnTo>
                    <a:pt x="0" y="8001"/>
                  </a:lnTo>
                  <a:lnTo>
                    <a:pt x="0" y="15494"/>
                  </a:lnTo>
                </a:path>
              </a:pathLst>
            </a:custGeom>
            <a:ln w="3175">
              <a:solidFill>
                <a:srgbClr val="B1B1B1"/>
              </a:solidFill>
            </a:ln>
          </p:spPr>
          <p:txBody>
            <a:bodyPr wrap="square" lIns="0" tIns="0" rIns="0" bIns="0" rtlCol="0"/>
            <a:lstStyle/>
            <a:p>
              <a:endParaRPr/>
            </a:p>
          </p:txBody>
        </p:sp>
        <p:sp>
          <p:nvSpPr>
            <p:cNvPr id="702" name="object 702"/>
            <p:cNvSpPr/>
            <p:nvPr/>
          </p:nvSpPr>
          <p:spPr>
            <a:xfrm>
              <a:off x="8457151" y="394804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703" name="object 703"/>
            <p:cNvSpPr/>
            <p:nvPr/>
          </p:nvSpPr>
          <p:spPr>
            <a:xfrm>
              <a:off x="8464390" y="3979165"/>
              <a:ext cx="50800" cy="93345"/>
            </a:xfrm>
            <a:custGeom>
              <a:avLst/>
              <a:gdLst/>
              <a:ahLst/>
              <a:cxnLst/>
              <a:rect l="l" t="t" r="r" b="b"/>
              <a:pathLst>
                <a:path w="50800" h="93345">
                  <a:moveTo>
                    <a:pt x="0" y="0"/>
                  </a:moveTo>
                  <a:lnTo>
                    <a:pt x="7239" y="7874"/>
                  </a:lnTo>
                  <a:lnTo>
                    <a:pt x="7239" y="23494"/>
                  </a:lnTo>
                  <a:lnTo>
                    <a:pt x="14732" y="23494"/>
                  </a:lnTo>
                  <a:lnTo>
                    <a:pt x="14732" y="30987"/>
                  </a:lnTo>
                  <a:lnTo>
                    <a:pt x="21590" y="30987"/>
                  </a:lnTo>
                  <a:lnTo>
                    <a:pt x="21590" y="54356"/>
                  </a:lnTo>
                  <a:lnTo>
                    <a:pt x="28829" y="54356"/>
                  </a:lnTo>
                  <a:lnTo>
                    <a:pt x="28829" y="70612"/>
                  </a:lnTo>
                  <a:lnTo>
                    <a:pt x="36068" y="70612"/>
                  </a:lnTo>
                  <a:lnTo>
                    <a:pt x="36068" y="85852"/>
                  </a:lnTo>
                  <a:lnTo>
                    <a:pt x="50419" y="85852"/>
                  </a:lnTo>
                  <a:lnTo>
                    <a:pt x="50419" y="93344"/>
                  </a:lnTo>
                </a:path>
              </a:pathLst>
            </a:custGeom>
            <a:ln w="3175">
              <a:solidFill>
                <a:srgbClr val="B1B1B1"/>
              </a:solidFill>
            </a:ln>
          </p:spPr>
          <p:txBody>
            <a:bodyPr wrap="square" lIns="0" tIns="0" rIns="0" bIns="0" rtlCol="0"/>
            <a:lstStyle/>
            <a:p>
              <a:endParaRPr/>
            </a:p>
          </p:txBody>
        </p:sp>
        <p:sp>
          <p:nvSpPr>
            <p:cNvPr id="704" name="object 704"/>
            <p:cNvSpPr/>
            <p:nvPr/>
          </p:nvSpPr>
          <p:spPr>
            <a:xfrm>
              <a:off x="8464390" y="3979164"/>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705" name="object 705"/>
            <p:cNvSpPr/>
            <p:nvPr/>
          </p:nvSpPr>
          <p:spPr>
            <a:xfrm>
              <a:off x="8464390" y="3948049"/>
              <a:ext cx="0" cy="31115"/>
            </a:xfrm>
            <a:custGeom>
              <a:avLst/>
              <a:gdLst/>
              <a:ahLst/>
              <a:cxnLst/>
              <a:rect l="l" t="t" r="r" b="b"/>
              <a:pathLst>
                <a:path h="31114">
                  <a:moveTo>
                    <a:pt x="0" y="0"/>
                  </a:moveTo>
                  <a:lnTo>
                    <a:pt x="0" y="31114"/>
                  </a:lnTo>
                </a:path>
              </a:pathLst>
            </a:custGeom>
            <a:ln w="3175">
              <a:solidFill>
                <a:srgbClr val="B1B1B1"/>
              </a:solidFill>
            </a:ln>
          </p:spPr>
          <p:txBody>
            <a:bodyPr wrap="square" lIns="0" tIns="0" rIns="0" bIns="0" rtlCol="0"/>
            <a:lstStyle/>
            <a:p>
              <a:endParaRPr/>
            </a:p>
          </p:txBody>
        </p:sp>
        <p:sp>
          <p:nvSpPr>
            <p:cNvPr id="706" name="object 706"/>
            <p:cNvSpPr/>
            <p:nvPr/>
          </p:nvSpPr>
          <p:spPr>
            <a:xfrm>
              <a:off x="8565229" y="3901441"/>
              <a:ext cx="22225" cy="31115"/>
            </a:xfrm>
            <a:custGeom>
              <a:avLst/>
              <a:gdLst/>
              <a:ahLst/>
              <a:cxnLst/>
              <a:rect l="l" t="t" r="r" b="b"/>
              <a:pathLst>
                <a:path w="22225" h="31114">
                  <a:moveTo>
                    <a:pt x="0" y="0"/>
                  </a:moveTo>
                  <a:lnTo>
                    <a:pt x="0" y="7747"/>
                  </a:lnTo>
                  <a:lnTo>
                    <a:pt x="7493" y="7747"/>
                  </a:lnTo>
                  <a:lnTo>
                    <a:pt x="15112" y="15240"/>
                  </a:lnTo>
                  <a:lnTo>
                    <a:pt x="15112" y="23368"/>
                  </a:lnTo>
                  <a:lnTo>
                    <a:pt x="21717" y="23368"/>
                  </a:lnTo>
                  <a:lnTo>
                    <a:pt x="21717" y="31115"/>
                  </a:lnTo>
                </a:path>
              </a:pathLst>
            </a:custGeom>
            <a:ln w="3175">
              <a:solidFill>
                <a:srgbClr val="B1B1B1"/>
              </a:solidFill>
            </a:ln>
          </p:spPr>
          <p:txBody>
            <a:bodyPr wrap="square" lIns="0" tIns="0" rIns="0" bIns="0" rtlCol="0"/>
            <a:lstStyle/>
            <a:p>
              <a:endParaRPr/>
            </a:p>
          </p:txBody>
        </p:sp>
        <p:sp>
          <p:nvSpPr>
            <p:cNvPr id="707" name="object 707"/>
            <p:cNvSpPr/>
            <p:nvPr/>
          </p:nvSpPr>
          <p:spPr>
            <a:xfrm>
              <a:off x="8565229" y="3932555"/>
              <a:ext cx="22225" cy="15875"/>
            </a:xfrm>
            <a:custGeom>
              <a:avLst/>
              <a:gdLst/>
              <a:ahLst/>
              <a:cxnLst/>
              <a:rect l="l" t="t" r="r" b="b"/>
              <a:pathLst>
                <a:path w="22225" h="15875">
                  <a:moveTo>
                    <a:pt x="21717" y="0"/>
                  </a:moveTo>
                  <a:lnTo>
                    <a:pt x="21717" y="8001"/>
                  </a:lnTo>
                  <a:lnTo>
                    <a:pt x="7493" y="8001"/>
                  </a:lnTo>
                  <a:lnTo>
                    <a:pt x="7493" y="15494"/>
                  </a:lnTo>
                  <a:lnTo>
                    <a:pt x="0" y="15494"/>
                  </a:lnTo>
                </a:path>
              </a:pathLst>
            </a:custGeom>
            <a:ln w="3175">
              <a:solidFill>
                <a:srgbClr val="B1B1B1"/>
              </a:solidFill>
            </a:ln>
          </p:spPr>
          <p:txBody>
            <a:bodyPr wrap="square" lIns="0" tIns="0" rIns="0" bIns="0" rtlCol="0"/>
            <a:lstStyle/>
            <a:p>
              <a:endParaRPr/>
            </a:p>
          </p:txBody>
        </p:sp>
        <p:sp>
          <p:nvSpPr>
            <p:cNvPr id="708" name="object 708"/>
            <p:cNvSpPr/>
            <p:nvPr/>
          </p:nvSpPr>
          <p:spPr>
            <a:xfrm>
              <a:off x="8565228" y="3940303"/>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709" name="object 709"/>
            <p:cNvSpPr/>
            <p:nvPr/>
          </p:nvSpPr>
          <p:spPr>
            <a:xfrm>
              <a:off x="8522049" y="392480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710" name="object 710"/>
            <p:cNvSpPr/>
            <p:nvPr/>
          </p:nvSpPr>
          <p:spPr>
            <a:xfrm>
              <a:off x="8514811" y="4064762"/>
              <a:ext cx="29209" cy="31115"/>
            </a:xfrm>
            <a:custGeom>
              <a:avLst/>
              <a:gdLst/>
              <a:ahLst/>
              <a:cxnLst/>
              <a:rect l="l" t="t" r="r" b="b"/>
              <a:pathLst>
                <a:path w="29209" h="31114">
                  <a:moveTo>
                    <a:pt x="0" y="7493"/>
                  </a:moveTo>
                  <a:lnTo>
                    <a:pt x="14477" y="7493"/>
                  </a:lnTo>
                  <a:lnTo>
                    <a:pt x="14477" y="0"/>
                  </a:lnTo>
                  <a:lnTo>
                    <a:pt x="21590" y="0"/>
                  </a:lnTo>
                  <a:lnTo>
                    <a:pt x="21590" y="7493"/>
                  </a:lnTo>
                  <a:lnTo>
                    <a:pt x="28828" y="7493"/>
                  </a:lnTo>
                  <a:lnTo>
                    <a:pt x="28828" y="31114"/>
                  </a:lnTo>
                </a:path>
              </a:pathLst>
            </a:custGeom>
            <a:ln w="3175">
              <a:solidFill>
                <a:srgbClr val="B1B1B1"/>
              </a:solidFill>
            </a:ln>
          </p:spPr>
          <p:txBody>
            <a:bodyPr wrap="square" lIns="0" tIns="0" rIns="0" bIns="0" rtlCol="0"/>
            <a:lstStyle/>
            <a:p>
              <a:endParaRPr/>
            </a:p>
          </p:txBody>
        </p:sp>
        <p:sp>
          <p:nvSpPr>
            <p:cNvPr id="711" name="object 711"/>
            <p:cNvSpPr/>
            <p:nvPr/>
          </p:nvSpPr>
          <p:spPr>
            <a:xfrm>
              <a:off x="8536399" y="4095877"/>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712" name="object 712"/>
            <p:cNvSpPr/>
            <p:nvPr/>
          </p:nvSpPr>
          <p:spPr>
            <a:xfrm>
              <a:off x="8514810" y="4072510"/>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713" name="object 713"/>
            <p:cNvSpPr/>
            <p:nvPr/>
          </p:nvSpPr>
          <p:spPr>
            <a:xfrm>
              <a:off x="8579707" y="3932554"/>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714" name="object 714"/>
            <p:cNvSpPr/>
            <p:nvPr/>
          </p:nvSpPr>
          <p:spPr>
            <a:xfrm>
              <a:off x="8867870" y="3831436"/>
              <a:ext cx="7620" cy="8255"/>
            </a:xfrm>
            <a:custGeom>
              <a:avLst/>
              <a:gdLst/>
              <a:ahLst/>
              <a:cxnLst/>
              <a:rect l="l" t="t" r="r" b="b"/>
              <a:pathLst>
                <a:path w="7620" h="8254">
                  <a:moveTo>
                    <a:pt x="0" y="7774"/>
                  </a:moveTo>
                  <a:lnTo>
                    <a:pt x="7204" y="7774"/>
                  </a:lnTo>
                  <a:lnTo>
                    <a:pt x="7204" y="0"/>
                  </a:lnTo>
                  <a:lnTo>
                    <a:pt x="0" y="0"/>
                  </a:lnTo>
                  <a:lnTo>
                    <a:pt x="0" y="7774"/>
                  </a:lnTo>
                  <a:close/>
                </a:path>
              </a:pathLst>
            </a:custGeom>
            <a:ln w="3175">
              <a:solidFill>
                <a:srgbClr val="B1B1B1"/>
              </a:solidFill>
            </a:ln>
          </p:spPr>
          <p:txBody>
            <a:bodyPr wrap="square" lIns="0" tIns="0" rIns="0" bIns="0" rtlCol="0"/>
            <a:lstStyle/>
            <a:p>
              <a:endParaRPr/>
            </a:p>
          </p:txBody>
        </p:sp>
        <p:sp>
          <p:nvSpPr>
            <p:cNvPr id="715" name="object 715"/>
            <p:cNvSpPr/>
            <p:nvPr/>
          </p:nvSpPr>
          <p:spPr>
            <a:xfrm>
              <a:off x="8853391" y="3839210"/>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716" name="object 716"/>
            <p:cNvSpPr/>
            <p:nvPr/>
          </p:nvSpPr>
          <p:spPr>
            <a:xfrm>
              <a:off x="8839040" y="3831464"/>
              <a:ext cx="14604" cy="15875"/>
            </a:xfrm>
            <a:custGeom>
              <a:avLst/>
              <a:gdLst/>
              <a:ahLst/>
              <a:cxnLst/>
              <a:rect l="l" t="t" r="r" b="b"/>
              <a:pathLst>
                <a:path w="14604" h="15875">
                  <a:moveTo>
                    <a:pt x="14350" y="15620"/>
                  </a:moveTo>
                  <a:lnTo>
                    <a:pt x="7366" y="15620"/>
                  </a:lnTo>
                  <a:lnTo>
                    <a:pt x="7366" y="8000"/>
                  </a:lnTo>
                  <a:lnTo>
                    <a:pt x="0" y="8000"/>
                  </a:lnTo>
                  <a:lnTo>
                    <a:pt x="0" y="0"/>
                  </a:lnTo>
                </a:path>
              </a:pathLst>
            </a:custGeom>
            <a:ln w="3175">
              <a:solidFill>
                <a:srgbClr val="B1B1B1"/>
              </a:solidFill>
            </a:ln>
          </p:spPr>
          <p:txBody>
            <a:bodyPr wrap="square" lIns="0" tIns="0" rIns="0" bIns="0" rtlCol="0"/>
            <a:lstStyle/>
            <a:p>
              <a:endParaRPr/>
            </a:p>
          </p:txBody>
        </p:sp>
        <p:sp>
          <p:nvSpPr>
            <p:cNvPr id="717" name="object 717"/>
            <p:cNvSpPr/>
            <p:nvPr/>
          </p:nvSpPr>
          <p:spPr>
            <a:xfrm>
              <a:off x="8853392" y="3839210"/>
              <a:ext cx="22225" cy="15875"/>
            </a:xfrm>
            <a:custGeom>
              <a:avLst/>
              <a:gdLst/>
              <a:ahLst/>
              <a:cxnLst/>
              <a:rect l="l" t="t" r="r" b="b"/>
              <a:pathLst>
                <a:path w="22225" h="15875">
                  <a:moveTo>
                    <a:pt x="21717" y="0"/>
                  </a:moveTo>
                  <a:lnTo>
                    <a:pt x="21717" y="15620"/>
                  </a:lnTo>
                  <a:lnTo>
                    <a:pt x="14732" y="15620"/>
                  </a:lnTo>
                  <a:lnTo>
                    <a:pt x="14732" y="7873"/>
                  </a:lnTo>
                  <a:lnTo>
                    <a:pt x="0" y="7873"/>
                  </a:lnTo>
                </a:path>
              </a:pathLst>
            </a:custGeom>
            <a:ln w="3175">
              <a:solidFill>
                <a:srgbClr val="B1B1B1"/>
              </a:solidFill>
            </a:ln>
          </p:spPr>
          <p:txBody>
            <a:bodyPr wrap="square" lIns="0" tIns="0" rIns="0" bIns="0" rtlCol="0"/>
            <a:lstStyle/>
            <a:p>
              <a:endParaRPr/>
            </a:p>
          </p:txBody>
        </p:sp>
        <p:sp>
          <p:nvSpPr>
            <p:cNvPr id="718" name="object 718"/>
            <p:cNvSpPr/>
            <p:nvPr/>
          </p:nvSpPr>
          <p:spPr>
            <a:xfrm>
              <a:off x="8839040" y="382371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719" name="object 719"/>
            <p:cNvSpPr/>
            <p:nvPr/>
          </p:nvSpPr>
          <p:spPr>
            <a:xfrm>
              <a:off x="8730964" y="3823715"/>
              <a:ext cx="108585" cy="62230"/>
            </a:xfrm>
            <a:custGeom>
              <a:avLst/>
              <a:gdLst/>
              <a:ahLst/>
              <a:cxnLst/>
              <a:rect l="l" t="t" r="r" b="b"/>
              <a:pathLst>
                <a:path w="108584" h="62229">
                  <a:moveTo>
                    <a:pt x="108076" y="7238"/>
                  </a:moveTo>
                  <a:lnTo>
                    <a:pt x="101092" y="7238"/>
                  </a:lnTo>
                  <a:lnTo>
                    <a:pt x="101092" y="0"/>
                  </a:lnTo>
                  <a:lnTo>
                    <a:pt x="93980" y="0"/>
                  </a:lnTo>
                  <a:lnTo>
                    <a:pt x="93980" y="7238"/>
                  </a:lnTo>
                  <a:lnTo>
                    <a:pt x="86360" y="7238"/>
                  </a:lnTo>
                  <a:lnTo>
                    <a:pt x="86360" y="15366"/>
                  </a:lnTo>
                  <a:lnTo>
                    <a:pt x="57531" y="15366"/>
                  </a:lnTo>
                  <a:lnTo>
                    <a:pt x="57531" y="31114"/>
                  </a:lnTo>
                  <a:lnTo>
                    <a:pt x="50546" y="23240"/>
                  </a:lnTo>
                  <a:lnTo>
                    <a:pt x="50546" y="38988"/>
                  </a:lnTo>
                  <a:lnTo>
                    <a:pt x="43307" y="38988"/>
                  </a:lnTo>
                  <a:lnTo>
                    <a:pt x="43307" y="46862"/>
                  </a:lnTo>
                  <a:lnTo>
                    <a:pt x="35814" y="46862"/>
                  </a:lnTo>
                  <a:lnTo>
                    <a:pt x="35814" y="54609"/>
                  </a:lnTo>
                  <a:lnTo>
                    <a:pt x="21717" y="54609"/>
                  </a:lnTo>
                  <a:lnTo>
                    <a:pt x="21717" y="46862"/>
                  </a:lnTo>
                  <a:lnTo>
                    <a:pt x="14477" y="54609"/>
                  </a:lnTo>
                  <a:lnTo>
                    <a:pt x="7239" y="54609"/>
                  </a:lnTo>
                  <a:lnTo>
                    <a:pt x="7239" y="62229"/>
                  </a:lnTo>
                  <a:lnTo>
                    <a:pt x="0" y="62229"/>
                  </a:lnTo>
                </a:path>
              </a:pathLst>
            </a:custGeom>
            <a:ln w="3175">
              <a:solidFill>
                <a:srgbClr val="B1B1B1"/>
              </a:solidFill>
            </a:ln>
          </p:spPr>
          <p:txBody>
            <a:bodyPr wrap="square" lIns="0" tIns="0" rIns="0" bIns="0" rtlCol="0"/>
            <a:lstStyle/>
            <a:p>
              <a:endParaRPr/>
            </a:p>
          </p:txBody>
        </p:sp>
        <p:sp>
          <p:nvSpPr>
            <p:cNvPr id="720" name="object 720"/>
            <p:cNvSpPr/>
            <p:nvPr/>
          </p:nvSpPr>
          <p:spPr>
            <a:xfrm>
              <a:off x="8875110" y="3839209"/>
              <a:ext cx="252095" cy="124460"/>
            </a:xfrm>
            <a:custGeom>
              <a:avLst/>
              <a:gdLst/>
              <a:ahLst/>
              <a:cxnLst/>
              <a:rect l="l" t="t" r="r" b="b"/>
              <a:pathLst>
                <a:path w="252095" h="124460">
                  <a:moveTo>
                    <a:pt x="252095" y="116712"/>
                  </a:moveTo>
                  <a:lnTo>
                    <a:pt x="252095" y="124459"/>
                  </a:lnTo>
                  <a:lnTo>
                    <a:pt x="244855" y="124459"/>
                  </a:lnTo>
                  <a:lnTo>
                    <a:pt x="244855" y="116712"/>
                  </a:lnTo>
                  <a:lnTo>
                    <a:pt x="230758" y="116712"/>
                  </a:lnTo>
                  <a:lnTo>
                    <a:pt x="230758" y="108584"/>
                  </a:lnTo>
                  <a:lnTo>
                    <a:pt x="223266" y="108584"/>
                  </a:lnTo>
                  <a:lnTo>
                    <a:pt x="223266" y="77469"/>
                  </a:lnTo>
                  <a:lnTo>
                    <a:pt x="216153" y="77469"/>
                  </a:lnTo>
                  <a:lnTo>
                    <a:pt x="216153" y="69976"/>
                  </a:lnTo>
                  <a:lnTo>
                    <a:pt x="209169" y="69976"/>
                  </a:lnTo>
                  <a:lnTo>
                    <a:pt x="201675" y="77469"/>
                  </a:lnTo>
                  <a:lnTo>
                    <a:pt x="201675" y="69976"/>
                  </a:lnTo>
                  <a:lnTo>
                    <a:pt x="187578" y="69976"/>
                  </a:lnTo>
                  <a:lnTo>
                    <a:pt x="180086" y="77469"/>
                  </a:lnTo>
                  <a:lnTo>
                    <a:pt x="180086" y="69976"/>
                  </a:lnTo>
                  <a:lnTo>
                    <a:pt x="173227" y="69976"/>
                  </a:lnTo>
                  <a:lnTo>
                    <a:pt x="173227" y="77469"/>
                  </a:lnTo>
                  <a:lnTo>
                    <a:pt x="151511" y="77469"/>
                  </a:lnTo>
                  <a:lnTo>
                    <a:pt x="151511" y="85597"/>
                  </a:lnTo>
                  <a:lnTo>
                    <a:pt x="137160" y="85597"/>
                  </a:lnTo>
                  <a:lnTo>
                    <a:pt x="137160" y="93344"/>
                  </a:lnTo>
                  <a:lnTo>
                    <a:pt x="122427" y="93344"/>
                  </a:lnTo>
                  <a:lnTo>
                    <a:pt x="122427" y="85597"/>
                  </a:lnTo>
                  <a:lnTo>
                    <a:pt x="115189" y="85597"/>
                  </a:lnTo>
                  <a:lnTo>
                    <a:pt x="115189" y="77469"/>
                  </a:lnTo>
                  <a:lnTo>
                    <a:pt x="93852" y="77469"/>
                  </a:lnTo>
                  <a:lnTo>
                    <a:pt x="93852" y="62229"/>
                  </a:lnTo>
                  <a:lnTo>
                    <a:pt x="86741" y="62229"/>
                  </a:lnTo>
                  <a:lnTo>
                    <a:pt x="79248" y="54482"/>
                  </a:lnTo>
                  <a:lnTo>
                    <a:pt x="64770" y="54482"/>
                  </a:lnTo>
                  <a:lnTo>
                    <a:pt x="64770" y="46354"/>
                  </a:lnTo>
                  <a:lnTo>
                    <a:pt x="57530" y="46354"/>
                  </a:lnTo>
                  <a:lnTo>
                    <a:pt x="57530" y="38862"/>
                  </a:lnTo>
                  <a:lnTo>
                    <a:pt x="50673" y="38862"/>
                  </a:lnTo>
                  <a:lnTo>
                    <a:pt x="50673" y="46354"/>
                  </a:lnTo>
                  <a:lnTo>
                    <a:pt x="43179" y="46354"/>
                  </a:lnTo>
                  <a:lnTo>
                    <a:pt x="43179" y="38862"/>
                  </a:lnTo>
                  <a:lnTo>
                    <a:pt x="36322" y="38862"/>
                  </a:lnTo>
                  <a:lnTo>
                    <a:pt x="36322" y="31114"/>
                  </a:lnTo>
                  <a:lnTo>
                    <a:pt x="14350" y="31114"/>
                  </a:lnTo>
                  <a:lnTo>
                    <a:pt x="14350" y="15620"/>
                  </a:lnTo>
                  <a:lnTo>
                    <a:pt x="7493" y="15620"/>
                  </a:lnTo>
                  <a:lnTo>
                    <a:pt x="7493" y="0"/>
                  </a:lnTo>
                  <a:lnTo>
                    <a:pt x="0" y="0"/>
                  </a:lnTo>
                </a:path>
              </a:pathLst>
            </a:custGeom>
            <a:ln w="3175">
              <a:solidFill>
                <a:srgbClr val="B1B1B1"/>
              </a:solidFill>
            </a:ln>
          </p:spPr>
          <p:txBody>
            <a:bodyPr wrap="square" lIns="0" tIns="0" rIns="0" bIns="0" rtlCol="0"/>
            <a:lstStyle/>
            <a:p>
              <a:endParaRPr/>
            </a:p>
          </p:txBody>
        </p:sp>
        <p:sp>
          <p:nvSpPr>
            <p:cNvPr id="721" name="object 721"/>
            <p:cNvSpPr/>
            <p:nvPr/>
          </p:nvSpPr>
          <p:spPr>
            <a:xfrm>
              <a:off x="8702135" y="3839210"/>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722" name="object 722"/>
            <p:cNvSpPr/>
            <p:nvPr/>
          </p:nvSpPr>
          <p:spPr>
            <a:xfrm>
              <a:off x="8702136" y="3847084"/>
              <a:ext cx="29209" cy="39370"/>
            </a:xfrm>
            <a:custGeom>
              <a:avLst/>
              <a:gdLst/>
              <a:ahLst/>
              <a:cxnLst/>
              <a:rect l="l" t="t" r="r" b="b"/>
              <a:pathLst>
                <a:path w="29209" h="39370">
                  <a:moveTo>
                    <a:pt x="28828" y="38862"/>
                  </a:moveTo>
                  <a:lnTo>
                    <a:pt x="21590" y="38862"/>
                  </a:lnTo>
                  <a:lnTo>
                    <a:pt x="21590" y="0"/>
                  </a:lnTo>
                  <a:lnTo>
                    <a:pt x="0" y="0"/>
                  </a:lnTo>
                </a:path>
              </a:pathLst>
            </a:custGeom>
            <a:ln w="3175">
              <a:solidFill>
                <a:srgbClr val="B1B1B1"/>
              </a:solidFill>
            </a:ln>
          </p:spPr>
          <p:txBody>
            <a:bodyPr wrap="square" lIns="0" tIns="0" rIns="0" bIns="0" rtlCol="0"/>
            <a:lstStyle/>
            <a:p>
              <a:endParaRPr/>
            </a:p>
          </p:txBody>
        </p:sp>
        <p:sp>
          <p:nvSpPr>
            <p:cNvPr id="723" name="object 723"/>
            <p:cNvSpPr/>
            <p:nvPr/>
          </p:nvSpPr>
          <p:spPr>
            <a:xfrm>
              <a:off x="8730963" y="3878072"/>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724" name="object 724"/>
            <p:cNvSpPr/>
            <p:nvPr/>
          </p:nvSpPr>
          <p:spPr>
            <a:xfrm>
              <a:off x="8802974" y="4181347"/>
              <a:ext cx="130175" cy="109220"/>
            </a:xfrm>
            <a:custGeom>
              <a:avLst/>
              <a:gdLst/>
              <a:ahLst/>
              <a:cxnLst/>
              <a:rect l="l" t="t" r="r" b="b"/>
              <a:pathLst>
                <a:path w="130175" h="109220">
                  <a:moveTo>
                    <a:pt x="0" y="108838"/>
                  </a:moveTo>
                  <a:lnTo>
                    <a:pt x="7238" y="108838"/>
                  </a:lnTo>
                  <a:lnTo>
                    <a:pt x="7238" y="93344"/>
                  </a:lnTo>
                  <a:lnTo>
                    <a:pt x="14224" y="85597"/>
                  </a:lnTo>
                  <a:lnTo>
                    <a:pt x="14224" y="69976"/>
                  </a:lnTo>
                  <a:lnTo>
                    <a:pt x="21716" y="69976"/>
                  </a:lnTo>
                  <a:lnTo>
                    <a:pt x="21716" y="62229"/>
                  </a:lnTo>
                  <a:lnTo>
                    <a:pt x="28955" y="62229"/>
                  </a:lnTo>
                  <a:lnTo>
                    <a:pt x="28955" y="46989"/>
                  </a:lnTo>
                  <a:lnTo>
                    <a:pt x="21716" y="46989"/>
                  </a:lnTo>
                  <a:lnTo>
                    <a:pt x="21716" y="22987"/>
                  </a:lnTo>
                  <a:lnTo>
                    <a:pt x="14224" y="22987"/>
                  </a:lnTo>
                  <a:lnTo>
                    <a:pt x="14224" y="15875"/>
                  </a:lnTo>
                  <a:lnTo>
                    <a:pt x="21716" y="15875"/>
                  </a:lnTo>
                  <a:lnTo>
                    <a:pt x="21716" y="7746"/>
                  </a:lnTo>
                  <a:lnTo>
                    <a:pt x="43433" y="7746"/>
                  </a:lnTo>
                  <a:lnTo>
                    <a:pt x="50546" y="15875"/>
                  </a:lnTo>
                  <a:lnTo>
                    <a:pt x="50546" y="7746"/>
                  </a:lnTo>
                  <a:lnTo>
                    <a:pt x="57784" y="7746"/>
                  </a:lnTo>
                  <a:lnTo>
                    <a:pt x="57784" y="15875"/>
                  </a:lnTo>
                  <a:lnTo>
                    <a:pt x="65024" y="15875"/>
                  </a:lnTo>
                  <a:lnTo>
                    <a:pt x="65024" y="22987"/>
                  </a:lnTo>
                  <a:lnTo>
                    <a:pt x="93599" y="22987"/>
                  </a:lnTo>
                  <a:lnTo>
                    <a:pt x="101091" y="15875"/>
                  </a:lnTo>
                  <a:lnTo>
                    <a:pt x="108330" y="15875"/>
                  </a:lnTo>
                  <a:lnTo>
                    <a:pt x="108330" y="22987"/>
                  </a:lnTo>
                  <a:lnTo>
                    <a:pt x="115315" y="22987"/>
                  </a:lnTo>
                  <a:lnTo>
                    <a:pt x="115315" y="15875"/>
                  </a:lnTo>
                  <a:lnTo>
                    <a:pt x="122808" y="15875"/>
                  </a:lnTo>
                  <a:lnTo>
                    <a:pt x="122808" y="0"/>
                  </a:lnTo>
                  <a:lnTo>
                    <a:pt x="129666" y="0"/>
                  </a:lnTo>
                </a:path>
              </a:pathLst>
            </a:custGeom>
            <a:ln w="3175">
              <a:solidFill>
                <a:srgbClr val="B1B1B1"/>
              </a:solidFill>
            </a:ln>
          </p:spPr>
          <p:txBody>
            <a:bodyPr wrap="square" lIns="0" tIns="0" rIns="0" bIns="0" rtlCol="0"/>
            <a:lstStyle/>
            <a:p>
              <a:endParaRPr/>
            </a:p>
          </p:txBody>
        </p:sp>
        <p:sp>
          <p:nvSpPr>
            <p:cNvPr id="725" name="object 725"/>
            <p:cNvSpPr/>
            <p:nvPr/>
          </p:nvSpPr>
          <p:spPr>
            <a:xfrm>
              <a:off x="8932639" y="4181348"/>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726" name="object 726"/>
            <p:cNvSpPr/>
            <p:nvPr/>
          </p:nvSpPr>
          <p:spPr>
            <a:xfrm>
              <a:off x="8932639" y="4181348"/>
              <a:ext cx="180340" cy="93345"/>
            </a:xfrm>
            <a:custGeom>
              <a:avLst/>
              <a:gdLst/>
              <a:ahLst/>
              <a:cxnLst/>
              <a:rect l="l" t="t" r="r" b="b"/>
              <a:pathLst>
                <a:path w="180340" h="93345">
                  <a:moveTo>
                    <a:pt x="0" y="0"/>
                  </a:moveTo>
                  <a:lnTo>
                    <a:pt x="7239" y="0"/>
                  </a:lnTo>
                  <a:lnTo>
                    <a:pt x="7239" y="7746"/>
                  </a:lnTo>
                  <a:lnTo>
                    <a:pt x="14732" y="7746"/>
                  </a:lnTo>
                  <a:lnTo>
                    <a:pt x="14732" y="0"/>
                  </a:lnTo>
                  <a:lnTo>
                    <a:pt x="21590" y="0"/>
                  </a:lnTo>
                  <a:lnTo>
                    <a:pt x="21590" y="7746"/>
                  </a:lnTo>
                  <a:lnTo>
                    <a:pt x="36322" y="7746"/>
                  </a:lnTo>
                  <a:lnTo>
                    <a:pt x="36322" y="15875"/>
                  </a:lnTo>
                  <a:lnTo>
                    <a:pt x="50673" y="15875"/>
                  </a:lnTo>
                  <a:lnTo>
                    <a:pt x="50673" y="22987"/>
                  </a:lnTo>
                  <a:lnTo>
                    <a:pt x="57658" y="22987"/>
                  </a:lnTo>
                  <a:lnTo>
                    <a:pt x="57658" y="31114"/>
                  </a:lnTo>
                  <a:lnTo>
                    <a:pt x="64770" y="31114"/>
                  </a:lnTo>
                  <a:lnTo>
                    <a:pt x="64770" y="39243"/>
                  </a:lnTo>
                  <a:lnTo>
                    <a:pt x="72263" y="39243"/>
                  </a:lnTo>
                  <a:lnTo>
                    <a:pt x="72263" y="62229"/>
                  </a:lnTo>
                  <a:lnTo>
                    <a:pt x="79501" y="54482"/>
                  </a:lnTo>
                  <a:lnTo>
                    <a:pt x="79501" y="69976"/>
                  </a:lnTo>
                  <a:lnTo>
                    <a:pt x="86360" y="62229"/>
                  </a:lnTo>
                  <a:lnTo>
                    <a:pt x="86360" y="69976"/>
                  </a:lnTo>
                  <a:lnTo>
                    <a:pt x="93852" y="69976"/>
                  </a:lnTo>
                  <a:lnTo>
                    <a:pt x="93852" y="78104"/>
                  </a:lnTo>
                  <a:lnTo>
                    <a:pt x="107950" y="78104"/>
                  </a:lnTo>
                  <a:lnTo>
                    <a:pt x="107950" y="85597"/>
                  </a:lnTo>
                  <a:lnTo>
                    <a:pt x="115443" y="85597"/>
                  </a:lnTo>
                  <a:lnTo>
                    <a:pt x="115443" y="93344"/>
                  </a:lnTo>
                  <a:lnTo>
                    <a:pt x="136779" y="93344"/>
                  </a:lnTo>
                  <a:lnTo>
                    <a:pt x="136779" y="85597"/>
                  </a:lnTo>
                  <a:lnTo>
                    <a:pt x="143891" y="85597"/>
                  </a:lnTo>
                  <a:lnTo>
                    <a:pt x="143891" y="78104"/>
                  </a:lnTo>
                  <a:lnTo>
                    <a:pt x="158242" y="78104"/>
                  </a:lnTo>
                  <a:lnTo>
                    <a:pt x="158242" y="85597"/>
                  </a:lnTo>
                  <a:lnTo>
                    <a:pt x="165481" y="85597"/>
                  </a:lnTo>
                  <a:lnTo>
                    <a:pt x="165481" y="69976"/>
                  </a:lnTo>
                  <a:lnTo>
                    <a:pt x="180213" y="69976"/>
                  </a:lnTo>
                </a:path>
              </a:pathLst>
            </a:custGeom>
            <a:ln w="3175">
              <a:solidFill>
                <a:srgbClr val="B1B1B1"/>
              </a:solidFill>
            </a:ln>
          </p:spPr>
          <p:txBody>
            <a:bodyPr wrap="square" lIns="0" tIns="0" rIns="0" bIns="0" rtlCol="0"/>
            <a:lstStyle/>
            <a:p>
              <a:endParaRPr/>
            </a:p>
          </p:txBody>
        </p:sp>
        <p:sp>
          <p:nvSpPr>
            <p:cNvPr id="727" name="object 727"/>
            <p:cNvSpPr/>
            <p:nvPr/>
          </p:nvSpPr>
          <p:spPr>
            <a:xfrm>
              <a:off x="8615649" y="4181347"/>
              <a:ext cx="65405" cy="39370"/>
            </a:xfrm>
            <a:custGeom>
              <a:avLst/>
              <a:gdLst/>
              <a:ahLst/>
              <a:cxnLst/>
              <a:rect l="l" t="t" r="r" b="b"/>
              <a:pathLst>
                <a:path w="65404" h="39370">
                  <a:moveTo>
                    <a:pt x="0" y="0"/>
                  </a:moveTo>
                  <a:lnTo>
                    <a:pt x="7492" y="0"/>
                  </a:lnTo>
                  <a:lnTo>
                    <a:pt x="7492" y="7746"/>
                  </a:lnTo>
                  <a:lnTo>
                    <a:pt x="14350" y="7746"/>
                  </a:lnTo>
                  <a:lnTo>
                    <a:pt x="14350" y="15747"/>
                  </a:lnTo>
                  <a:lnTo>
                    <a:pt x="21589" y="7746"/>
                  </a:lnTo>
                  <a:lnTo>
                    <a:pt x="21589" y="15747"/>
                  </a:lnTo>
                  <a:lnTo>
                    <a:pt x="28448" y="15747"/>
                  </a:lnTo>
                  <a:lnTo>
                    <a:pt x="28448" y="22859"/>
                  </a:lnTo>
                  <a:lnTo>
                    <a:pt x="35940" y="22859"/>
                  </a:lnTo>
                  <a:lnTo>
                    <a:pt x="35940" y="15747"/>
                  </a:lnTo>
                  <a:lnTo>
                    <a:pt x="49910" y="15747"/>
                  </a:lnTo>
                  <a:lnTo>
                    <a:pt x="57403" y="22859"/>
                  </a:lnTo>
                  <a:lnTo>
                    <a:pt x="57403" y="30860"/>
                  </a:lnTo>
                  <a:lnTo>
                    <a:pt x="64897" y="30860"/>
                  </a:lnTo>
                  <a:lnTo>
                    <a:pt x="64897" y="38862"/>
                  </a:lnTo>
                </a:path>
              </a:pathLst>
            </a:custGeom>
            <a:ln w="3175">
              <a:solidFill>
                <a:srgbClr val="B1B1B1"/>
              </a:solidFill>
            </a:ln>
          </p:spPr>
          <p:txBody>
            <a:bodyPr wrap="square" lIns="0" tIns="0" rIns="0" bIns="0" rtlCol="0"/>
            <a:lstStyle/>
            <a:p>
              <a:endParaRPr/>
            </a:p>
          </p:txBody>
        </p:sp>
        <p:sp>
          <p:nvSpPr>
            <p:cNvPr id="728" name="object 728"/>
            <p:cNvSpPr/>
            <p:nvPr/>
          </p:nvSpPr>
          <p:spPr>
            <a:xfrm>
              <a:off x="8673306" y="4220209"/>
              <a:ext cx="34290" cy="124460"/>
            </a:xfrm>
            <a:custGeom>
              <a:avLst/>
              <a:gdLst/>
              <a:ahLst/>
              <a:cxnLst/>
              <a:rect l="l" t="t" r="r" b="b"/>
              <a:pathLst>
                <a:path w="34290" h="124460">
                  <a:moveTo>
                    <a:pt x="7239" y="0"/>
                  </a:moveTo>
                  <a:lnTo>
                    <a:pt x="7239" y="15239"/>
                  </a:lnTo>
                  <a:lnTo>
                    <a:pt x="0" y="15239"/>
                  </a:lnTo>
                  <a:lnTo>
                    <a:pt x="0" y="22987"/>
                  </a:lnTo>
                  <a:lnTo>
                    <a:pt x="7239" y="22987"/>
                  </a:lnTo>
                  <a:lnTo>
                    <a:pt x="7239" y="30860"/>
                  </a:lnTo>
                  <a:lnTo>
                    <a:pt x="13589" y="30860"/>
                  </a:lnTo>
                  <a:lnTo>
                    <a:pt x="13589" y="38862"/>
                  </a:lnTo>
                  <a:lnTo>
                    <a:pt x="20700" y="46354"/>
                  </a:lnTo>
                  <a:lnTo>
                    <a:pt x="20700" y="54101"/>
                  </a:lnTo>
                  <a:lnTo>
                    <a:pt x="27685" y="54101"/>
                  </a:lnTo>
                  <a:lnTo>
                    <a:pt x="27685" y="100837"/>
                  </a:lnTo>
                  <a:lnTo>
                    <a:pt x="34290" y="100837"/>
                  </a:lnTo>
                  <a:lnTo>
                    <a:pt x="34290" y="108584"/>
                  </a:lnTo>
                  <a:lnTo>
                    <a:pt x="27685" y="108584"/>
                  </a:lnTo>
                  <a:lnTo>
                    <a:pt x="27685" y="116712"/>
                  </a:lnTo>
                  <a:lnTo>
                    <a:pt x="20700" y="116712"/>
                  </a:lnTo>
                  <a:lnTo>
                    <a:pt x="20700" y="124459"/>
                  </a:lnTo>
                </a:path>
              </a:pathLst>
            </a:custGeom>
            <a:ln w="3175">
              <a:solidFill>
                <a:srgbClr val="B1B1B1"/>
              </a:solidFill>
            </a:ln>
          </p:spPr>
          <p:txBody>
            <a:bodyPr wrap="square" lIns="0" tIns="0" rIns="0" bIns="0" rtlCol="0"/>
            <a:lstStyle/>
            <a:p>
              <a:endParaRPr/>
            </a:p>
          </p:txBody>
        </p:sp>
        <p:sp>
          <p:nvSpPr>
            <p:cNvPr id="729" name="object 729"/>
            <p:cNvSpPr/>
            <p:nvPr/>
          </p:nvSpPr>
          <p:spPr>
            <a:xfrm>
              <a:off x="8680545" y="4220209"/>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30" name="object 730"/>
            <p:cNvSpPr/>
            <p:nvPr/>
          </p:nvSpPr>
          <p:spPr>
            <a:xfrm>
              <a:off x="8730964" y="4290187"/>
              <a:ext cx="65405" cy="70485"/>
            </a:xfrm>
            <a:custGeom>
              <a:avLst/>
              <a:gdLst/>
              <a:ahLst/>
              <a:cxnLst/>
              <a:rect l="l" t="t" r="r" b="b"/>
              <a:pathLst>
                <a:path w="65404" h="70485">
                  <a:moveTo>
                    <a:pt x="0" y="69976"/>
                  </a:moveTo>
                  <a:lnTo>
                    <a:pt x="7239" y="69976"/>
                  </a:lnTo>
                  <a:lnTo>
                    <a:pt x="7239" y="54482"/>
                  </a:lnTo>
                  <a:lnTo>
                    <a:pt x="14477" y="54482"/>
                  </a:lnTo>
                  <a:lnTo>
                    <a:pt x="14477" y="46736"/>
                  </a:lnTo>
                  <a:lnTo>
                    <a:pt x="21590" y="46736"/>
                  </a:lnTo>
                  <a:lnTo>
                    <a:pt x="21590" y="38735"/>
                  </a:lnTo>
                  <a:lnTo>
                    <a:pt x="29083" y="38735"/>
                  </a:lnTo>
                  <a:lnTo>
                    <a:pt x="29083" y="30987"/>
                  </a:lnTo>
                  <a:lnTo>
                    <a:pt x="35687" y="30987"/>
                  </a:lnTo>
                  <a:lnTo>
                    <a:pt x="35687" y="23621"/>
                  </a:lnTo>
                  <a:lnTo>
                    <a:pt x="57403" y="23621"/>
                  </a:lnTo>
                  <a:lnTo>
                    <a:pt x="57403" y="0"/>
                  </a:lnTo>
                  <a:lnTo>
                    <a:pt x="64897" y="0"/>
                  </a:lnTo>
                </a:path>
              </a:pathLst>
            </a:custGeom>
            <a:ln w="3175">
              <a:solidFill>
                <a:srgbClr val="B1B1B1"/>
              </a:solidFill>
            </a:ln>
          </p:spPr>
          <p:txBody>
            <a:bodyPr wrap="square" lIns="0" tIns="0" rIns="0" bIns="0" rtlCol="0"/>
            <a:lstStyle/>
            <a:p>
              <a:endParaRPr/>
            </a:p>
          </p:txBody>
        </p:sp>
        <p:sp>
          <p:nvSpPr>
            <p:cNvPr id="731" name="object 731"/>
            <p:cNvSpPr/>
            <p:nvPr/>
          </p:nvSpPr>
          <p:spPr>
            <a:xfrm>
              <a:off x="8795861" y="4290186"/>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732" name="object 732"/>
            <p:cNvSpPr/>
            <p:nvPr/>
          </p:nvSpPr>
          <p:spPr>
            <a:xfrm>
              <a:off x="8795861" y="4282441"/>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733" name="object 733"/>
            <p:cNvSpPr/>
            <p:nvPr/>
          </p:nvSpPr>
          <p:spPr>
            <a:xfrm>
              <a:off x="8730963" y="435241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734" name="object 734"/>
            <p:cNvSpPr/>
            <p:nvPr/>
          </p:nvSpPr>
          <p:spPr>
            <a:xfrm>
              <a:off x="8695149" y="4344670"/>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35" name="object 735"/>
            <p:cNvSpPr/>
            <p:nvPr/>
          </p:nvSpPr>
          <p:spPr>
            <a:xfrm>
              <a:off x="8723978" y="4367911"/>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736" name="object 736"/>
            <p:cNvSpPr/>
            <p:nvPr/>
          </p:nvSpPr>
          <p:spPr>
            <a:xfrm>
              <a:off x="8695150" y="4344671"/>
              <a:ext cx="29209" cy="23495"/>
            </a:xfrm>
            <a:custGeom>
              <a:avLst/>
              <a:gdLst/>
              <a:ahLst/>
              <a:cxnLst/>
              <a:rect l="l" t="t" r="r" b="b"/>
              <a:pathLst>
                <a:path w="29209" h="23495">
                  <a:moveTo>
                    <a:pt x="0" y="0"/>
                  </a:moveTo>
                  <a:lnTo>
                    <a:pt x="0" y="15747"/>
                  </a:lnTo>
                  <a:lnTo>
                    <a:pt x="7238" y="15747"/>
                  </a:lnTo>
                  <a:lnTo>
                    <a:pt x="7238" y="7492"/>
                  </a:lnTo>
                  <a:lnTo>
                    <a:pt x="14097" y="7492"/>
                  </a:lnTo>
                  <a:lnTo>
                    <a:pt x="14097" y="15747"/>
                  </a:lnTo>
                  <a:lnTo>
                    <a:pt x="21589" y="15747"/>
                  </a:lnTo>
                  <a:lnTo>
                    <a:pt x="21589" y="23240"/>
                  </a:lnTo>
                  <a:lnTo>
                    <a:pt x="28828" y="23240"/>
                  </a:lnTo>
                </a:path>
              </a:pathLst>
            </a:custGeom>
            <a:ln w="3175">
              <a:solidFill>
                <a:srgbClr val="B1B1B1"/>
              </a:solidFill>
            </a:ln>
          </p:spPr>
          <p:txBody>
            <a:bodyPr wrap="square" lIns="0" tIns="0" rIns="0" bIns="0" rtlCol="0"/>
            <a:lstStyle/>
            <a:p>
              <a:endParaRPr/>
            </a:p>
          </p:txBody>
        </p:sp>
        <p:sp>
          <p:nvSpPr>
            <p:cNvPr id="737" name="object 737"/>
            <p:cNvSpPr/>
            <p:nvPr/>
          </p:nvSpPr>
          <p:spPr>
            <a:xfrm>
              <a:off x="8723978" y="4360165"/>
              <a:ext cx="7620" cy="8255"/>
            </a:xfrm>
            <a:custGeom>
              <a:avLst/>
              <a:gdLst/>
              <a:ahLst/>
              <a:cxnLst/>
              <a:rect l="l" t="t" r="r" b="b"/>
              <a:pathLst>
                <a:path w="7620" h="8254">
                  <a:moveTo>
                    <a:pt x="0" y="7747"/>
                  </a:moveTo>
                  <a:lnTo>
                    <a:pt x="7238" y="7747"/>
                  </a:lnTo>
                  <a:lnTo>
                    <a:pt x="0" y="0"/>
                  </a:lnTo>
                  <a:lnTo>
                    <a:pt x="7238" y="0"/>
                  </a:lnTo>
                </a:path>
              </a:pathLst>
            </a:custGeom>
            <a:ln w="3175">
              <a:solidFill>
                <a:srgbClr val="B1B1B1"/>
              </a:solidFill>
            </a:ln>
          </p:spPr>
          <p:txBody>
            <a:bodyPr wrap="square" lIns="0" tIns="0" rIns="0" bIns="0" rtlCol="0"/>
            <a:lstStyle/>
            <a:p>
              <a:endParaRPr/>
            </a:p>
          </p:txBody>
        </p:sp>
        <p:sp>
          <p:nvSpPr>
            <p:cNvPr id="738" name="object 738"/>
            <p:cNvSpPr/>
            <p:nvPr/>
          </p:nvSpPr>
          <p:spPr>
            <a:xfrm>
              <a:off x="8803226" y="4290187"/>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739" name="object 739"/>
            <p:cNvSpPr/>
            <p:nvPr/>
          </p:nvSpPr>
          <p:spPr>
            <a:xfrm>
              <a:off x="8615901" y="4181348"/>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740" name="object 740"/>
            <p:cNvSpPr/>
            <p:nvPr/>
          </p:nvSpPr>
          <p:spPr>
            <a:xfrm>
              <a:off x="8579835" y="4165728"/>
              <a:ext cx="36195" cy="15875"/>
            </a:xfrm>
            <a:custGeom>
              <a:avLst/>
              <a:gdLst/>
              <a:ahLst/>
              <a:cxnLst/>
              <a:rect l="l" t="t" r="r" b="b"/>
              <a:pathLst>
                <a:path w="36195" h="15875">
                  <a:moveTo>
                    <a:pt x="0" y="0"/>
                  </a:moveTo>
                  <a:lnTo>
                    <a:pt x="0" y="7747"/>
                  </a:lnTo>
                  <a:lnTo>
                    <a:pt x="6603" y="15621"/>
                  </a:lnTo>
                  <a:lnTo>
                    <a:pt x="36068" y="15621"/>
                  </a:lnTo>
                </a:path>
              </a:pathLst>
            </a:custGeom>
            <a:ln w="3175">
              <a:solidFill>
                <a:srgbClr val="B1B1B1"/>
              </a:solidFill>
            </a:ln>
          </p:spPr>
          <p:txBody>
            <a:bodyPr wrap="square" lIns="0" tIns="0" rIns="0" bIns="0" rtlCol="0"/>
            <a:lstStyle/>
            <a:p>
              <a:endParaRPr/>
            </a:p>
          </p:txBody>
        </p:sp>
        <p:sp>
          <p:nvSpPr>
            <p:cNvPr id="741" name="object 741"/>
            <p:cNvSpPr/>
            <p:nvPr/>
          </p:nvSpPr>
          <p:spPr>
            <a:xfrm>
              <a:off x="8536527" y="4095751"/>
              <a:ext cx="43815" cy="70485"/>
            </a:xfrm>
            <a:custGeom>
              <a:avLst/>
              <a:gdLst/>
              <a:ahLst/>
              <a:cxnLst/>
              <a:rect l="l" t="t" r="r" b="b"/>
              <a:pathLst>
                <a:path w="43815" h="70485">
                  <a:moveTo>
                    <a:pt x="7238" y="0"/>
                  </a:moveTo>
                  <a:lnTo>
                    <a:pt x="7238" y="8127"/>
                  </a:lnTo>
                  <a:lnTo>
                    <a:pt x="0" y="8127"/>
                  </a:lnTo>
                  <a:lnTo>
                    <a:pt x="0" y="16129"/>
                  </a:lnTo>
                  <a:lnTo>
                    <a:pt x="7238" y="16129"/>
                  </a:lnTo>
                  <a:lnTo>
                    <a:pt x="7238" y="23241"/>
                  </a:lnTo>
                  <a:lnTo>
                    <a:pt x="14350" y="31242"/>
                  </a:lnTo>
                  <a:lnTo>
                    <a:pt x="21462" y="31242"/>
                  </a:lnTo>
                  <a:lnTo>
                    <a:pt x="21462" y="39369"/>
                  </a:lnTo>
                  <a:lnTo>
                    <a:pt x="28321" y="39369"/>
                  </a:lnTo>
                  <a:lnTo>
                    <a:pt x="28321" y="54482"/>
                  </a:lnTo>
                  <a:lnTo>
                    <a:pt x="35813" y="54482"/>
                  </a:lnTo>
                  <a:lnTo>
                    <a:pt x="43306" y="62230"/>
                  </a:lnTo>
                  <a:lnTo>
                    <a:pt x="43306" y="69976"/>
                  </a:lnTo>
                </a:path>
              </a:pathLst>
            </a:custGeom>
            <a:ln w="3175">
              <a:solidFill>
                <a:srgbClr val="B1B1B1"/>
              </a:solidFill>
            </a:ln>
          </p:spPr>
          <p:txBody>
            <a:bodyPr wrap="square" lIns="0" tIns="0" rIns="0" bIns="0" rtlCol="0"/>
            <a:lstStyle/>
            <a:p>
              <a:endParaRPr/>
            </a:p>
          </p:txBody>
        </p:sp>
        <p:sp>
          <p:nvSpPr>
            <p:cNvPr id="742" name="object 742"/>
            <p:cNvSpPr/>
            <p:nvPr/>
          </p:nvSpPr>
          <p:spPr>
            <a:xfrm>
              <a:off x="8572595" y="4165727"/>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743" name="object 743"/>
            <p:cNvSpPr/>
            <p:nvPr/>
          </p:nvSpPr>
          <p:spPr>
            <a:xfrm>
              <a:off x="9127713" y="3839084"/>
              <a:ext cx="79375" cy="116839"/>
            </a:xfrm>
            <a:custGeom>
              <a:avLst/>
              <a:gdLst/>
              <a:ahLst/>
              <a:cxnLst/>
              <a:rect l="l" t="t" r="r" b="b"/>
              <a:pathLst>
                <a:path w="79375" h="116839">
                  <a:moveTo>
                    <a:pt x="79248" y="62230"/>
                  </a:moveTo>
                  <a:lnTo>
                    <a:pt x="79248" y="38989"/>
                  </a:lnTo>
                  <a:lnTo>
                    <a:pt x="65150" y="38989"/>
                  </a:lnTo>
                  <a:lnTo>
                    <a:pt x="65150" y="31115"/>
                  </a:lnTo>
                  <a:lnTo>
                    <a:pt x="57658" y="31115"/>
                  </a:lnTo>
                  <a:lnTo>
                    <a:pt x="57658" y="23368"/>
                  </a:lnTo>
                  <a:lnTo>
                    <a:pt x="50419" y="23368"/>
                  </a:lnTo>
                  <a:lnTo>
                    <a:pt x="50419" y="15621"/>
                  </a:lnTo>
                  <a:lnTo>
                    <a:pt x="43179" y="15621"/>
                  </a:lnTo>
                  <a:lnTo>
                    <a:pt x="43179" y="7874"/>
                  </a:lnTo>
                  <a:lnTo>
                    <a:pt x="36322" y="7874"/>
                  </a:lnTo>
                  <a:lnTo>
                    <a:pt x="36322" y="0"/>
                  </a:lnTo>
                  <a:lnTo>
                    <a:pt x="28828" y="0"/>
                  </a:lnTo>
                  <a:lnTo>
                    <a:pt x="28828" y="7874"/>
                  </a:lnTo>
                  <a:lnTo>
                    <a:pt x="21590" y="7874"/>
                  </a:lnTo>
                  <a:lnTo>
                    <a:pt x="21590" y="23368"/>
                  </a:lnTo>
                  <a:lnTo>
                    <a:pt x="14350" y="23368"/>
                  </a:lnTo>
                  <a:lnTo>
                    <a:pt x="14350" y="54483"/>
                  </a:lnTo>
                  <a:lnTo>
                    <a:pt x="7493" y="54483"/>
                  </a:lnTo>
                  <a:lnTo>
                    <a:pt x="7493" y="62230"/>
                  </a:lnTo>
                  <a:lnTo>
                    <a:pt x="0" y="62230"/>
                  </a:lnTo>
                  <a:lnTo>
                    <a:pt x="0" y="116713"/>
                  </a:lnTo>
                </a:path>
              </a:pathLst>
            </a:custGeom>
            <a:ln w="3175">
              <a:solidFill>
                <a:srgbClr val="B1B1B1"/>
              </a:solidFill>
            </a:ln>
          </p:spPr>
          <p:txBody>
            <a:bodyPr wrap="square" lIns="0" tIns="0" rIns="0" bIns="0" rtlCol="0"/>
            <a:lstStyle/>
            <a:p>
              <a:endParaRPr/>
            </a:p>
          </p:txBody>
        </p:sp>
        <p:sp>
          <p:nvSpPr>
            <p:cNvPr id="744" name="object 744"/>
            <p:cNvSpPr/>
            <p:nvPr/>
          </p:nvSpPr>
          <p:spPr>
            <a:xfrm>
              <a:off x="9197943" y="3901313"/>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745" name="object 745"/>
            <p:cNvSpPr/>
            <p:nvPr/>
          </p:nvSpPr>
          <p:spPr>
            <a:xfrm>
              <a:off x="9206961" y="3901314"/>
              <a:ext cx="29209" cy="85725"/>
            </a:xfrm>
            <a:custGeom>
              <a:avLst/>
              <a:gdLst/>
              <a:ahLst/>
              <a:cxnLst/>
              <a:rect l="l" t="t" r="r" b="b"/>
              <a:pathLst>
                <a:path w="29209" h="85725">
                  <a:moveTo>
                    <a:pt x="21336" y="85598"/>
                  </a:moveTo>
                  <a:lnTo>
                    <a:pt x="28828" y="77850"/>
                  </a:lnTo>
                  <a:lnTo>
                    <a:pt x="28828" y="69723"/>
                  </a:lnTo>
                  <a:lnTo>
                    <a:pt x="21336" y="69723"/>
                  </a:lnTo>
                  <a:lnTo>
                    <a:pt x="21336" y="31114"/>
                  </a:lnTo>
                  <a:lnTo>
                    <a:pt x="7366" y="31114"/>
                  </a:lnTo>
                  <a:lnTo>
                    <a:pt x="7366" y="23368"/>
                  </a:lnTo>
                  <a:lnTo>
                    <a:pt x="0" y="23368"/>
                  </a:lnTo>
                  <a:lnTo>
                    <a:pt x="0" y="0"/>
                  </a:lnTo>
                </a:path>
              </a:pathLst>
            </a:custGeom>
            <a:ln w="3175">
              <a:solidFill>
                <a:srgbClr val="B1B1B1"/>
              </a:solidFill>
            </a:ln>
          </p:spPr>
          <p:txBody>
            <a:bodyPr wrap="square" lIns="0" tIns="0" rIns="0" bIns="0" rtlCol="0"/>
            <a:lstStyle/>
            <a:p>
              <a:endParaRPr/>
            </a:p>
          </p:txBody>
        </p:sp>
        <p:sp>
          <p:nvSpPr>
            <p:cNvPr id="746" name="object 746"/>
            <p:cNvSpPr/>
            <p:nvPr/>
          </p:nvSpPr>
          <p:spPr>
            <a:xfrm>
              <a:off x="9228549" y="3986910"/>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47" name="object 747"/>
            <p:cNvSpPr/>
            <p:nvPr/>
          </p:nvSpPr>
          <p:spPr>
            <a:xfrm>
              <a:off x="9219534" y="3986911"/>
              <a:ext cx="23495" cy="70485"/>
            </a:xfrm>
            <a:custGeom>
              <a:avLst/>
              <a:gdLst/>
              <a:ahLst/>
              <a:cxnLst/>
              <a:rect l="l" t="t" r="r" b="b"/>
              <a:pathLst>
                <a:path w="23495" h="70485">
                  <a:moveTo>
                    <a:pt x="8000" y="69976"/>
                  </a:moveTo>
                  <a:lnTo>
                    <a:pt x="16128" y="69976"/>
                  </a:lnTo>
                  <a:lnTo>
                    <a:pt x="16128" y="62483"/>
                  </a:lnTo>
                  <a:lnTo>
                    <a:pt x="8000" y="62483"/>
                  </a:lnTo>
                  <a:lnTo>
                    <a:pt x="8000" y="46355"/>
                  </a:lnTo>
                  <a:lnTo>
                    <a:pt x="16128" y="46355"/>
                  </a:lnTo>
                  <a:lnTo>
                    <a:pt x="16128" y="39243"/>
                  </a:lnTo>
                  <a:lnTo>
                    <a:pt x="23495" y="31114"/>
                  </a:lnTo>
                  <a:lnTo>
                    <a:pt x="16128" y="31114"/>
                  </a:lnTo>
                  <a:lnTo>
                    <a:pt x="16128" y="22987"/>
                  </a:lnTo>
                  <a:lnTo>
                    <a:pt x="0" y="22987"/>
                  </a:lnTo>
                  <a:lnTo>
                    <a:pt x="8000" y="15493"/>
                  </a:lnTo>
                  <a:lnTo>
                    <a:pt x="8000" y="0"/>
                  </a:lnTo>
                </a:path>
              </a:pathLst>
            </a:custGeom>
            <a:ln w="3175">
              <a:solidFill>
                <a:srgbClr val="B1B1B1"/>
              </a:solidFill>
            </a:ln>
          </p:spPr>
          <p:txBody>
            <a:bodyPr wrap="square" lIns="0" tIns="0" rIns="0" bIns="0" rtlCol="0"/>
            <a:lstStyle/>
            <a:p>
              <a:endParaRPr/>
            </a:p>
          </p:txBody>
        </p:sp>
        <p:sp>
          <p:nvSpPr>
            <p:cNvPr id="748" name="object 748"/>
            <p:cNvSpPr/>
            <p:nvPr/>
          </p:nvSpPr>
          <p:spPr>
            <a:xfrm>
              <a:off x="9127712" y="3955796"/>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749" name="object 749"/>
            <p:cNvSpPr/>
            <p:nvPr/>
          </p:nvSpPr>
          <p:spPr>
            <a:xfrm>
              <a:off x="9192483" y="4056889"/>
              <a:ext cx="57785" cy="155575"/>
            </a:xfrm>
            <a:custGeom>
              <a:avLst/>
              <a:gdLst/>
              <a:ahLst/>
              <a:cxnLst/>
              <a:rect l="l" t="t" r="r" b="b"/>
              <a:pathLst>
                <a:path w="57784" h="155575">
                  <a:moveTo>
                    <a:pt x="57657" y="155575"/>
                  </a:moveTo>
                  <a:lnTo>
                    <a:pt x="57657" y="147447"/>
                  </a:lnTo>
                  <a:lnTo>
                    <a:pt x="50419" y="147447"/>
                  </a:lnTo>
                  <a:lnTo>
                    <a:pt x="50419" y="132206"/>
                  </a:lnTo>
                  <a:lnTo>
                    <a:pt x="43560" y="132206"/>
                  </a:lnTo>
                  <a:lnTo>
                    <a:pt x="43560" y="108838"/>
                  </a:lnTo>
                  <a:lnTo>
                    <a:pt x="35941" y="108838"/>
                  </a:lnTo>
                  <a:lnTo>
                    <a:pt x="35941" y="101092"/>
                  </a:lnTo>
                  <a:lnTo>
                    <a:pt x="28448" y="101092"/>
                  </a:lnTo>
                  <a:lnTo>
                    <a:pt x="28448" y="93344"/>
                  </a:lnTo>
                  <a:lnTo>
                    <a:pt x="14224" y="93344"/>
                  </a:lnTo>
                  <a:lnTo>
                    <a:pt x="14224" y="85470"/>
                  </a:lnTo>
                  <a:lnTo>
                    <a:pt x="6984" y="85470"/>
                  </a:lnTo>
                  <a:lnTo>
                    <a:pt x="6984" y="54737"/>
                  </a:lnTo>
                  <a:lnTo>
                    <a:pt x="0" y="46609"/>
                  </a:lnTo>
                  <a:lnTo>
                    <a:pt x="0" y="31114"/>
                  </a:lnTo>
                  <a:lnTo>
                    <a:pt x="6984" y="31114"/>
                  </a:lnTo>
                  <a:lnTo>
                    <a:pt x="6984" y="23368"/>
                  </a:lnTo>
                  <a:lnTo>
                    <a:pt x="14224" y="23368"/>
                  </a:lnTo>
                  <a:lnTo>
                    <a:pt x="14224" y="15239"/>
                  </a:lnTo>
                  <a:lnTo>
                    <a:pt x="21844" y="15239"/>
                  </a:lnTo>
                  <a:lnTo>
                    <a:pt x="28448" y="7747"/>
                  </a:lnTo>
                  <a:lnTo>
                    <a:pt x="28448" y="0"/>
                  </a:lnTo>
                  <a:lnTo>
                    <a:pt x="35941" y="0"/>
                  </a:lnTo>
                </a:path>
              </a:pathLst>
            </a:custGeom>
            <a:ln w="3175">
              <a:solidFill>
                <a:srgbClr val="B1B1B1"/>
              </a:solidFill>
            </a:ln>
          </p:spPr>
          <p:txBody>
            <a:bodyPr wrap="square" lIns="0" tIns="0" rIns="0" bIns="0" rtlCol="0"/>
            <a:lstStyle/>
            <a:p>
              <a:endParaRPr/>
            </a:p>
          </p:txBody>
        </p:sp>
        <p:sp>
          <p:nvSpPr>
            <p:cNvPr id="750" name="object 750"/>
            <p:cNvSpPr/>
            <p:nvPr/>
          </p:nvSpPr>
          <p:spPr>
            <a:xfrm>
              <a:off x="9228549" y="405688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751" name="object 751"/>
            <p:cNvSpPr/>
            <p:nvPr/>
          </p:nvSpPr>
          <p:spPr>
            <a:xfrm>
              <a:off x="9219533" y="4212463"/>
              <a:ext cx="38100" cy="39370"/>
            </a:xfrm>
            <a:custGeom>
              <a:avLst/>
              <a:gdLst/>
              <a:ahLst/>
              <a:cxnLst/>
              <a:rect l="l" t="t" r="r" b="b"/>
              <a:pathLst>
                <a:path w="38100" h="39370">
                  <a:moveTo>
                    <a:pt x="0" y="38862"/>
                  </a:moveTo>
                  <a:lnTo>
                    <a:pt x="7747" y="38862"/>
                  </a:lnTo>
                  <a:lnTo>
                    <a:pt x="7747" y="23241"/>
                  </a:lnTo>
                  <a:lnTo>
                    <a:pt x="15494" y="23241"/>
                  </a:lnTo>
                  <a:lnTo>
                    <a:pt x="15494" y="15875"/>
                  </a:lnTo>
                  <a:lnTo>
                    <a:pt x="37846" y="15875"/>
                  </a:lnTo>
                  <a:lnTo>
                    <a:pt x="37846" y="8000"/>
                  </a:lnTo>
                  <a:lnTo>
                    <a:pt x="30099" y="0"/>
                  </a:lnTo>
                </a:path>
              </a:pathLst>
            </a:custGeom>
            <a:ln w="3175">
              <a:solidFill>
                <a:srgbClr val="B1B1B1"/>
              </a:solidFill>
            </a:ln>
          </p:spPr>
          <p:txBody>
            <a:bodyPr wrap="square" lIns="0" tIns="0" rIns="0" bIns="0" rtlCol="0"/>
            <a:lstStyle/>
            <a:p>
              <a:endParaRPr/>
            </a:p>
          </p:txBody>
        </p:sp>
        <p:sp>
          <p:nvSpPr>
            <p:cNvPr id="752" name="object 752"/>
            <p:cNvSpPr/>
            <p:nvPr/>
          </p:nvSpPr>
          <p:spPr>
            <a:xfrm>
              <a:off x="9113234" y="4243579"/>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753" name="object 753"/>
            <p:cNvSpPr/>
            <p:nvPr/>
          </p:nvSpPr>
          <p:spPr>
            <a:xfrm>
              <a:off x="9113234" y="4243578"/>
              <a:ext cx="106680" cy="46990"/>
            </a:xfrm>
            <a:custGeom>
              <a:avLst/>
              <a:gdLst/>
              <a:ahLst/>
              <a:cxnLst/>
              <a:rect l="l" t="t" r="r" b="b"/>
              <a:pathLst>
                <a:path w="106679" h="46989">
                  <a:moveTo>
                    <a:pt x="0" y="7747"/>
                  </a:moveTo>
                  <a:lnTo>
                    <a:pt x="28194" y="7747"/>
                  </a:lnTo>
                  <a:lnTo>
                    <a:pt x="28194" y="0"/>
                  </a:lnTo>
                  <a:lnTo>
                    <a:pt x="35305" y="7747"/>
                  </a:lnTo>
                  <a:lnTo>
                    <a:pt x="42418" y="7747"/>
                  </a:lnTo>
                  <a:lnTo>
                    <a:pt x="42418" y="15875"/>
                  </a:lnTo>
                  <a:lnTo>
                    <a:pt x="56769" y="15875"/>
                  </a:lnTo>
                  <a:lnTo>
                    <a:pt x="56769" y="23241"/>
                  </a:lnTo>
                  <a:lnTo>
                    <a:pt x="63880" y="23241"/>
                  </a:lnTo>
                  <a:lnTo>
                    <a:pt x="63880" y="39116"/>
                  </a:lnTo>
                  <a:lnTo>
                    <a:pt x="70993" y="39116"/>
                  </a:lnTo>
                  <a:lnTo>
                    <a:pt x="70993" y="46609"/>
                  </a:lnTo>
                  <a:lnTo>
                    <a:pt x="85217" y="46609"/>
                  </a:lnTo>
                  <a:lnTo>
                    <a:pt x="85217" y="15875"/>
                  </a:lnTo>
                  <a:lnTo>
                    <a:pt x="99822" y="15875"/>
                  </a:lnTo>
                  <a:lnTo>
                    <a:pt x="99822" y="7747"/>
                  </a:lnTo>
                  <a:lnTo>
                    <a:pt x="106299" y="7747"/>
                  </a:lnTo>
                </a:path>
              </a:pathLst>
            </a:custGeom>
            <a:ln w="3175">
              <a:solidFill>
                <a:srgbClr val="B1B1B1"/>
              </a:solidFill>
            </a:ln>
          </p:spPr>
          <p:txBody>
            <a:bodyPr wrap="square" lIns="0" tIns="0" rIns="0" bIns="0" rtlCol="0"/>
            <a:lstStyle/>
            <a:p>
              <a:endParaRPr/>
            </a:p>
          </p:txBody>
        </p:sp>
        <p:sp>
          <p:nvSpPr>
            <p:cNvPr id="754" name="object 754"/>
            <p:cNvSpPr/>
            <p:nvPr/>
          </p:nvSpPr>
          <p:spPr>
            <a:xfrm>
              <a:off x="9219533" y="4251326"/>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755" name="object 755"/>
            <p:cNvSpPr/>
            <p:nvPr/>
          </p:nvSpPr>
          <p:spPr>
            <a:xfrm>
              <a:off x="9243027" y="4212463"/>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756" name="object 756"/>
            <p:cNvSpPr/>
            <p:nvPr/>
          </p:nvSpPr>
          <p:spPr>
            <a:xfrm>
              <a:off x="7664418" y="2813557"/>
              <a:ext cx="699135" cy="551180"/>
            </a:xfrm>
            <a:custGeom>
              <a:avLst/>
              <a:gdLst/>
              <a:ahLst/>
              <a:cxnLst/>
              <a:rect l="l" t="t" r="r" b="b"/>
              <a:pathLst>
                <a:path w="699134" h="551179">
                  <a:moveTo>
                    <a:pt x="273938" y="505459"/>
                  </a:moveTo>
                  <a:lnTo>
                    <a:pt x="237871" y="505459"/>
                  </a:lnTo>
                  <a:lnTo>
                    <a:pt x="237871" y="513079"/>
                  </a:lnTo>
                  <a:lnTo>
                    <a:pt x="244855" y="513079"/>
                  </a:lnTo>
                  <a:lnTo>
                    <a:pt x="244855" y="521969"/>
                  </a:lnTo>
                  <a:lnTo>
                    <a:pt x="252349" y="521969"/>
                  </a:lnTo>
                  <a:lnTo>
                    <a:pt x="252349" y="528319"/>
                  </a:lnTo>
                  <a:lnTo>
                    <a:pt x="259587" y="528319"/>
                  </a:lnTo>
                  <a:lnTo>
                    <a:pt x="259587" y="551179"/>
                  </a:lnTo>
                  <a:lnTo>
                    <a:pt x="266446" y="551179"/>
                  </a:lnTo>
                  <a:lnTo>
                    <a:pt x="266446" y="544829"/>
                  </a:lnTo>
                  <a:lnTo>
                    <a:pt x="273938" y="544829"/>
                  </a:lnTo>
                  <a:lnTo>
                    <a:pt x="273938" y="505459"/>
                  </a:lnTo>
                  <a:close/>
                </a:path>
                <a:path w="699134" h="551179">
                  <a:moveTo>
                    <a:pt x="288036" y="490219"/>
                  </a:moveTo>
                  <a:lnTo>
                    <a:pt x="230377" y="490219"/>
                  </a:lnTo>
                  <a:lnTo>
                    <a:pt x="230377" y="505459"/>
                  </a:lnTo>
                  <a:lnTo>
                    <a:pt x="281177" y="505459"/>
                  </a:lnTo>
                  <a:lnTo>
                    <a:pt x="281177" y="497839"/>
                  </a:lnTo>
                  <a:lnTo>
                    <a:pt x="288036" y="497839"/>
                  </a:lnTo>
                  <a:lnTo>
                    <a:pt x="288036" y="490219"/>
                  </a:lnTo>
                  <a:close/>
                </a:path>
                <a:path w="699134" h="551179">
                  <a:moveTo>
                    <a:pt x="324103" y="473709"/>
                  </a:moveTo>
                  <a:lnTo>
                    <a:pt x="237871" y="473709"/>
                  </a:lnTo>
                  <a:lnTo>
                    <a:pt x="237871" y="490219"/>
                  </a:lnTo>
                  <a:lnTo>
                    <a:pt x="309752" y="490219"/>
                  </a:lnTo>
                  <a:lnTo>
                    <a:pt x="309752" y="482600"/>
                  </a:lnTo>
                  <a:lnTo>
                    <a:pt x="317246" y="482600"/>
                  </a:lnTo>
                  <a:lnTo>
                    <a:pt x="324103" y="473709"/>
                  </a:lnTo>
                  <a:close/>
                </a:path>
                <a:path w="699134" h="551179">
                  <a:moveTo>
                    <a:pt x="331724" y="466089"/>
                  </a:moveTo>
                  <a:lnTo>
                    <a:pt x="230377" y="466089"/>
                  </a:lnTo>
                  <a:lnTo>
                    <a:pt x="230377" y="473709"/>
                  </a:lnTo>
                  <a:lnTo>
                    <a:pt x="331724" y="473709"/>
                  </a:lnTo>
                  <a:lnTo>
                    <a:pt x="331724" y="466089"/>
                  </a:lnTo>
                  <a:close/>
                </a:path>
                <a:path w="699134" h="551179">
                  <a:moveTo>
                    <a:pt x="360172" y="458469"/>
                  </a:moveTo>
                  <a:lnTo>
                    <a:pt x="237871" y="458469"/>
                  </a:lnTo>
                  <a:lnTo>
                    <a:pt x="237871" y="466089"/>
                  </a:lnTo>
                  <a:lnTo>
                    <a:pt x="360172" y="466089"/>
                  </a:lnTo>
                  <a:lnTo>
                    <a:pt x="360172" y="458469"/>
                  </a:lnTo>
                  <a:close/>
                </a:path>
                <a:path w="699134" h="551179">
                  <a:moveTo>
                    <a:pt x="374904" y="443229"/>
                  </a:moveTo>
                  <a:lnTo>
                    <a:pt x="230377" y="443229"/>
                  </a:lnTo>
                  <a:lnTo>
                    <a:pt x="230377" y="458469"/>
                  </a:lnTo>
                  <a:lnTo>
                    <a:pt x="374904" y="458469"/>
                  </a:lnTo>
                  <a:lnTo>
                    <a:pt x="367411" y="450850"/>
                  </a:lnTo>
                  <a:lnTo>
                    <a:pt x="374904" y="450850"/>
                  </a:lnTo>
                  <a:lnTo>
                    <a:pt x="374904" y="443229"/>
                  </a:lnTo>
                  <a:close/>
                </a:path>
                <a:path w="699134" h="551179">
                  <a:moveTo>
                    <a:pt x="367411" y="427989"/>
                  </a:moveTo>
                  <a:lnTo>
                    <a:pt x="216280" y="427989"/>
                  </a:lnTo>
                  <a:lnTo>
                    <a:pt x="216280" y="435609"/>
                  </a:lnTo>
                  <a:lnTo>
                    <a:pt x="223520" y="435609"/>
                  </a:lnTo>
                  <a:lnTo>
                    <a:pt x="223520" y="443229"/>
                  </a:lnTo>
                  <a:lnTo>
                    <a:pt x="367411" y="443229"/>
                  </a:lnTo>
                  <a:lnTo>
                    <a:pt x="367411" y="427989"/>
                  </a:lnTo>
                  <a:close/>
                </a:path>
                <a:path w="699134" h="551179">
                  <a:moveTo>
                    <a:pt x="374904" y="420369"/>
                  </a:moveTo>
                  <a:lnTo>
                    <a:pt x="208787" y="420369"/>
                  </a:lnTo>
                  <a:lnTo>
                    <a:pt x="208787" y="427989"/>
                  </a:lnTo>
                  <a:lnTo>
                    <a:pt x="374904" y="427989"/>
                  </a:lnTo>
                  <a:lnTo>
                    <a:pt x="374904" y="420369"/>
                  </a:lnTo>
                  <a:close/>
                </a:path>
                <a:path w="699134" h="551179">
                  <a:moveTo>
                    <a:pt x="641477" y="405129"/>
                  </a:moveTo>
                  <a:lnTo>
                    <a:pt x="569340" y="405129"/>
                  </a:lnTo>
                  <a:lnTo>
                    <a:pt x="569340" y="420369"/>
                  </a:lnTo>
                  <a:lnTo>
                    <a:pt x="584072" y="420369"/>
                  </a:lnTo>
                  <a:lnTo>
                    <a:pt x="584072" y="427989"/>
                  </a:lnTo>
                  <a:lnTo>
                    <a:pt x="605663" y="427989"/>
                  </a:lnTo>
                  <a:lnTo>
                    <a:pt x="605663" y="411479"/>
                  </a:lnTo>
                  <a:lnTo>
                    <a:pt x="641477" y="411479"/>
                  </a:lnTo>
                  <a:lnTo>
                    <a:pt x="641477" y="405129"/>
                  </a:lnTo>
                  <a:close/>
                </a:path>
                <a:path w="699134" h="551179">
                  <a:moveTo>
                    <a:pt x="382142" y="405129"/>
                  </a:moveTo>
                  <a:lnTo>
                    <a:pt x="187198" y="405129"/>
                  </a:lnTo>
                  <a:lnTo>
                    <a:pt x="187198" y="411479"/>
                  </a:lnTo>
                  <a:lnTo>
                    <a:pt x="201802" y="411479"/>
                  </a:lnTo>
                  <a:lnTo>
                    <a:pt x="201802" y="420369"/>
                  </a:lnTo>
                  <a:lnTo>
                    <a:pt x="382142" y="420369"/>
                  </a:lnTo>
                  <a:lnTo>
                    <a:pt x="382142" y="405129"/>
                  </a:lnTo>
                  <a:close/>
                </a:path>
                <a:path w="699134" h="551179">
                  <a:moveTo>
                    <a:pt x="627380" y="411479"/>
                  </a:moveTo>
                  <a:lnTo>
                    <a:pt x="612266" y="411479"/>
                  </a:lnTo>
                  <a:lnTo>
                    <a:pt x="612266" y="420369"/>
                  </a:lnTo>
                  <a:lnTo>
                    <a:pt x="627380" y="420369"/>
                  </a:lnTo>
                  <a:lnTo>
                    <a:pt x="627380" y="411479"/>
                  </a:lnTo>
                  <a:close/>
                </a:path>
                <a:path w="699134" h="551179">
                  <a:moveTo>
                    <a:pt x="389001" y="381000"/>
                  </a:moveTo>
                  <a:lnTo>
                    <a:pt x="194690" y="381000"/>
                  </a:lnTo>
                  <a:lnTo>
                    <a:pt x="194690" y="405129"/>
                  </a:lnTo>
                  <a:lnTo>
                    <a:pt x="389001" y="405129"/>
                  </a:lnTo>
                  <a:lnTo>
                    <a:pt x="389001" y="381000"/>
                  </a:lnTo>
                  <a:close/>
                </a:path>
                <a:path w="699134" h="551179">
                  <a:moveTo>
                    <a:pt x="685038" y="381000"/>
                  </a:moveTo>
                  <a:lnTo>
                    <a:pt x="562102" y="381000"/>
                  </a:lnTo>
                  <a:lnTo>
                    <a:pt x="562102" y="405129"/>
                  </a:lnTo>
                  <a:lnTo>
                    <a:pt x="648969" y="405129"/>
                  </a:lnTo>
                  <a:lnTo>
                    <a:pt x="648969" y="396239"/>
                  </a:lnTo>
                  <a:lnTo>
                    <a:pt x="670306" y="396239"/>
                  </a:lnTo>
                  <a:lnTo>
                    <a:pt x="670306" y="388619"/>
                  </a:lnTo>
                  <a:lnTo>
                    <a:pt x="685038" y="388619"/>
                  </a:lnTo>
                  <a:lnTo>
                    <a:pt x="685038" y="381000"/>
                  </a:lnTo>
                  <a:close/>
                </a:path>
                <a:path w="699134" h="551179">
                  <a:moveTo>
                    <a:pt x="410717" y="349250"/>
                  </a:moveTo>
                  <a:lnTo>
                    <a:pt x="179959" y="349250"/>
                  </a:lnTo>
                  <a:lnTo>
                    <a:pt x="179959" y="373379"/>
                  </a:lnTo>
                  <a:lnTo>
                    <a:pt x="187198" y="373379"/>
                  </a:lnTo>
                  <a:lnTo>
                    <a:pt x="187198" y="381000"/>
                  </a:lnTo>
                  <a:lnTo>
                    <a:pt x="396620" y="381000"/>
                  </a:lnTo>
                  <a:lnTo>
                    <a:pt x="396620" y="365759"/>
                  </a:lnTo>
                  <a:lnTo>
                    <a:pt x="403733" y="365759"/>
                  </a:lnTo>
                  <a:lnTo>
                    <a:pt x="403733" y="358139"/>
                  </a:lnTo>
                  <a:lnTo>
                    <a:pt x="410717" y="358139"/>
                  </a:lnTo>
                  <a:lnTo>
                    <a:pt x="410717" y="349250"/>
                  </a:lnTo>
                  <a:close/>
                </a:path>
                <a:path w="699134" h="551179">
                  <a:moveTo>
                    <a:pt x="699135" y="349250"/>
                  </a:moveTo>
                  <a:lnTo>
                    <a:pt x="540512" y="349250"/>
                  </a:lnTo>
                  <a:lnTo>
                    <a:pt x="540512" y="358139"/>
                  </a:lnTo>
                  <a:lnTo>
                    <a:pt x="548005" y="358139"/>
                  </a:lnTo>
                  <a:lnTo>
                    <a:pt x="548005" y="365759"/>
                  </a:lnTo>
                  <a:lnTo>
                    <a:pt x="554863" y="365759"/>
                  </a:lnTo>
                  <a:lnTo>
                    <a:pt x="554863" y="381000"/>
                  </a:lnTo>
                  <a:lnTo>
                    <a:pt x="691641" y="381000"/>
                  </a:lnTo>
                  <a:lnTo>
                    <a:pt x="691641" y="373379"/>
                  </a:lnTo>
                  <a:lnTo>
                    <a:pt x="699135" y="373379"/>
                  </a:lnTo>
                  <a:lnTo>
                    <a:pt x="699135" y="349250"/>
                  </a:lnTo>
                  <a:close/>
                </a:path>
                <a:path w="699134" h="551179">
                  <a:moveTo>
                    <a:pt x="425449" y="342900"/>
                  </a:moveTo>
                  <a:lnTo>
                    <a:pt x="172974" y="342900"/>
                  </a:lnTo>
                  <a:lnTo>
                    <a:pt x="172974" y="349250"/>
                  </a:lnTo>
                  <a:lnTo>
                    <a:pt x="425449" y="349250"/>
                  </a:lnTo>
                  <a:lnTo>
                    <a:pt x="425449" y="342900"/>
                  </a:lnTo>
                  <a:close/>
                </a:path>
                <a:path w="699134" h="551179">
                  <a:moveTo>
                    <a:pt x="699135" y="326389"/>
                  </a:moveTo>
                  <a:lnTo>
                    <a:pt x="526414" y="326389"/>
                  </a:lnTo>
                  <a:lnTo>
                    <a:pt x="526414" y="334009"/>
                  </a:lnTo>
                  <a:lnTo>
                    <a:pt x="533527" y="334009"/>
                  </a:lnTo>
                  <a:lnTo>
                    <a:pt x="533527" y="342900"/>
                  </a:lnTo>
                  <a:lnTo>
                    <a:pt x="526414" y="342900"/>
                  </a:lnTo>
                  <a:lnTo>
                    <a:pt x="526414" y="349250"/>
                  </a:lnTo>
                  <a:lnTo>
                    <a:pt x="691641" y="349250"/>
                  </a:lnTo>
                  <a:lnTo>
                    <a:pt x="691641" y="342900"/>
                  </a:lnTo>
                  <a:lnTo>
                    <a:pt x="699135" y="334009"/>
                  </a:lnTo>
                  <a:lnTo>
                    <a:pt x="699135" y="326389"/>
                  </a:lnTo>
                  <a:close/>
                </a:path>
                <a:path w="699134" h="551179">
                  <a:moveTo>
                    <a:pt x="439546" y="318769"/>
                  </a:moveTo>
                  <a:lnTo>
                    <a:pt x="151384" y="318769"/>
                  </a:lnTo>
                  <a:lnTo>
                    <a:pt x="151384" y="326389"/>
                  </a:lnTo>
                  <a:lnTo>
                    <a:pt x="158241" y="326389"/>
                  </a:lnTo>
                  <a:lnTo>
                    <a:pt x="158241" y="334009"/>
                  </a:lnTo>
                  <a:lnTo>
                    <a:pt x="165862" y="334009"/>
                  </a:lnTo>
                  <a:lnTo>
                    <a:pt x="165862" y="342900"/>
                  </a:lnTo>
                  <a:lnTo>
                    <a:pt x="439546" y="342900"/>
                  </a:lnTo>
                  <a:lnTo>
                    <a:pt x="439546" y="318769"/>
                  </a:lnTo>
                  <a:close/>
                </a:path>
                <a:path w="699134" h="551179">
                  <a:moveTo>
                    <a:pt x="685038" y="318769"/>
                  </a:moveTo>
                  <a:lnTo>
                    <a:pt x="518921" y="318769"/>
                  </a:lnTo>
                  <a:lnTo>
                    <a:pt x="518921" y="326389"/>
                  </a:lnTo>
                  <a:lnTo>
                    <a:pt x="685038" y="326389"/>
                  </a:lnTo>
                  <a:lnTo>
                    <a:pt x="685038" y="318769"/>
                  </a:lnTo>
                  <a:close/>
                </a:path>
                <a:path w="699134" h="551179">
                  <a:moveTo>
                    <a:pt x="576580" y="287019"/>
                  </a:moveTo>
                  <a:lnTo>
                    <a:pt x="122554" y="287019"/>
                  </a:lnTo>
                  <a:lnTo>
                    <a:pt x="122554" y="295909"/>
                  </a:lnTo>
                  <a:lnTo>
                    <a:pt x="129412" y="295909"/>
                  </a:lnTo>
                  <a:lnTo>
                    <a:pt x="136905" y="303529"/>
                  </a:lnTo>
                  <a:lnTo>
                    <a:pt x="136905" y="311150"/>
                  </a:lnTo>
                  <a:lnTo>
                    <a:pt x="144145" y="311150"/>
                  </a:lnTo>
                  <a:lnTo>
                    <a:pt x="144145" y="318769"/>
                  </a:lnTo>
                  <a:lnTo>
                    <a:pt x="446786" y="318769"/>
                  </a:lnTo>
                  <a:lnTo>
                    <a:pt x="446786" y="303529"/>
                  </a:lnTo>
                  <a:lnTo>
                    <a:pt x="576580" y="303529"/>
                  </a:lnTo>
                  <a:lnTo>
                    <a:pt x="576580" y="287019"/>
                  </a:lnTo>
                  <a:close/>
                </a:path>
                <a:path w="699134" h="551179">
                  <a:moveTo>
                    <a:pt x="677544" y="311150"/>
                  </a:moveTo>
                  <a:lnTo>
                    <a:pt x="511683" y="311150"/>
                  </a:lnTo>
                  <a:lnTo>
                    <a:pt x="511683" y="318769"/>
                  </a:lnTo>
                  <a:lnTo>
                    <a:pt x="677544" y="318769"/>
                  </a:lnTo>
                  <a:lnTo>
                    <a:pt x="677544" y="311150"/>
                  </a:lnTo>
                  <a:close/>
                </a:path>
                <a:path w="699134" h="551179">
                  <a:moveTo>
                    <a:pt x="468376" y="303529"/>
                  </a:moveTo>
                  <a:lnTo>
                    <a:pt x="461137" y="303529"/>
                  </a:lnTo>
                  <a:lnTo>
                    <a:pt x="461137" y="311150"/>
                  </a:lnTo>
                  <a:lnTo>
                    <a:pt x="468376" y="311150"/>
                  </a:lnTo>
                  <a:lnTo>
                    <a:pt x="468376" y="303529"/>
                  </a:lnTo>
                  <a:close/>
                </a:path>
                <a:path w="699134" h="551179">
                  <a:moveTo>
                    <a:pt x="483108" y="303529"/>
                  </a:moveTo>
                  <a:lnTo>
                    <a:pt x="475868" y="303529"/>
                  </a:lnTo>
                  <a:lnTo>
                    <a:pt x="475868" y="311150"/>
                  </a:lnTo>
                  <a:lnTo>
                    <a:pt x="483108" y="303529"/>
                  </a:lnTo>
                  <a:close/>
                </a:path>
                <a:path w="699134" h="551179">
                  <a:moveTo>
                    <a:pt x="670306" y="295909"/>
                  </a:moveTo>
                  <a:lnTo>
                    <a:pt x="605663" y="295909"/>
                  </a:lnTo>
                  <a:lnTo>
                    <a:pt x="605663" y="303529"/>
                  </a:lnTo>
                  <a:lnTo>
                    <a:pt x="518921" y="303529"/>
                  </a:lnTo>
                  <a:lnTo>
                    <a:pt x="518921" y="311150"/>
                  </a:lnTo>
                  <a:lnTo>
                    <a:pt x="670306" y="311150"/>
                  </a:lnTo>
                  <a:lnTo>
                    <a:pt x="670306" y="295909"/>
                  </a:lnTo>
                  <a:close/>
                </a:path>
                <a:path w="699134" h="551179">
                  <a:moveTo>
                    <a:pt x="627380" y="287019"/>
                  </a:moveTo>
                  <a:lnTo>
                    <a:pt x="612266" y="287019"/>
                  </a:lnTo>
                  <a:lnTo>
                    <a:pt x="612266" y="295909"/>
                  </a:lnTo>
                  <a:lnTo>
                    <a:pt x="627380" y="295909"/>
                  </a:lnTo>
                  <a:lnTo>
                    <a:pt x="627380" y="287019"/>
                  </a:lnTo>
                  <a:close/>
                </a:path>
                <a:path w="699134" h="551179">
                  <a:moveTo>
                    <a:pt x="569340" y="279400"/>
                  </a:moveTo>
                  <a:lnTo>
                    <a:pt x="115315" y="279400"/>
                  </a:lnTo>
                  <a:lnTo>
                    <a:pt x="115315" y="287019"/>
                  </a:lnTo>
                  <a:lnTo>
                    <a:pt x="569340" y="287019"/>
                  </a:lnTo>
                  <a:lnTo>
                    <a:pt x="569340" y="279400"/>
                  </a:lnTo>
                  <a:close/>
                </a:path>
                <a:path w="699134" h="551179">
                  <a:moveTo>
                    <a:pt x="576580" y="256539"/>
                  </a:moveTo>
                  <a:lnTo>
                    <a:pt x="86487" y="256539"/>
                  </a:lnTo>
                  <a:lnTo>
                    <a:pt x="93725" y="264159"/>
                  </a:lnTo>
                  <a:lnTo>
                    <a:pt x="93725" y="271779"/>
                  </a:lnTo>
                  <a:lnTo>
                    <a:pt x="108076" y="271779"/>
                  </a:lnTo>
                  <a:lnTo>
                    <a:pt x="108076" y="279400"/>
                  </a:lnTo>
                  <a:lnTo>
                    <a:pt x="576580" y="279400"/>
                  </a:lnTo>
                  <a:lnTo>
                    <a:pt x="576580" y="256539"/>
                  </a:lnTo>
                  <a:close/>
                </a:path>
                <a:path w="699134" h="551179">
                  <a:moveTo>
                    <a:pt x="548005" y="224789"/>
                  </a:moveTo>
                  <a:lnTo>
                    <a:pt x="72009" y="224789"/>
                  </a:lnTo>
                  <a:lnTo>
                    <a:pt x="72009" y="240029"/>
                  </a:lnTo>
                  <a:lnTo>
                    <a:pt x="78993" y="240029"/>
                  </a:lnTo>
                  <a:lnTo>
                    <a:pt x="78993" y="256539"/>
                  </a:lnTo>
                  <a:lnTo>
                    <a:pt x="569340" y="256539"/>
                  </a:lnTo>
                  <a:lnTo>
                    <a:pt x="569340" y="248919"/>
                  </a:lnTo>
                  <a:lnTo>
                    <a:pt x="562102" y="248919"/>
                  </a:lnTo>
                  <a:lnTo>
                    <a:pt x="562102" y="233679"/>
                  </a:lnTo>
                  <a:lnTo>
                    <a:pt x="548005" y="233679"/>
                  </a:lnTo>
                  <a:lnTo>
                    <a:pt x="548005" y="224789"/>
                  </a:lnTo>
                  <a:close/>
                </a:path>
                <a:path w="699134" h="551179">
                  <a:moveTo>
                    <a:pt x="540512" y="217169"/>
                  </a:moveTo>
                  <a:lnTo>
                    <a:pt x="64897" y="217169"/>
                  </a:lnTo>
                  <a:lnTo>
                    <a:pt x="64897" y="224789"/>
                  </a:lnTo>
                  <a:lnTo>
                    <a:pt x="540512" y="224789"/>
                  </a:lnTo>
                  <a:lnTo>
                    <a:pt x="540512" y="217169"/>
                  </a:lnTo>
                  <a:close/>
                </a:path>
                <a:path w="699134" h="551179">
                  <a:moveTo>
                    <a:pt x="158241" y="162559"/>
                  </a:moveTo>
                  <a:lnTo>
                    <a:pt x="43179" y="162559"/>
                  </a:lnTo>
                  <a:lnTo>
                    <a:pt x="43179" y="171450"/>
                  </a:lnTo>
                  <a:lnTo>
                    <a:pt x="50673" y="171450"/>
                  </a:lnTo>
                  <a:lnTo>
                    <a:pt x="50673" y="186689"/>
                  </a:lnTo>
                  <a:lnTo>
                    <a:pt x="57276" y="186689"/>
                  </a:lnTo>
                  <a:lnTo>
                    <a:pt x="57276" y="217169"/>
                  </a:lnTo>
                  <a:lnTo>
                    <a:pt x="353313" y="217169"/>
                  </a:lnTo>
                  <a:lnTo>
                    <a:pt x="353313" y="209550"/>
                  </a:lnTo>
                  <a:lnTo>
                    <a:pt x="345821" y="209550"/>
                  </a:lnTo>
                  <a:lnTo>
                    <a:pt x="345821" y="201929"/>
                  </a:lnTo>
                  <a:lnTo>
                    <a:pt x="331724" y="201929"/>
                  </a:lnTo>
                  <a:lnTo>
                    <a:pt x="331724" y="194309"/>
                  </a:lnTo>
                  <a:lnTo>
                    <a:pt x="165862" y="194309"/>
                  </a:lnTo>
                  <a:lnTo>
                    <a:pt x="165862" y="177800"/>
                  </a:lnTo>
                  <a:lnTo>
                    <a:pt x="158241" y="177800"/>
                  </a:lnTo>
                  <a:lnTo>
                    <a:pt x="158241" y="162559"/>
                  </a:lnTo>
                  <a:close/>
                </a:path>
                <a:path w="699134" h="551179">
                  <a:moveTo>
                    <a:pt x="548005" y="209550"/>
                  </a:moveTo>
                  <a:lnTo>
                    <a:pt x="367411" y="209550"/>
                  </a:lnTo>
                  <a:lnTo>
                    <a:pt x="367411" y="217169"/>
                  </a:lnTo>
                  <a:lnTo>
                    <a:pt x="548005" y="217169"/>
                  </a:lnTo>
                  <a:lnTo>
                    <a:pt x="548005" y="209550"/>
                  </a:lnTo>
                  <a:close/>
                </a:path>
                <a:path w="699134" h="551179">
                  <a:moveTo>
                    <a:pt x="554863" y="201929"/>
                  </a:moveTo>
                  <a:lnTo>
                    <a:pt x="382142" y="201929"/>
                  </a:lnTo>
                  <a:lnTo>
                    <a:pt x="382142" y="209550"/>
                  </a:lnTo>
                  <a:lnTo>
                    <a:pt x="554863" y="209550"/>
                  </a:lnTo>
                  <a:lnTo>
                    <a:pt x="554863" y="201929"/>
                  </a:lnTo>
                  <a:close/>
                </a:path>
                <a:path w="699134" h="551179">
                  <a:moveTo>
                    <a:pt x="396620" y="194309"/>
                  </a:moveTo>
                  <a:lnTo>
                    <a:pt x="389001" y="194309"/>
                  </a:lnTo>
                  <a:lnTo>
                    <a:pt x="389001" y="201929"/>
                  </a:lnTo>
                  <a:lnTo>
                    <a:pt x="396620" y="201929"/>
                  </a:lnTo>
                  <a:lnTo>
                    <a:pt x="396620" y="194309"/>
                  </a:lnTo>
                  <a:close/>
                </a:path>
                <a:path w="699134" h="551179">
                  <a:moveTo>
                    <a:pt x="548005" y="194309"/>
                  </a:moveTo>
                  <a:lnTo>
                    <a:pt x="425449" y="194309"/>
                  </a:lnTo>
                  <a:lnTo>
                    <a:pt x="425449" y="201929"/>
                  </a:lnTo>
                  <a:lnTo>
                    <a:pt x="548005" y="201929"/>
                  </a:lnTo>
                  <a:lnTo>
                    <a:pt x="548005" y="194309"/>
                  </a:lnTo>
                  <a:close/>
                </a:path>
                <a:path w="699134" h="551179">
                  <a:moveTo>
                    <a:pt x="331724" y="186689"/>
                  </a:moveTo>
                  <a:lnTo>
                    <a:pt x="179959" y="186689"/>
                  </a:lnTo>
                  <a:lnTo>
                    <a:pt x="179959" y="194309"/>
                  </a:lnTo>
                  <a:lnTo>
                    <a:pt x="331724" y="194309"/>
                  </a:lnTo>
                  <a:lnTo>
                    <a:pt x="331724" y="186689"/>
                  </a:lnTo>
                  <a:close/>
                </a:path>
                <a:path w="699134" h="551179">
                  <a:moveTo>
                    <a:pt x="540512" y="177800"/>
                  </a:moveTo>
                  <a:lnTo>
                    <a:pt x="439546" y="177800"/>
                  </a:lnTo>
                  <a:lnTo>
                    <a:pt x="439546" y="194309"/>
                  </a:lnTo>
                  <a:lnTo>
                    <a:pt x="540512" y="194309"/>
                  </a:lnTo>
                  <a:lnTo>
                    <a:pt x="540512" y="177800"/>
                  </a:lnTo>
                  <a:close/>
                </a:path>
                <a:path w="699134" h="551179">
                  <a:moveTo>
                    <a:pt x="331724" y="154939"/>
                  </a:moveTo>
                  <a:lnTo>
                    <a:pt x="303149" y="154939"/>
                  </a:lnTo>
                  <a:lnTo>
                    <a:pt x="303149" y="162559"/>
                  </a:lnTo>
                  <a:lnTo>
                    <a:pt x="187198" y="162559"/>
                  </a:lnTo>
                  <a:lnTo>
                    <a:pt x="187198" y="186689"/>
                  </a:lnTo>
                  <a:lnTo>
                    <a:pt x="324103" y="186689"/>
                  </a:lnTo>
                  <a:lnTo>
                    <a:pt x="324103" y="177800"/>
                  </a:lnTo>
                  <a:lnTo>
                    <a:pt x="331724" y="177800"/>
                  </a:lnTo>
                  <a:lnTo>
                    <a:pt x="331724" y="154939"/>
                  </a:lnTo>
                  <a:close/>
                </a:path>
                <a:path w="699134" h="551179">
                  <a:moveTo>
                    <a:pt x="548005" y="171450"/>
                  </a:moveTo>
                  <a:lnTo>
                    <a:pt x="446786" y="171450"/>
                  </a:lnTo>
                  <a:lnTo>
                    <a:pt x="446786" y="177800"/>
                  </a:lnTo>
                  <a:lnTo>
                    <a:pt x="548005" y="177800"/>
                  </a:lnTo>
                  <a:lnTo>
                    <a:pt x="548005" y="171450"/>
                  </a:lnTo>
                  <a:close/>
                </a:path>
                <a:path w="699134" h="551179">
                  <a:moveTo>
                    <a:pt x="540512" y="147319"/>
                  </a:moveTo>
                  <a:lnTo>
                    <a:pt x="468376" y="147319"/>
                  </a:lnTo>
                  <a:lnTo>
                    <a:pt x="468376" y="154939"/>
                  </a:lnTo>
                  <a:lnTo>
                    <a:pt x="454279" y="154939"/>
                  </a:lnTo>
                  <a:lnTo>
                    <a:pt x="454279" y="171450"/>
                  </a:lnTo>
                  <a:lnTo>
                    <a:pt x="540512" y="171450"/>
                  </a:lnTo>
                  <a:lnTo>
                    <a:pt x="540512" y="147319"/>
                  </a:lnTo>
                  <a:close/>
                </a:path>
                <a:path w="699134" h="551179">
                  <a:moveTo>
                    <a:pt x="151384" y="139700"/>
                  </a:moveTo>
                  <a:lnTo>
                    <a:pt x="28828" y="139700"/>
                  </a:lnTo>
                  <a:lnTo>
                    <a:pt x="28828" y="147319"/>
                  </a:lnTo>
                  <a:lnTo>
                    <a:pt x="35687" y="154939"/>
                  </a:lnTo>
                  <a:lnTo>
                    <a:pt x="35687" y="162559"/>
                  </a:lnTo>
                  <a:lnTo>
                    <a:pt x="151384" y="162559"/>
                  </a:lnTo>
                  <a:lnTo>
                    <a:pt x="151384" y="139700"/>
                  </a:lnTo>
                  <a:close/>
                </a:path>
                <a:path w="699134" h="551179">
                  <a:moveTo>
                    <a:pt x="201802" y="154939"/>
                  </a:moveTo>
                  <a:lnTo>
                    <a:pt x="194690" y="154939"/>
                  </a:lnTo>
                  <a:lnTo>
                    <a:pt x="194690" y="162559"/>
                  </a:lnTo>
                  <a:lnTo>
                    <a:pt x="201802" y="162559"/>
                  </a:lnTo>
                  <a:lnTo>
                    <a:pt x="201802" y="154939"/>
                  </a:lnTo>
                  <a:close/>
                </a:path>
                <a:path w="699134" h="551179">
                  <a:moveTo>
                    <a:pt x="259587" y="147319"/>
                  </a:moveTo>
                  <a:lnTo>
                    <a:pt x="208787" y="147319"/>
                  </a:lnTo>
                  <a:lnTo>
                    <a:pt x="208787" y="154939"/>
                  </a:lnTo>
                  <a:lnTo>
                    <a:pt x="201802" y="154939"/>
                  </a:lnTo>
                  <a:lnTo>
                    <a:pt x="201802" y="162559"/>
                  </a:lnTo>
                  <a:lnTo>
                    <a:pt x="259587" y="162559"/>
                  </a:lnTo>
                  <a:lnTo>
                    <a:pt x="259587" y="147319"/>
                  </a:lnTo>
                  <a:close/>
                </a:path>
                <a:path w="699134" h="551179">
                  <a:moveTo>
                    <a:pt x="338836" y="147319"/>
                  </a:moveTo>
                  <a:lnTo>
                    <a:pt x="309752" y="147319"/>
                  </a:lnTo>
                  <a:lnTo>
                    <a:pt x="309752" y="154939"/>
                  </a:lnTo>
                  <a:lnTo>
                    <a:pt x="338836" y="154939"/>
                  </a:lnTo>
                  <a:lnTo>
                    <a:pt x="338836" y="147319"/>
                  </a:lnTo>
                  <a:close/>
                </a:path>
                <a:path w="699134" h="551179">
                  <a:moveTo>
                    <a:pt x="266446" y="132079"/>
                  </a:moveTo>
                  <a:lnTo>
                    <a:pt x="208787" y="132079"/>
                  </a:lnTo>
                  <a:lnTo>
                    <a:pt x="208787" y="139700"/>
                  </a:lnTo>
                  <a:lnTo>
                    <a:pt x="201802" y="139700"/>
                  </a:lnTo>
                  <a:lnTo>
                    <a:pt x="201802" y="147319"/>
                  </a:lnTo>
                  <a:lnTo>
                    <a:pt x="266446" y="147319"/>
                  </a:lnTo>
                  <a:lnTo>
                    <a:pt x="266446" y="132079"/>
                  </a:lnTo>
                  <a:close/>
                </a:path>
                <a:path w="699134" h="551179">
                  <a:moveTo>
                    <a:pt x="511683" y="77469"/>
                  </a:moveTo>
                  <a:lnTo>
                    <a:pt x="461137" y="77469"/>
                  </a:lnTo>
                  <a:lnTo>
                    <a:pt x="461137" y="109219"/>
                  </a:lnTo>
                  <a:lnTo>
                    <a:pt x="468376" y="109219"/>
                  </a:lnTo>
                  <a:lnTo>
                    <a:pt x="468376" y="124459"/>
                  </a:lnTo>
                  <a:lnTo>
                    <a:pt x="483108" y="124459"/>
                  </a:lnTo>
                  <a:lnTo>
                    <a:pt x="483108" y="147319"/>
                  </a:lnTo>
                  <a:lnTo>
                    <a:pt x="533527" y="147319"/>
                  </a:lnTo>
                  <a:lnTo>
                    <a:pt x="533527" y="139700"/>
                  </a:lnTo>
                  <a:lnTo>
                    <a:pt x="526414" y="139700"/>
                  </a:lnTo>
                  <a:lnTo>
                    <a:pt x="526414" y="132079"/>
                  </a:lnTo>
                  <a:lnTo>
                    <a:pt x="518921" y="132079"/>
                  </a:lnTo>
                  <a:lnTo>
                    <a:pt x="518921" y="116839"/>
                  </a:lnTo>
                  <a:lnTo>
                    <a:pt x="511683" y="116839"/>
                  </a:lnTo>
                  <a:lnTo>
                    <a:pt x="511683" y="77469"/>
                  </a:lnTo>
                  <a:close/>
                </a:path>
                <a:path w="699134" h="551179">
                  <a:moveTo>
                    <a:pt x="129412" y="124459"/>
                  </a:moveTo>
                  <a:lnTo>
                    <a:pt x="21589" y="124459"/>
                  </a:lnTo>
                  <a:lnTo>
                    <a:pt x="21589" y="139700"/>
                  </a:lnTo>
                  <a:lnTo>
                    <a:pt x="144145" y="139700"/>
                  </a:lnTo>
                  <a:lnTo>
                    <a:pt x="136905" y="132079"/>
                  </a:lnTo>
                  <a:lnTo>
                    <a:pt x="129412" y="132079"/>
                  </a:lnTo>
                  <a:lnTo>
                    <a:pt x="129412" y="124459"/>
                  </a:lnTo>
                  <a:close/>
                </a:path>
                <a:path w="699134" h="551179">
                  <a:moveTo>
                    <a:pt x="223520" y="124459"/>
                  </a:moveTo>
                  <a:lnTo>
                    <a:pt x="216280" y="124459"/>
                  </a:lnTo>
                  <a:lnTo>
                    <a:pt x="216280" y="132079"/>
                  </a:lnTo>
                  <a:lnTo>
                    <a:pt x="223520" y="132079"/>
                  </a:lnTo>
                  <a:lnTo>
                    <a:pt x="223520" y="124459"/>
                  </a:lnTo>
                  <a:close/>
                </a:path>
                <a:path w="699134" h="551179">
                  <a:moveTo>
                    <a:pt x="237871" y="124459"/>
                  </a:moveTo>
                  <a:lnTo>
                    <a:pt x="223520" y="124459"/>
                  </a:lnTo>
                  <a:lnTo>
                    <a:pt x="223520" y="132079"/>
                  </a:lnTo>
                  <a:lnTo>
                    <a:pt x="237871" y="132079"/>
                  </a:lnTo>
                  <a:lnTo>
                    <a:pt x="237871" y="124459"/>
                  </a:lnTo>
                  <a:close/>
                </a:path>
                <a:path w="699134" h="551179">
                  <a:moveTo>
                    <a:pt x="259587" y="124459"/>
                  </a:moveTo>
                  <a:lnTo>
                    <a:pt x="237871" y="124459"/>
                  </a:lnTo>
                  <a:lnTo>
                    <a:pt x="237871" y="132079"/>
                  </a:lnTo>
                  <a:lnTo>
                    <a:pt x="259587" y="132079"/>
                  </a:lnTo>
                  <a:lnTo>
                    <a:pt x="259587" y="124459"/>
                  </a:lnTo>
                  <a:close/>
                </a:path>
                <a:path w="699134" h="551179">
                  <a:moveTo>
                    <a:pt x="122554" y="116839"/>
                  </a:moveTo>
                  <a:lnTo>
                    <a:pt x="28828" y="116839"/>
                  </a:lnTo>
                  <a:lnTo>
                    <a:pt x="28828" y="124459"/>
                  </a:lnTo>
                  <a:lnTo>
                    <a:pt x="122554" y="124459"/>
                  </a:lnTo>
                  <a:lnTo>
                    <a:pt x="122554" y="116839"/>
                  </a:lnTo>
                  <a:close/>
                </a:path>
                <a:path w="699134" h="551179">
                  <a:moveTo>
                    <a:pt x="86487" y="92709"/>
                  </a:moveTo>
                  <a:lnTo>
                    <a:pt x="21589" y="92709"/>
                  </a:lnTo>
                  <a:lnTo>
                    <a:pt x="21589" y="116839"/>
                  </a:lnTo>
                  <a:lnTo>
                    <a:pt x="100964" y="116839"/>
                  </a:lnTo>
                  <a:lnTo>
                    <a:pt x="100964" y="109219"/>
                  </a:lnTo>
                  <a:lnTo>
                    <a:pt x="78993" y="109219"/>
                  </a:lnTo>
                  <a:lnTo>
                    <a:pt x="78993" y="100329"/>
                  </a:lnTo>
                  <a:lnTo>
                    <a:pt x="86487" y="100329"/>
                  </a:lnTo>
                  <a:lnTo>
                    <a:pt x="86487" y="92709"/>
                  </a:lnTo>
                  <a:close/>
                </a:path>
                <a:path w="699134" h="551179">
                  <a:moveTo>
                    <a:pt x="100964" y="54609"/>
                  </a:moveTo>
                  <a:lnTo>
                    <a:pt x="0" y="54609"/>
                  </a:lnTo>
                  <a:lnTo>
                    <a:pt x="0" y="69850"/>
                  </a:lnTo>
                  <a:lnTo>
                    <a:pt x="7112" y="69850"/>
                  </a:lnTo>
                  <a:lnTo>
                    <a:pt x="7112" y="77469"/>
                  </a:lnTo>
                  <a:lnTo>
                    <a:pt x="14350" y="77469"/>
                  </a:lnTo>
                  <a:lnTo>
                    <a:pt x="14350" y="92709"/>
                  </a:lnTo>
                  <a:lnTo>
                    <a:pt x="100964" y="92709"/>
                  </a:lnTo>
                  <a:lnTo>
                    <a:pt x="100964" y="54609"/>
                  </a:lnTo>
                  <a:close/>
                </a:path>
                <a:path w="699134" h="551179">
                  <a:moveTo>
                    <a:pt x="518921" y="60959"/>
                  </a:moveTo>
                  <a:lnTo>
                    <a:pt x="454279" y="60959"/>
                  </a:lnTo>
                  <a:lnTo>
                    <a:pt x="454279" y="77469"/>
                  </a:lnTo>
                  <a:lnTo>
                    <a:pt x="518921" y="77469"/>
                  </a:lnTo>
                  <a:lnTo>
                    <a:pt x="518921" y="60959"/>
                  </a:lnTo>
                  <a:close/>
                </a:path>
                <a:path w="699134" h="551179">
                  <a:moveTo>
                    <a:pt x="511683" y="54609"/>
                  </a:moveTo>
                  <a:lnTo>
                    <a:pt x="446786" y="54609"/>
                  </a:lnTo>
                  <a:lnTo>
                    <a:pt x="446786" y="60959"/>
                  </a:lnTo>
                  <a:lnTo>
                    <a:pt x="511683" y="60959"/>
                  </a:lnTo>
                  <a:lnTo>
                    <a:pt x="511683" y="54609"/>
                  </a:lnTo>
                  <a:close/>
                </a:path>
                <a:path w="699134" h="551179">
                  <a:moveTo>
                    <a:pt x="78993" y="7619"/>
                  </a:moveTo>
                  <a:lnTo>
                    <a:pt x="35687" y="7619"/>
                  </a:lnTo>
                  <a:lnTo>
                    <a:pt x="35687" y="15239"/>
                  </a:lnTo>
                  <a:lnTo>
                    <a:pt x="14350" y="38100"/>
                  </a:lnTo>
                  <a:lnTo>
                    <a:pt x="14350" y="45719"/>
                  </a:lnTo>
                  <a:lnTo>
                    <a:pt x="7112" y="45719"/>
                  </a:lnTo>
                  <a:lnTo>
                    <a:pt x="7112" y="54609"/>
                  </a:lnTo>
                  <a:lnTo>
                    <a:pt x="93725" y="54609"/>
                  </a:lnTo>
                  <a:lnTo>
                    <a:pt x="93725" y="38100"/>
                  </a:lnTo>
                  <a:lnTo>
                    <a:pt x="86487" y="38100"/>
                  </a:lnTo>
                  <a:lnTo>
                    <a:pt x="86487" y="15239"/>
                  </a:lnTo>
                  <a:lnTo>
                    <a:pt x="78993" y="15239"/>
                  </a:lnTo>
                  <a:lnTo>
                    <a:pt x="78993" y="7619"/>
                  </a:lnTo>
                  <a:close/>
                </a:path>
                <a:path w="699134" h="551179">
                  <a:moveTo>
                    <a:pt x="489965" y="22859"/>
                  </a:moveTo>
                  <a:lnTo>
                    <a:pt x="432688" y="22859"/>
                  </a:lnTo>
                  <a:lnTo>
                    <a:pt x="432688" y="38100"/>
                  </a:lnTo>
                  <a:lnTo>
                    <a:pt x="439546" y="38100"/>
                  </a:lnTo>
                  <a:lnTo>
                    <a:pt x="439546" y="54609"/>
                  </a:lnTo>
                  <a:lnTo>
                    <a:pt x="504697" y="54609"/>
                  </a:lnTo>
                  <a:lnTo>
                    <a:pt x="504697" y="45719"/>
                  </a:lnTo>
                  <a:lnTo>
                    <a:pt x="497205" y="45719"/>
                  </a:lnTo>
                  <a:lnTo>
                    <a:pt x="497205" y="30479"/>
                  </a:lnTo>
                  <a:lnTo>
                    <a:pt x="489965" y="30479"/>
                  </a:lnTo>
                  <a:lnTo>
                    <a:pt x="489965" y="22859"/>
                  </a:lnTo>
                  <a:close/>
                </a:path>
                <a:path w="699134" h="551179">
                  <a:moveTo>
                    <a:pt x="483108" y="0"/>
                  </a:moveTo>
                  <a:lnTo>
                    <a:pt x="475868" y="0"/>
                  </a:lnTo>
                  <a:lnTo>
                    <a:pt x="475868" y="7619"/>
                  </a:lnTo>
                  <a:lnTo>
                    <a:pt x="425449" y="7619"/>
                  </a:lnTo>
                  <a:lnTo>
                    <a:pt x="425449" y="22859"/>
                  </a:lnTo>
                  <a:lnTo>
                    <a:pt x="483108" y="22859"/>
                  </a:lnTo>
                  <a:lnTo>
                    <a:pt x="483108" y="0"/>
                  </a:lnTo>
                  <a:close/>
                </a:path>
                <a:path w="699134" h="551179">
                  <a:moveTo>
                    <a:pt x="72009" y="0"/>
                  </a:moveTo>
                  <a:lnTo>
                    <a:pt x="50673" y="0"/>
                  </a:lnTo>
                  <a:lnTo>
                    <a:pt x="50673" y="7619"/>
                  </a:lnTo>
                  <a:lnTo>
                    <a:pt x="72009" y="7619"/>
                  </a:lnTo>
                  <a:lnTo>
                    <a:pt x="72009" y="0"/>
                  </a:lnTo>
                  <a:close/>
                </a:path>
                <a:path w="699134" h="551179">
                  <a:moveTo>
                    <a:pt x="468376" y="0"/>
                  </a:moveTo>
                  <a:lnTo>
                    <a:pt x="461137" y="0"/>
                  </a:lnTo>
                  <a:lnTo>
                    <a:pt x="461137" y="7619"/>
                  </a:lnTo>
                  <a:lnTo>
                    <a:pt x="468376" y="7619"/>
                  </a:lnTo>
                  <a:lnTo>
                    <a:pt x="468376" y="0"/>
                  </a:lnTo>
                  <a:close/>
                </a:path>
              </a:pathLst>
            </a:custGeom>
            <a:solidFill>
              <a:srgbClr val="FFFFFF"/>
            </a:solidFill>
            <a:ln>
              <a:noFill/>
            </a:ln>
          </p:spPr>
          <p:txBody>
            <a:bodyPr wrap="square" lIns="0" tIns="0" rIns="0" bIns="0" rtlCol="0"/>
            <a:lstStyle/>
            <a:p>
              <a:endParaRPr/>
            </a:p>
          </p:txBody>
        </p:sp>
        <p:sp>
          <p:nvSpPr>
            <p:cNvPr id="757" name="object 757"/>
            <p:cNvSpPr/>
            <p:nvPr/>
          </p:nvSpPr>
          <p:spPr>
            <a:xfrm>
              <a:off x="7657179" y="2811652"/>
              <a:ext cx="159385" cy="211836"/>
            </a:xfrm>
            <a:prstGeom prst="rect">
              <a:avLst/>
            </a:prstGeom>
            <a:blipFill>
              <a:blip r:embed="rId11" cstate="print"/>
              <a:stretch>
                <a:fillRect/>
              </a:stretch>
            </a:blipFill>
          </p:spPr>
          <p:txBody>
            <a:bodyPr wrap="square" lIns="0" tIns="0" rIns="0" bIns="0" rtlCol="0"/>
            <a:lstStyle/>
            <a:p>
              <a:endParaRPr/>
            </a:p>
          </p:txBody>
        </p:sp>
        <p:sp>
          <p:nvSpPr>
            <p:cNvPr id="758" name="object 758"/>
            <p:cNvSpPr/>
            <p:nvPr/>
          </p:nvSpPr>
          <p:spPr>
            <a:xfrm>
              <a:off x="7722076" y="3022601"/>
              <a:ext cx="339090" cy="342265"/>
            </a:xfrm>
            <a:custGeom>
              <a:avLst/>
              <a:gdLst/>
              <a:ahLst/>
              <a:cxnLst/>
              <a:rect l="l" t="t" r="r" b="b"/>
              <a:pathLst>
                <a:path w="339090" h="342264">
                  <a:moveTo>
                    <a:pt x="0" y="0"/>
                  </a:moveTo>
                  <a:lnTo>
                    <a:pt x="0" y="7365"/>
                  </a:lnTo>
                  <a:lnTo>
                    <a:pt x="7492" y="7365"/>
                  </a:lnTo>
                  <a:lnTo>
                    <a:pt x="7492" y="15494"/>
                  </a:lnTo>
                  <a:lnTo>
                    <a:pt x="14604" y="15494"/>
                  </a:lnTo>
                  <a:lnTo>
                    <a:pt x="14604" y="30734"/>
                  </a:lnTo>
                  <a:lnTo>
                    <a:pt x="21589" y="30734"/>
                  </a:lnTo>
                  <a:lnTo>
                    <a:pt x="21589" y="46989"/>
                  </a:lnTo>
                  <a:lnTo>
                    <a:pt x="29082" y="46989"/>
                  </a:lnTo>
                  <a:lnTo>
                    <a:pt x="36321" y="54101"/>
                  </a:lnTo>
                  <a:lnTo>
                    <a:pt x="36321" y="62229"/>
                  </a:lnTo>
                  <a:lnTo>
                    <a:pt x="50672" y="62229"/>
                  </a:lnTo>
                  <a:lnTo>
                    <a:pt x="50672" y="69976"/>
                  </a:lnTo>
                  <a:lnTo>
                    <a:pt x="57912" y="69976"/>
                  </a:lnTo>
                  <a:lnTo>
                    <a:pt x="57912" y="77850"/>
                  </a:lnTo>
                  <a:lnTo>
                    <a:pt x="65024" y="77850"/>
                  </a:lnTo>
                  <a:lnTo>
                    <a:pt x="65024" y="85598"/>
                  </a:lnTo>
                  <a:lnTo>
                    <a:pt x="72008" y="85598"/>
                  </a:lnTo>
                  <a:lnTo>
                    <a:pt x="79501" y="93345"/>
                  </a:lnTo>
                  <a:lnTo>
                    <a:pt x="79501" y="101219"/>
                  </a:lnTo>
                  <a:lnTo>
                    <a:pt x="86613" y="101219"/>
                  </a:lnTo>
                  <a:lnTo>
                    <a:pt x="86613" y="109220"/>
                  </a:lnTo>
                  <a:lnTo>
                    <a:pt x="93852" y="109220"/>
                  </a:lnTo>
                  <a:lnTo>
                    <a:pt x="93852" y="116712"/>
                  </a:lnTo>
                  <a:lnTo>
                    <a:pt x="100837" y="116712"/>
                  </a:lnTo>
                  <a:lnTo>
                    <a:pt x="100837" y="124460"/>
                  </a:lnTo>
                  <a:lnTo>
                    <a:pt x="108330" y="124460"/>
                  </a:lnTo>
                  <a:lnTo>
                    <a:pt x="108330" y="132587"/>
                  </a:lnTo>
                  <a:lnTo>
                    <a:pt x="115442" y="132587"/>
                  </a:lnTo>
                  <a:lnTo>
                    <a:pt x="115442" y="139700"/>
                  </a:lnTo>
                  <a:lnTo>
                    <a:pt x="122427" y="139700"/>
                  </a:lnTo>
                  <a:lnTo>
                    <a:pt x="122427" y="163449"/>
                  </a:lnTo>
                  <a:lnTo>
                    <a:pt x="129539" y="163449"/>
                  </a:lnTo>
                  <a:lnTo>
                    <a:pt x="129539" y="171196"/>
                  </a:lnTo>
                  <a:lnTo>
                    <a:pt x="137032" y="171196"/>
                  </a:lnTo>
                  <a:lnTo>
                    <a:pt x="137032" y="194945"/>
                  </a:lnTo>
                  <a:lnTo>
                    <a:pt x="129539" y="194945"/>
                  </a:lnTo>
                  <a:lnTo>
                    <a:pt x="129539" y="202311"/>
                  </a:lnTo>
                  <a:lnTo>
                    <a:pt x="144271" y="202311"/>
                  </a:lnTo>
                  <a:lnTo>
                    <a:pt x="144271" y="210185"/>
                  </a:lnTo>
                  <a:lnTo>
                    <a:pt x="151129" y="210185"/>
                  </a:lnTo>
                  <a:lnTo>
                    <a:pt x="151129" y="217932"/>
                  </a:lnTo>
                  <a:lnTo>
                    <a:pt x="158750" y="217932"/>
                  </a:lnTo>
                  <a:lnTo>
                    <a:pt x="158750" y="226060"/>
                  </a:lnTo>
                  <a:lnTo>
                    <a:pt x="165862" y="226060"/>
                  </a:lnTo>
                  <a:lnTo>
                    <a:pt x="165862" y="233425"/>
                  </a:lnTo>
                  <a:lnTo>
                    <a:pt x="172846" y="233425"/>
                  </a:lnTo>
                  <a:lnTo>
                    <a:pt x="172846" y="249427"/>
                  </a:lnTo>
                  <a:lnTo>
                    <a:pt x="180339" y="249427"/>
                  </a:lnTo>
                  <a:lnTo>
                    <a:pt x="180339" y="256539"/>
                  </a:lnTo>
                  <a:lnTo>
                    <a:pt x="172846" y="256539"/>
                  </a:lnTo>
                  <a:lnTo>
                    <a:pt x="172846" y="264667"/>
                  </a:lnTo>
                  <a:lnTo>
                    <a:pt x="180339" y="264667"/>
                  </a:lnTo>
                  <a:lnTo>
                    <a:pt x="180339" y="280162"/>
                  </a:lnTo>
                  <a:lnTo>
                    <a:pt x="172846" y="280162"/>
                  </a:lnTo>
                  <a:lnTo>
                    <a:pt x="172846" y="295783"/>
                  </a:lnTo>
                  <a:lnTo>
                    <a:pt x="180339" y="295783"/>
                  </a:lnTo>
                  <a:lnTo>
                    <a:pt x="180339" y="303529"/>
                  </a:lnTo>
                  <a:lnTo>
                    <a:pt x="187197" y="303529"/>
                  </a:lnTo>
                  <a:lnTo>
                    <a:pt x="187197" y="311658"/>
                  </a:lnTo>
                  <a:lnTo>
                    <a:pt x="194690" y="311658"/>
                  </a:lnTo>
                  <a:lnTo>
                    <a:pt x="194690" y="318770"/>
                  </a:lnTo>
                  <a:lnTo>
                    <a:pt x="201929" y="318770"/>
                  </a:lnTo>
                  <a:lnTo>
                    <a:pt x="201929" y="342138"/>
                  </a:lnTo>
                  <a:lnTo>
                    <a:pt x="208787" y="342138"/>
                  </a:lnTo>
                  <a:lnTo>
                    <a:pt x="208787" y="335025"/>
                  </a:lnTo>
                  <a:lnTo>
                    <a:pt x="216280" y="335025"/>
                  </a:lnTo>
                  <a:lnTo>
                    <a:pt x="216280" y="295783"/>
                  </a:lnTo>
                  <a:lnTo>
                    <a:pt x="223519" y="295783"/>
                  </a:lnTo>
                  <a:lnTo>
                    <a:pt x="223519" y="288036"/>
                  </a:lnTo>
                  <a:lnTo>
                    <a:pt x="230377" y="288036"/>
                  </a:lnTo>
                  <a:lnTo>
                    <a:pt x="230377" y="280162"/>
                  </a:lnTo>
                  <a:lnTo>
                    <a:pt x="251967" y="280162"/>
                  </a:lnTo>
                  <a:lnTo>
                    <a:pt x="251967" y="272796"/>
                  </a:lnTo>
                  <a:lnTo>
                    <a:pt x="259460" y="272796"/>
                  </a:lnTo>
                  <a:lnTo>
                    <a:pt x="266445" y="264667"/>
                  </a:lnTo>
                  <a:lnTo>
                    <a:pt x="273938" y="264667"/>
                  </a:lnTo>
                  <a:lnTo>
                    <a:pt x="273938" y="256539"/>
                  </a:lnTo>
                  <a:lnTo>
                    <a:pt x="302387" y="256539"/>
                  </a:lnTo>
                  <a:lnTo>
                    <a:pt x="302387" y="249427"/>
                  </a:lnTo>
                  <a:lnTo>
                    <a:pt x="317119" y="249427"/>
                  </a:lnTo>
                  <a:lnTo>
                    <a:pt x="309625" y="241300"/>
                  </a:lnTo>
                  <a:lnTo>
                    <a:pt x="317119" y="241300"/>
                  </a:lnTo>
                  <a:lnTo>
                    <a:pt x="317119" y="233425"/>
                  </a:lnTo>
                  <a:lnTo>
                    <a:pt x="309625" y="233425"/>
                  </a:lnTo>
                  <a:lnTo>
                    <a:pt x="309625" y="217932"/>
                  </a:lnTo>
                  <a:lnTo>
                    <a:pt x="317119" y="217932"/>
                  </a:lnTo>
                  <a:lnTo>
                    <a:pt x="317119" y="210185"/>
                  </a:lnTo>
                  <a:lnTo>
                    <a:pt x="324357" y="210185"/>
                  </a:lnTo>
                  <a:lnTo>
                    <a:pt x="324357" y="194945"/>
                  </a:lnTo>
                  <a:lnTo>
                    <a:pt x="331215" y="194945"/>
                  </a:lnTo>
                  <a:lnTo>
                    <a:pt x="331215" y="171196"/>
                  </a:lnTo>
                  <a:lnTo>
                    <a:pt x="338708" y="171196"/>
                  </a:lnTo>
                  <a:lnTo>
                    <a:pt x="338708" y="163449"/>
                  </a:lnTo>
                </a:path>
              </a:pathLst>
            </a:custGeom>
            <a:ln w="3175">
              <a:solidFill>
                <a:srgbClr val="B1B1B1"/>
              </a:solidFill>
            </a:ln>
          </p:spPr>
          <p:txBody>
            <a:bodyPr wrap="square" lIns="0" tIns="0" rIns="0" bIns="0" rtlCol="0"/>
            <a:lstStyle/>
            <a:p>
              <a:endParaRPr/>
            </a:p>
          </p:txBody>
        </p:sp>
        <p:sp>
          <p:nvSpPr>
            <p:cNvPr id="759" name="object 759"/>
            <p:cNvSpPr/>
            <p:nvPr/>
          </p:nvSpPr>
          <p:spPr>
            <a:xfrm>
              <a:off x="8089613" y="2812543"/>
              <a:ext cx="72390" cy="37465"/>
            </a:xfrm>
            <a:custGeom>
              <a:avLst/>
              <a:gdLst/>
              <a:ahLst/>
              <a:cxnLst/>
              <a:rect l="l" t="t" r="r" b="b"/>
              <a:pathLst>
                <a:path w="72390" h="37464">
                  <a:moveTo>
                    <a:pt x="72136" y="36957"/>
                  </a:moveTo>
                  <a:lnTo>
                    <a:pt x="72136" y="29591"/>
                  </a:lnTo>
                  <a:lnTo>
                    <a:pt x="64897" y="29591"/>
                  </a:lnTo>
                  <a:lnTo>
                    <a:pt x="64897" y="22352"/>
                  </a:lnTo>
                  <a:lnTo>
                    <a:pt x="57912" y="22352"/>
                  </a:lnTo>
                  <a:lnTo>
                    <a:pt x="57912" y="0"/>
                  </a:lnTo>
                  <a:lnTo>
                    <a:pt x="50673" y="0"/>
                  </a:lnTo>
                  <a:lnTo>
                    <a:pt x="50673" y="7238"/>
                  </a:lnTo>
                  <a:lnTo>
                    <a:pt x="43180" y="7238"/>
                  </a:lnTo>
                  <a:lnTo>
                    <a:pt x="43180" y="0"/>
                  </a:lnTo>
                  <a:lnTo>
                    <a:pt x="35941" y="0"/>
                  </a:lnTo>
                  <a:lnTo>
                    <a:pt x="35941" y="7238"/>
                  </a:lnTo>
                  <a:lnTo>
                    <a:pt x="0" y="7238"/>
                  </a:lnTo>
                </a:path>
              </a:pathLst>
            </a:custGeom>
            <a:ln w="3175">
              <a:solidFill>
                <a:srgbClr val="B1B1B1"/>
              </a:solidFill>
            </a:ln>
          </p:spPr>
          <p:txBody>
            <a:bodyPr wrap="square" lIns="0" tIns="0" rIns="0" bIns="0" rtlCol="0"/>
            <a:lstStyle/>
            <a:p>
              <a:endParaRPr/>
            </a:p>
          </p:txBody>
        </p:sp>
        <p:sp>
          <p:nvSpPr>
            <p:cNvPr id="760" name="object 760"/>
            <p:cNvSpPr/>
            <p:nvPr/>
          </p:nvSpPr>
          <p:spPr>
            <a:xfrm>
              <a:off x="8082501" y="2820416"/>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761" name="object 761"/>
            <p:cNvSpPr/>
            <p:nvPr/>
          </p:nvSpPr>
          <p:spPr>
            <a:xfrm>
              <a:off x="8089614" y="2820417"/>
              <a:ext cx="36195" cy="78105"/>
            </a:xfrm>
            <a:custGeom>
              <a:avLst/>
              <a:gdLst/>
              <a:ahLst/>
              <a:cxnLst/>
              <a:rect l="l" t="t" r="r" b="b"/>
              <a:pathLst>
                <a:path w="36195" h="78105">
                  <a:moveTo>
                    <a:pt x="0" y="0"/>
                  </a:moveTo>
                  <a:lnTo>
                    <a:pt x="0" y="15748"/>
                  </a:lnTo>
                  <a:lnTo>
                    <a:pt x="7366" y="15748"/>
                  </a:lnTo>
                  <a:lnTo>
                    <a:pt x="7366" y="30987"/>
                  </a:lnTo>
                  <a:lnTo>
                    <a:pt x="14224" y="30987"/>
                  </a:lnTo>
                  <a:lnTo>
                    <a:pt x="14224" y="46736"/>
                  </a:lnTo>
                  <a:lnTo>
                    <a:pt x="21590" y="46736"/>
                  </a:lnTo>
                  <a:lnTo>
                    <a:pt x="21590" y="54101"/>
                  </a:lnTo>
                  <a:lnTo>
                    <a:pt x="29083" y="54101"/>
                  </a:lnTo>
                  <a:lnTo>
                    <a:pt x="29083" y="69976"/>
                  </a:lnTo>
                  <a:lnTo>
                    <a:pt x="36068" y="69976"/>
                  </a:lnTo>
                  <a:lnTo>
                    <a:pt x="36068" y="77724"/>
                  </a:lnTo>
                </a:path>
              </a:pathLst>
            </a:custGeom>
            <a:ln w="3175">
              <a:solidFill>
                <a:srgbClr val="B1B1B1"/>
              </a:solidFill>
            </a:ln>
          </p:spPr>
          <p:txBody>
            <a:bodyPr wrap="square" lIns="0" tIns="0" rIns="0" bIns="0" rtlCol="0"/>
            <a:lstStyle/>
            <a:p>
              <a:endParaRPr/>
            </a:p>
          </p:txBody>
        </p:sp>
        <p:sp>
          <p:nvSpPr>
            <p:cNvPr id="762" name="object 762"/>
            <p:cNvSpPr/>
            <p:nvPr/>
          </p:nvSpPr>
          <p:spPr>
            <a:xfrm>
              <a:off x="8118442" y="2898139"/>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763" name="object 763"/>
            <p:cNvSpPr/>
            <p:nvPr/>
          </p:nvSpPr>
          <p:spPr>
            <a:xfrm>
              <a:off x="8125682" y="2898139"/>
              <a:ext cx="21590" cy="46990"/>
            </a:xfrm>
            <a:custGeom>
              <a:avLst/>
              <a:gdLst/>
              <a:ahLst/>
              <a:cxnLst/>
              <a:rect l="l" t="t" r="r" b="b"/>
              <a:pathLst>
                <a:path w="21590" h="46989">
                  <a:moveTo>
                    <a:pt x="0" y="0"/>
                  </a:moveTo>
                  <a:lnTo>
                    <a:pt x="0" y="23495"/>
                  </a:lnTo>
                  <a:lnTo>
                    <a:pt x="7112" y="23495"/>
                  </a:lnTo>
                  <a:lnTo>
                    <a:pt x="7112" y="39115"/>
                  </a:lnTo>
                  <a:lnTo>
                    <a:pt x="21590" y="39115"/>
                  </a:lnTo>
                  <a:lnTo>
                    <a:pt x="21590" y="46609"/>
                  </a:lnTo>
                </a:path>
              </a:pathLst>
            </a:custGeom>
            <a:ln w="3175">
              <a:solidFill>
                <a:srgbClr val="B1B1B1"/>
              </a:solidFill>
            </a:ln>
          </p:spPr>
          <p:txBody>
            <a:bodyPr wrap="square" lIns="0" tIns="0" rIns="0" bIns="0" rtlCol="0"/>
            <a:lstStyle/>
            <a:p>
              <a:endParaRPr/>
            </a:p>
          </p:txBody>
        </p:sp>
        <p:sp>
          <p:nvSpPr>
            <p:cNvPr id="764" name="object 764"/>
            <p:cNvSpPr/>
            <p:nvPr/>
          </p:nvSpPr>
          <p:spPr>
            <a:xfrm>
              <a:off x="8161749" y="2849498"/>
              <a:ext cx="21590" cy="87630"/>
            </a:xfrm>
            <a:custGeom>
              <a:avLst/>
              <a:gdLst/>
              <a:ahLst/>
              <a:cxnLst/>
              <a:rect l="l" t="t" r="r" b="b"/>
              <a:pathLst>
                <a:path w="21590" h="87630">
                  <a:moveTo>
                    <a:pt x="21589" y="87502"/>
                  </a:moveTo>
                  <a:lnTo>
                    <a:pt x="21589" y="79628"/>
                  </a:lnTo>
                  <a:lnTo>
                    <a:pt x="14350" y="79628"/>
                  </a:lnTo>
                  <a:lnTo>
                    <a:pt x="14350" y="40004"/>
                  </a:lnTo>
                  <a:lnTo>
                    <a:pt x="21589" y="40004"/>
                  </a:lnTo>
                  <a:lnTo>
                    <a:pt x="21589" y="23749"/>
                  </a:lnTo>
                  <a:lnTo>
                    <a:pt x="14350" y="23749"/>
                  </a:lnTo>
                  <a:lnTo>
                    <a:pt x="14350" y="16255"/>
                  </a:lnTo>
                  <a:lnTo>
                    <a:pt x="7492" y="16255"/>
                  </a:lnTo>
                  <a:lnTo>
                    <a:pt x="7492" y="8254"/>
                  </a:lnTo>
                  <a:lnTo>
                    <a:pt x="0" y="8254"/>
                  </a:lnTo>
                  <a:lnTo>
                    <a:pt x="0" y="0"/>
                  </a:lnTo>
                </a:path>
              </a:pathLst>
            </a:custGeom>
            <a:ln w="3175">
              <a:solidFill>
                <a:srgbClr val="B1B1B1"/>
              </a:solidFill>
            </a:ln>
          </p:spPr>
          <p:txBody>
            <a:bodyPr wrap="square" lIns="0" tIns="0" rIns="0" bIns="0" rtlCol="0"/>
            <a:lstStyle/>
            <a:p>
              <a:endParaRPr/>
            </a:p>
          </p:txBody>
        </p:sp>
        <p:sp>
          <p:nvSpPr>
            <p:cNvPr id="765" name="object 765"/>
            <p:cNvSpPr/>
            <p:nvPr/>
          </p:nvSpPr>
          <p:spPr>
            <a:xfrm>
              <a:off x="8154511" y="284949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766" name="object 766"/>
            <p:cNvSpPr/>
            <p:nvPr/>
          </p:nvSpPr>
          <p:spPr>
            <a:xfrm>
              <a:off x="7923878" y="2952624"/>
              <a:ext cx="180340" cy="78105"/>
            </a:xfrm>
            <a:custGeom>
              <a:avLst/>
              <a:gdLst/>
              <a:ahLst/>
              <a:cxnLst/>
              <a:rect l="l" t="t" r="r" b="b"/>
              <a:pathLst>
                <a:path w="180340" h="78105">
                  <a:moveTo>
                    <a:pt x="180212" y="46862"/>
                  </a:moveTo>
                  <a:lnTo>
                    <a:pt x="180212" y="54990"/>
                  </a:lnTo>
                  <a:lnTo>
                    <a:pt x="165988" y="54990"/>
                  </a:lnTo>
                  <a:lnTo>
                    <a:pt x="165988" y="62484"/>
                  </a:lnTo>
                  <a:lnTo>
                    <a:pt x="137159" y="62484"/>
                  </a:lnTo>
                  <a:lnTo>
                    <a:pt x="137159" y="54990"/>
                  </a:lnTo>
                  <a:lnTo>
                    <a:pt x="129667" y="54990"/>
                  </a:lnTo>
                  <a:lnTo>
                    <a:pt x="129667" y="62484"/>
                  </a:lnTo>
                  <a:lnTo>
                    <a:pt x="122681" y="62484"/>
                  </a:lnTo>
                  <a:lnTo>
                    <a:pt x="122681" y="70230"/>
                  </a:lnTo>
                  <a:lnTo>
                    <a:pt x="107950" y="70230"/>
                  </a:lnTo>
                  <a:lnTo>
                    <a:pt x="107950" y="77724"/>
                  </a:lnTo>
                  <a:lnTo>
                    <a:pt x="93852" y="77724"/>
                  </a:lnTo>
                  <a:lnTo>
                    <a:pt x="93852" y="70230"/>
                  </a:lnTo>
                  <a:lnTo>
                    <a:pt x="86360" y="70230"/>
                  </a:lnTo>
                  <a:lnTo>
                    <a:pt x="86360" y="62484"/>
                  </a:lnTo>
                  <a:lnTo>
                    <a:pt x="72136" y="62484"/>
                  </a:lnTo>
                  <a:lnTo>
                    <a:pt x="72136" y="46862"/>
                  </a:lnTo>
                  <a:lnTo>
                    <a:pt x="64642" y="46862"/>
                  </a:lnTo>
                  <a:lnTo>
                    <a:pt x="64642" y="38735"/>
                  </a:lnTo>
                  <a:lnTo>
                    <a:pt x="72136" y="38735"/>
                  </a:lnTo>
                  <a:lnTo>
                    <a:pt x="72136" y="15239"/>
                  </a:lnTo>
                  <a:lnTo>
                    <a:pt x="79375" y="15239"/>
                  </a:lnTo>
                  <a:lnTo>
                    <a:pt x="79375" y="7747"/>
                  </a:lnTo>
                  <a:lnTo>
                    <a:pt x="50164" y="7747"/>
                  </a:lnTo>
                  <a:lnTo>
                    <a:pt x="50164" y="15239"/>
                  </a:lnTo>
                  <a:lnTo>
                    <a:pt x="43561" y="15239"/>
                  </a:lnTo>
                  <a:lnTo>
                    <a:pt x="43561" y="23367"/>
                  </a:lnTo>
                  <a:lnTo>
                    <a:pt x="0" y="23367"/>
                  </a:lnTo>
                  <a:lnTo>
                    <a:pt x="0" y="7747"/>
                  </a:lnTo>
                  <a:lnTo>
                    <a:pt x="6857" y="7747"/>
                  </a:lnTo>
                  <a:lnTo>
                    <a:pt x="6857" y="0"/>
                  </a:lnTo>
                </a:path>
              </a:pathLst>
            </a:custGeom>
            <a:ln w="3175">
              <a:solidFill>
                <a:srgbClr val="B1B1B1"/>
              </a:solidFill>
            </a:ln>
          </p:spPr>
          <p:txBody>
            <a:bodyPr wrap="square" lIns="0" tIns="0" rIns="0" bIns="0" rtlCol="0"/>
            <a:lstStyle/>
            <a:p>
              <a:endParaRPr/>
            </a:p>
          </p:txBody>
        </p:sp>
        <p:sp>
          <p:nvSpPr>
            <p:cNvPr id="767" name="object 767"/>
            <p:cNvSpPr/>
            <p:nvPr/>
          </p:nvSpPr>
          <p:spPr>
            <a:xfrm>
              <a:off x="7923878" y="2952623"/>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768" name="object 768"/>
            <p:cNvSpPr/>
            <p:nvPr/>
          </p:nvSpPr>
          <p:spPr>
            <a:xfrm>
              <a:off x="7902290" y="2937002"/>
              <a:ext cx="29209" cy="15875"/>
            </a:xfrm>
            <a:custGeom>
              <a:avLst/>
              <a:gdLst/>
              <a:ahLst/>
              <a:cxnLst/>
              <a:rect l="l" t="t" r="r" b="b"/>
              <a:pathLst>
                <a:path w="29210" h="15875">
                  <a:moveTo>
                    <a:pt x="28828" y="15621"/>
                  </a:moveTo>
                  <a:lnTo>
                    <a:pt x="28828" y="7493"/>
                  </a:lnTo>
                  <a:lnTo>
                    <a:pt x="21843" y="7493"/>
                  </a:lnTo>
                  <a:lnTo>
                    <a:pt x="21843" y="0"/>
                  </a:lnTo>
                  <a:lnTo>
                    <a:pt x="0" y="0"/>
                  </a:lnTo>
                </a:path>
              </a:pathLst>
            </a:custGeom>
            <a:ln w="3175">
              <a:solidFill>
                <a:srgbClr val="B1B1B1"/>
              </a:solidFill>
            </a:ln>
          </p:spPr>
          <p:txBody>
            <a:bodyPr wrap="square" lIns="0" tIns="0" rIns="0" bIns="0" rtlCol="0"/>
            <a:lstStyle/>
            <a:p>
              <a:endParaRPr/>
            </a:p>
          </p:txBody>
        </p:sp>
        <p:sp>
          <p:nvSpPr>
            <p:cNvPr id="769" name="object 769"/>
            <p:cNvSpPr/>
            <p:nvPr/>
          </p:nvSpPr>
          <p:spPr>
            <a:xfrm>
              <a:off x="7902289" y="2937002"/>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770" name="object 770"/>
            <p:cNvSpPr/>
            <p:nvPr/>
          </p:nvSpPr>
          <p:spPr>
            <a:xfrm>
              <a:off x="7887810" y="2937002"/>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771" name="object 771"/>
            <p:cNvSpPr/>
            <p:nvPr/>
          </p:nvSpPr>
          <p:spPr>
            <a:xfrm>
              <a:off x="7887810" y="2937001"/>
              <a:ext cx="14604" cy="0"/>
            </a:xfrm>
            <a:custGeom>
              <a:avLst/>
              <a:gdLst/>
              <a:ahLst/>
              <a:cxnLst/>
              <a:rect l="l" t="t" r="r" b="b"/>
              <a:pathLst>
                <a:path w="14604">
                  <a:moveTo>
                    <a:pt x="14478" y="0"/>
                  </a:moveTo>
                  <a:lnTo>
                    <a:pt x="0" y="0"/>
                  </a:lnTo>
                </a:path>
              </a:pathLst>
            </a:custGeom>
            <a:ln w="3175">
              <a:solidFill>
                <a:srgbClr val="B1B1B1"/>
              </a:solidFill>
            </a:ln>
          </p:spPr>
          <p:txBody>
            <a:bodyPr wrap="square" lIns="0" tIns="0" rIns="0" bIns="0" rtlCol="0"/>
            <a:lstStyle/>
            <a:p>
              <a:endParaRPr/>
            </a:p>
          </p:txBody>
        </p:sp>
        <p:sp>
          <p:nvSpPr>
            <p:cNvPr id="772" name="object 772"/>
            <p:cNvSpPr/>
            <p:nvPr/>
          </p:nvSpPr>
          <p:spPr>
            <a:xfrm>
              <a:off x="7866221" y="2937002"/>
              <a:ext cx="21590" cy="31115"/>
            </a:xfrm>
            <a:custGeom>
              <a:avLst/>
              <a:gdLst/>
              <a:ahLst/>
              <a:cxnLst/>
              <a:rect l="l" t="t" r="r" b="b"/>
              <a:pathLst>
                <a:path w="21589" h="31114">
                  <a:moveTo>
                    <a:pt x="21589" y="0"/>
                  </a:moveTo>
                  <a:lnTo>
                    <a:pt x="14350" y="0"/>
                  </a:lnTo>
                  <a:lnTo>
                    <a:pt x="14350" y="7493"/>
                  </a:lnTo>
                  <a:lnTo>
                    <a:pt x="6858" y="7493"/>
                  </a:lnTo>
                  <a:lnTo>
                    <a:pt x="6858" y="15748"/>
                  </a:lnTo>
                  <a:lnTo>
                    <a:pt x="0" y="15748"/>
                  </a:lnTo>
                  <a:lnTo>
                    <a:pt x="0" y="23622"/>
                  </a:lnTo>
                  <a:lnTo>
                    <a:pt x="6858" y="23622"/>
                  </a:lnTo>
                  <a:lnTo>
                    <a:pt x="6858" y="31114"/>
                  </a:lnTo>
                  <a:lnTo>
                    <a:pt x="0" y="31114"/>
                  </a:lnTo>
                </a:path>
              </a:pathLst>
            </a:custGeom>
            <a:ln w="3175">
              <a:solidFill>
                <a:srgbClr val="B1B1B1"/>
              </a:solidFill>
            </a:ln>
          </p:spPr>
          <p:txBody>
            <a:bodyPr wrap="square" lIns="0" tIns="0" rIns="0" bIns="0" rtlCol="0"/>
            <a:lstStyle/>
            <a:p>
              <a:endParaRPr/>
            </a:p>
          </p:txBody>
        </p:sp>
        <p:sp>
          <p:nvSpPr>
            <p:cNvPr id="773" name="object 773"/>
            <p:cNvSpPr/>
            <p:nvPr/>
          </p:nvSpPr>
          <p:spPr>
            <a:xfrm>
              <a:off x="7815675" y="2968117"/>
              <a:ext cx="50800" cy="39370"/>
            </a:xfrm>
            <a:custGeom>
              <a:avLst/>
              <a:gdLst/>
              <a:ahLst/>
              <a:cxnLst/>
              <a:rect l="l" t="t" r="r" b="b"/>
              <a:pathLst>
                <a:path w="50800" h="39369">
                  <a:moveTo>
                    <a:pt x="50545" y="0"/>
                  </a:moveTo>
                  <a:lnTo>
                    <a:pt x="43306" y="0"/>
                  </a:lnTo>
                  <a:lnTo>
                    <a:pt x="43306" y="8000"/>
                  </a:lnTo>
                  <a:lnTo>
                    <a:pt x="35813" y="8000"/>
                  </a:lnTo>
                  <a:lnTo>
                    <a:pt x="35813" y="30987"/>
                  </a:lnTo>
                  <a:lnTo>
                    <a:pt x="28575" y="30987"/>
                  </a:lnTo>
                  <a:lnTo>
                    <a:pt x="28575" y="38862"/>
                  </a:lnTo>
                  <a:lnTo>
                    <a:pt x="14477" y="38862"/>
                  </a:lnTo>
                  <a:lnTo>
                    <a:pt x="14477" y="22987"/>
                  </a:lnTo>
                  <a:lnTo>
                    <a:pt x="6984" y="22987"/>
                  </a:lnTo>
                  <a:lnTo>
                    <a:pt x="6984" y="8000"/>
                  </a:lnTo>
                  <a:lnTo>
                    <a:pt x="0" y="8000"/>
                  </a:lnTo>
                  <a:lnTo>
                    <a:pt x="0" y="0"/>
                  </a:lnTo>
                </a:path>
              </a:pathLst>
            </a:custGeom>
            <a:ln w="3175">
              <a:solidFill>
                <a:srgbClr val="B1B1B1"/>
              </a:solidFill>
            </a:ln>
          </p:spPr>
          <p:txBody>
            <a:bodyPr wrap="square" lIns="0" tIns="0" rIns="0" bIns="0" rtlCol="0"/>
            <a:lstStyle/>
            <a:p>
              <a:endParaRPr/>
            </a:p>
          </p:txBody>
        </p:sp>
        <p:sp>
          <p:nvSpPr>
            <p:cNvPr id="774" name="object 774"/>
            <p:cNvSpPr/>
            <p:nvPr/>
          </p:nvSpPr>
          <p:spPr>
            <a:xfrm>
              <a:off x="7866221" y="2968118"/>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775" name="object 775"/>
            <p:cNvSpPr/>
            <p:nvPr/>
          </p:nvSpPr>
          <p:spPr>
            <a:xfrm>
              <a:off x="7815675" y="2968117"/>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76" name="object 776"/>
            <p:cNvSpPr/>
            <p:nvPr/>
          </p:nvSpPr>
          <p:spPr>
            <a:xfrm>
              <a:off x="8053673" y="3185922"/>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777" name="object 777"/>
            <p:cNvSpPr/>
            <p:nvPr/>
          </p:nvSpPr>
          <p:spPr>
            <a:xfrm>
              <a:off x="8060786" y="3115946"/>
              <a:ext cx="86995" cy="70485"/>
            </a:xfrm>
            <a:custGeom>
              <a:avLst/>
              <a:gdLst/>
              <a:ahLst/>
              <a:cxnLst/>
              <a:rect l="l" t="t" r="r" b="b"/>
              <a:pathLst>
                <a:path w="86995" h="70485">
                  <a:moveTo>
                    <a:pt x="0" y="69976"/>
                  </a:moveTo>
                  <a:lnTo>
                    <a:pt x="0" y="62102"/>
                  </a:lnTo>
                  <a:lnTo>
                    <a:pt x="7239" y="62102"/>
                  </a:lnTo>
                  <a:lnTo>
                    <a:pt x="7239" y="54355"/>
                  </a:lnTo>
                  <a:lnTo>
                    <a:pt x="14097" y="54355"/>
                  </a:lnTo>
                  <a:lnTo>
                    <a:pt x="14097" y="46227"/>
                  </a:lnTo>
                  <a:lnTo>
                    <a:pt x="28828" y="46227"/>
                  </a:lnTo>
                  <a:lnTo>
                    <a:pt x="28828" y="39115"/>
                  </a:lnTo>
                  <a:lnTo>
                    <a:pt x="42925" y="39115"/>
                  </a:lnTo>
                  <a:lnTo>
                    <a:pt x="42925" y="15875"/>
                  </a:lnTo>
                  <a:lnTo>
                    <a:pt x="50165" y="15875"/>
                  </a:lnTo>
                  <a:lnTo>
                    <a:pt x="50165" y="0"/>
                  </a:lnTo>
                  <a:lnTo>
                    <a:pt x="64643" y="0"/>
                  </a:lnTo>
                  <a:lnTo>
                    <a:pt x="64643" y="7746"/>
                  </a:lnTo>
                  <a:lnTo>
                    <a:pt x="71754" y="7746"/>
                  </a:lnTo>
                  <a:lnTo>
                    <a:pt x="71754" y="0"/>
                  </a:lnTo>
                  <a:lnTo>
                    <a:pt x="79375" y="0"/>
                  </a:lnTo>
                  <a:lnTo>
                    <a:pt x="79375" y="7746"/>
                  </a:lnTo>
                  <a:lnTo>
                    <a:pt x="86487" y="0"/>
                  </a:lnTo>
                </a:path>
              </a:pathLst>
            </a:custGeom>
            <a:ln w="3175">
              <a:solidFill>
                <a:srgbClr val="B1B1B1"/>
              </a:solidFill>
            </a:ln>
          </p:spPr>
          <p:txBody>
            <a:bodyPr wrap="square" lIns="0" tIns="0" rIns="0" bIns="0" rtlCol="0"/>
            <a:lstStyle/>
            <a:p>
              <a:endParaRPr/>
            </a:p>
          </p:txBody>
        </p:sp>
        <p:sp>
          <p:nvSpPr>
            <p:cNvPr id="778" name="object 778"/>
            <p:cNvSpPr/>
            <p:nvPr/>
          </p:nvSpPr>
          <p:spPr>
            <a:xfrm>
              <a:off x="8183340" y="2937001"/>
              <a:ext cx="29209" cy="54610"/>
            </a:xfrm>
            <a:custGeom>
              <a:avLst/>
              <a:gdLst/>
              <a:ahLst/>
              <a:cxnLst/>
              <a:rect l="l" t="t" r="r" b="b"/>
              <a:pathLst>
                <a:path w="29209" h="54610">
                  <a:moveTo>
                    <a:pt x="28829" y="54483"/>
                  </a:moveTo>
                  <a:lnTo>
                    <a:pt x="28829" y="47244"/>
                  </a:lnTo>
                  <a:lnTo>
                    <a:pt x="21463" y="47244"/>
                  </a:lnTo>
                  <a:lnTo>
                    <a:pt x="21463" y="23495"/>
                  </a:lnTo>
                  <a:lnTo>
                    <a:pt x="14605" y="23495"/>
                  </a:lnTo>
                  <a:lnTo>
                    <a:pt x="14605" y="15621"/>
                  </a:lnTo>
                  <a:lnTo>
                    <a:pt x="7493" y="15621"/>
                  </a:lnTo>
                  <a:lnTo>
                    <a:pt x="7493" y="7493"/>
                  </a:lnTo>
                  <a:lnTo>
                    <a:pt x="0" y="7493"/>
                  </a:lnTo>
                  <a:lnTo>
                    <a:pt x="0" y="0"/>
                  </a:lnTo>
                </a:path>
              </a:pathLst>
            </a:custGeom>
            <a:ln w="3175">
              <a:solidFill>
                <a:srgbClr val="B1B1B1"/>
              </a:solidFill>
            </a:ln>
          </p:spPr>
          <p:txBody>
            <a:bodyPr wrap="square" lIns="0" tIns="0" rIns="0" bIns="0" rtlCol="0"/>
            <a:lstStyle/>
            <a:p>
              <a:endParaRPr/>
            </a:p>
          </p:txBody>
        </p:sp>
        <p:sp>
          <p:nvSpPr>
            <p:cNvPr id="779" name="object 779"/>
            <p:cNvSpPr/>
            <p:nvPr/>
          </p:nvSpPr>
          <p:spPr>
            <a:xfrm>
              <a:off x="8212169" y="2991485"/>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80" name="object 780"/>
            <p:cNvSpPr/>
            <p:nvPr/>
          </p:nvSpPr>
          <p:spPr>
            <a:xfrm>
              <a:off x="8219408" y="3006980"/>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781" name="object 781"/>
            <p:cNvSpPr/>
            <p:nvPr/>
          </p:nvSpPr>
          <p:spPr>
            <a:xfrm>
              <a:off x="8204929" y="2991486"/>
              <a:ext cx="14604" cy="23495"/>
            </a:xfrm>
            <a:custGeom>
              <a:avLst/>
              <a:gdLst/>
              <a:ahLst/>
              <a:cxnLst/>
              <a:rect l="l" t="t" r="r" b="b"/>
              <a:pathLst>
                <a:path w="14604" h="23494">
                  <a:moveTo>
                    <a:pt x="14477" y="23240"/>
                  </a:moveTo>
                  <a:lnTo>
                    <a:pt x="7620" y="23240"/>
                  </a:lnTo>
                  <a:lnTo>
                    <a:pt x="7620" y="16001"/>
                  </a:lnTo>
                  <a:lnTo>
                    <a:pt x="0" y="16001"/>
                  </a:lnTo>
                  <a:lnTo>
                    <a:pt x="0" y="0"/>
                  </a:lnTo>
                  <a:lnTo>
                    <a:pt x="7620" y="0"/>
                  </a:lnTo>
                </a:path>
              </a:pathLst>
            </a:custGeom>
            <a:ln w="3175">
              <a:solidFill>
                <a:srgbClr val="B1B1B1"/>
              </a:solidFill>
            </a:ln>
          </p:spPr>
          <p:txBody>
            <a:bodyPr wrap="square" lIns="0" tIns="0" rIns="0" bIns="0" rtlCol="0"/>
            <a:lstStyle/>
            <a:p>
              <a:endParaRPr/>
            </a:p>
          </p:txBody>
        </p:sp>
        <p:sp>
          <p:nvSpPr>
            <p:cNvPr id="782" name="object 782"/>
            <p:cNvSpPr/>
            <p:nvPr/>
          </p:nvSpPr>
          <p:spPr>
            <a:xfrm>
              <a:off x="8204929" y="3014726"/>
              <a:ext cx="158750" cy="186690"/>
            </a:xfrm>
            <a:custGeom>
              <a:avLst/>
              <a:gdLst/>
              <a:ahLst/>
              <a:cxnLst/>
              <a:rect l="l" t="t" r="r" b="b"/>
              <a:pathLst>
                <a:path w="158750" h="186689">
                  <a:moveTo>
                    <a:pt x="137032" y="186689"/>
                  </a:moveTo>
                  <a:lnTo>
                    <a:pt x="144525" y="186689"/>
                  </a:lnTo>
                  <a:lnTo>
                    <a:pt x="144525" y="178943"/>
                  </a:lnTo>
                  <a:lnTo>
                    <a:pt x="151129" y="178943"/>
                  </a:lnTo>
                  <a:lnTo>
                    <a:pt x="151129" y="171196"/>
                  </a:lnTo>
                  <a:lnTo>
                    <a:pt x="158623" y="171196"/>
                  </a:lnTo>
                  <a:lnTo>
                    <a:pt x="158623" y="147447"/>
                  </a:lnTo>
                  <a:lnTo>
                    <a:pt x="151129" y="147447"/>
                  </a:lnTo>
                  <a:lnTo>
                    <a:pt x="151129" y="140335"/>
                  </a:lnTo>
                  <a:lnTo>
                    <a:pt x="158623" y="132207"/>
                  </a:lnTo>
                  <a:lnTo>
                    <a:pt x="158623" y="124460"/>
                  </a:lnTo>
                  <a:lnTo>
                    <a:pt x="144525" y="124460"/>
                  </a:lnTo>
                  <a:lnTo>
                    <a:pt x="144525" y="117094"/>
                  </a:lnTo>
                  <a:lnTo>
                    <a:pt x="137032" y="117094"/>
                  </a:lnTo>
                  <a:lnTo>
                    <a:pt x="137032" y="108965"/>
                  </a:lnTo>
                  <a:lnTo>
                    <a:pt x="129794" y="108965"/>
                  </a:lnTo>
                  <a:lnTo>
                    <a:pt x="129794" y="93345"/>
                  </a:lnTo>
                  <a:lnTo>
                    <a:pt x="86868" y="93345"/>
                  </a:lnTo>
                  <a:lnTo>
                    <a:pt x="86868" y="85598"/>
                  </a:lnTo>
                  <a:lnTo>
                    <a:pt x="71881" y="85598"/>
                  </a:lnTo>
                  <a:lnTo>
                    <a:pt x="71881" y="93345"/>
                  </a:lnTo>
                  <a:lnTo>
                    <a:pt x="65277" y="93345"/>
                  </a:lnTo>
                  <a:lnTo>
                    <a:pt x="65277" y="101219"/>
                  </a:lnTo>
                  <a:lnTo>
                    <a:pt x="36068" y="101219"/>
                  </a:lnTo>
                  <a:lnTo>
                    <a:pt x="36068" y="85598"/>
                  </a:lnTo>
                  <a:lnTo>
                    <a:pt x="28828" y="85598"/>
                  </a:lnTo>
                  <a:lnTo>
                    <a:pt x="28828" y="77850"/>
                  </a:lnTo>
                  <a:lnTo>
                    <a:pt x="36068" y="77850"/>
                  </a:lnTo>
                  <a:lnTo>
                    <a:pt x="36068" y="54863"/>
                  </a:lnTo>
                  <a:lnTo>
                    <a:pt x="28828" y="54863"/>
                  </a:lnTo>
                  <a:lnTo>
                    <a:pt x="28828" y="46736"/>
                  </a:lnTo>
                  <a:lnTo>
                    <a:pt x="21717" y="46736"/>
                  </a:lnTo>
                  <a:lnTo>
                    <a:pt x="21717" y="31496"/>
                  </a:lnTo>
                  <a:lnTo>
                    <a:pt x="7620" y="31496"/>
                  </a:lnTo>
                  <a:lnTo>
                    <a:pt x="7620" y="23368"/>
                  </a:lnTo>
                  <a:lnTo>
                    <a:pt x="0" y="23368"/>
                  </a:lnTo>
                  <a:lnTo>
                    <a:pt x="0" y="15239"/>
                  </a:lnTo>
                  <a:lnTo>
                    <a:pt x="7620" y="15239"/>
                  </a:lnTo>
                  <a:lnTo>
                    <a:pt x="7620" y="7874"/>
                  </a:lnTo>
                  <a:lnTo>
                    <a:pt x="14477" y="7874"/>
                  </a:lnTo>
                  <a:lnTo>
                    <a:pt x="14477" y="0"/>
                  </a:lnTo>
                </a:path>
              </a:pathLst>
            </a:custGeom>
            <a:ln w="3175">
              <a:solidFill>
                <a:srgbClr val="B1B1B1"/>
              </a:solidFill>
            </a:ln>
          </p:spPr>
          <p:txBody>
            <a:bodyPr wrap="square" lIns="0" tIns="0" rIns="0" bIns="0" rtlCol="0"/>
            <a:lstStyle/>
            <a:p>
              <a:endParaRPr/>
            </a:p>
          </p:txBody>
        </p:sp>
        <p:sp>
          <p:nvSpPr>
            <p:cNvPr id="783" name="object 783"/>
            <p:cNvSpPr/>
            <p:nvPr/>
          </p:nvSpPr>
          <p:spPr>
            <a:xfrm>
              <a:off x="8176100" y="2937001"/>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784" name="object 784"/>
            <p:cNvSpPr/>
            <p:nvPr/>
          </p:nvSpPr>
          <p:spPr>
            <a:xfrm>
              <a:off x="8147272" y="2952623"/>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85" name="object 785"/>
            <p:cNvSpPr/>
            <p:nvPr/>
          </p:nvSpPr>
          <p:spPr>
            <a:xfrm>
              <a:off x="8140160" y="2944748"/>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786" name="object 786"/>
            <p:cNvSpPr/>
            <p:nvPr/>
          </p:nvSpPr>
          <p:spPr>
            <a:xfrm>
              <a:off x="8147272" y="2944749"/>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787" name="object 787"/>
            <p:cNvSpPr/>
            <p:nvPr/>
          </p:nvSpPr>
          <p:spPr>
            <a:xfrm>
              <a:off x="8104091" y="2952623"/>
              <a:ext cx="43180" cy="46990"/>
            </a:xfrm>
            <a:custGeom>
              <a:avLst/>
              <a:gdLst/>
              <a:ahLst/>
              <a:cxnLst/>
              <a:rect l="l" t="t" r="r" b="b"/>
              <a:pathLst>
                <a:path w="43179" h="46989">
                  <a:moveTo>
                    <a:pt x="43180" y="0"/>
                  </a:moveTo>
                  <a:lnTo>
                    <a:pt x="43180" y="7747"/>
                  </a:lnTo>
                  <a:lnTo>
                    <a:pt x="28575" y="7747"/>
                  </a:lnTo>
                  <a:lnTo>
                    <a:pt x="28575" y="15239"/>
                  </a:lnTo>
                  <a:lnTo>
                    <a:pt x="14605" y="15239"/>
                  </a:lnTo>
                  <a:lnTo>
                    <a:pt x="14605" y="31368"/>
                  </a:lnTo>
                  <a:lnTo>
                    <a:pt x="7112" y="31368"/>
                  </a:lnTo>
                  <a:lnTo>
                    <a:pt x="7112" y="38480"/>
                  </a:lnTo>
                  <a:lnTo>
                    <a:pt x="0" y="38480"/>
                  </a:lnTo>
                  <a:lnTo>
                    <a:pt x="0" y="46609"/>
                  </a:lnTo>
                </a:path>
              </a:pathLst>
            </a:custGeom>
            <a:ln w="3175">
              <a:solidFill>
                <a:srgbClr val="B1B1B1"/>
              </a:solidFill>
            </a:ln>
          </p:spPr>
          <p:txBody>
            <a:bodyPr wrap="square" lIns="0" tIns="0" rIns="0" bIns="0" rtlCol="0"/>
            <a:lstStyle/>
            <a:p>
              <a:endParaRPr/>
            </a:p>
          </p:txBody>
        </p:sp>
        <p:sp>
          <p:nvSpPr>
            <p:cNvPr id="788" name="object 788"/>
            <p:cNvSpPr/>
            <p:nvPr/>
          </p:nvSpPr>
          <p:spPr>
            <a:xfrm>
              <a:off x="8104091" y="2999232"/>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789" name="object 789"/>
            <p:cNvSpPr/>
            <p:nvPr/>
          </p:nvSpPr>
          <p:spPr>
            <a:xfrm>
              <a:off x="8147272" y="3115946"/>
              <a:ext cx="0" cy="8255"/>
            </a:xfrm>
            <a:custGeom>
              <a:avLst/>
              <a:gdLst/>
              <a:ahLst/>
              <a:cxnLst/>
              <a:rect l="l" t="t" r="r" b="b"/>
              <a:pathLst>
                <a:path h="8255">
                  <a:moveTo>
                    <a:pt x="0" y="7746"/>
                  </a:moveTo>
                  <a:lnTo>
                    <a:pt x="0" y="0"/>
                  </a:lnTo>
                </a:path>
              </a:pathLst>
            </a:custGeom>
            <a:ln w="3175">
              <a:solidFill>
                <a:srgbClr val="B1B1B1"/>
              </a:solidFill>
            </a:ln>
          </p:spPr>
          <p:txBody>
            <a:bodyPr wrap="square" lIns="0" tIns="0" rIns="0" bIns="0" rtlCol="0"/>
            <a:lstStyle/>
            <a:p>
              <a:endParaRPr/>
            </a:p>
          </p:txBody>
        </p:sp>
        <p:sp>
          <p:nvSpPr>
            <p:cNvPr id="790" name="object 790"/>
            <p:cNvSpPr/>
            <p:nvPr/>
          </p:nvSpPr>
          <p:spPr>
            <a:xfrm>
              <a:off x="8147273" y="3115945"/>
              <a:ext cx="86995" cy="109220"/>
            </a:xfrm>
            <a:custGeom>
              <a:avLst/>
              <a:gdLst/>
              <a:ahLst/>
              <a:cxnLst/>
              <a:rect l="l" t="t" r="r" b="b"/>
              <a:pathLst>
                <a:path w="86995" h="109219">
                  <a:moveTo>
                    <a:pt x="0" y="0"/>
                  </a:moveTo>
                  <a:lnTo>
                    <a:pt x="35940" y="0"/>
                  </a:lnTo>
                  <a:lnTo>
                    <a:pt x="35940" y="7746"/>
                  </a:lnTo>
                  <a:lnTo>
                    <a:pt x="28701" y="7746"/>
                  </a:lnTo>
                  <a:lnTo>
                    <a:pt x="28701" y="15875"/>
                  </a:lnTo>
                  <a:lnTo>
                    <a:pt x="35940" y="15875"/>
                  </a:lnTo>
                  <a:lnTo>
                    <a:pt x="35940" y="23240"/>
                  </a:lnTo>
                  <a:lnTo>
                    <a:pt x="43433" y="23240"/>
                  </a:lnTo>
                  <a:lnTo>
                    <a:pt x="43433" y="30987"/>
                  </a:lnTo>
                  <a:lnTo>
                    <a:pt x="50673" y="30987"/>
                  </a:lnTo>
                  <a:lnTo>
                    <a:pt x="50673" y="39115"/>
                  </a:lnTo>
                  <a:lnTo>
                    <a:pt x="43433" y="39115"/>
                  </a:lnTo>
                  <a:lnTo>
                    <a:pt x="43433" y="46227"/>
                  </a:lnTo>
                  <a:lnTo>
                    <a:pt x="57657" y="46227"/>
                  </a:lnTo>
                  <a:lnTo>
                    <a:pt x="57657" y="54355"/>
                  </a:lnTo>
                  <a:lnTo>
                    <a:pt x="65150" y="54355"/>
                  </a:lnTo>
                  <a:lnTo>
                    <a:pt x="65150" y="62102"/>
                  </a:lnTo>
                  <a:lnTo>
                    <a:pt x="72135" y="62102"/>
                  </a:lnTo>
                  <a:lnTo>
                    <a:pt x="72135" y="77724"/>
                  </a:lnTo>
                  <a:lnTo>
                    <a:pt x="79375" y="77724"/>
                  </a:lnTo>
                  <a:lnTo>
                    <a:pt x="79375" y="101345"/>
                  </a:lnTo>
                  <a:lnTo>
                    <a:pt x="86486" y="101345"/>
                  </a:lnTo>
                  <a:lnTo>
                    <a:pt x="86486" y="108838"/>
                  </a:lnTo>
                </a:path>
              </a:pathLst>
            </a:custGeom>
            <a:ln w="3175">
              <a:solidFill>
                <a:srgbClr val="B1B1B1"/>
              </a:solidFill>
            </a:ln>
          </p:spPr>
          <p:txBody>
            <a:bodyPr wrap="square" lIns="0" tIns="0" rIns="0" bIns="0" rtlCol="0"/>
            <a:lstStyle/>
            <a:p>
              <a:endParaRPr/>
            </a:p>
          </p:txBody>
        </p:sp>
        <p:sp>
          <p:nvSpPr>
            <p:cNvPr id="791" name="object 791"/>
            <p:cNvSpPr/>
            <p:nvPr/>
          </p:nvSpPr>
          <p:spPr>
            <a:xfrm>
              <a:off x="8233760" y="3201416"/>
              <a:ext cx="108585" cy="39370"/>
            </a:xfrm>
            <a:custGeom>
              <a:avLst/>
              <a:gdLst/>
              <a:ahLst/>
              <a:cxnLst/>
              <a:rect l="l" t="t" r="r" b="b"/>
              <a:pathLst>
                <a:path w="108584" h="39369">
                  <a:moveTo>
                    <a:pt x="0" y="23368"/>
                  </a:moveTo>
                  <a:lnTo>
                    <a:pt x="0" y="31114"/>
                  </a:lnTo>
                  <a:lnTo>
                    <a:pt x="14731" y="31114"/>
                  </a:lnTo>
                  <a:lnTo>
                    <a:pt x="14731" y="38862"/>
                  </a:lnTo>
                  <a:lnTo>
                    <a:pt x="36449" y="38862"/>
                  </a:lnTo>
                  <a:lnTo>
                    <a:pt x="36449" y="23368"/>
                  </a:lnTo>
                  <a:lnTo>
                    <a:pt x="43052" y="23368"/>
                  </a:lnTo>
                  <a:lnTo>
                    <a:pt x="43052" y="31114"/>
                  </a:lnTo>
                  <a:lnTo>
                    <a:pt x="58039" y="31114"/>
                  </a:lnTo>
                  <a:lnTo>
                    <a:pt x="58039" y="23368"/>
                  </a:lnTo>
                  <a:lnTo>
                    <a:pt x="72136" y="23368"/>
                  </a:lnTo>
                  <a:lnTo>
                    <a:pt x="72136" y="15875"/>
                  </a:lnTo>
                  <a:lnTo>
                    <a:pt x="79628" y="15875"/>
                  </a:lnTo>
                  <a:lnTo>
                    <a:pt x="79628" y="7747"/>
                  </a:lnTo>
                  <a:lnTo>
                    <a:pt x="100965" y="7747"/>
                  </a:lnTo>
                  <a:lnTo>
                    <a:pt x="100965" y="0"/>
                  </a:lnTo>
                  <a:lnTo>
                    <a:pt x="108203" y="0"/>
                  </a:lnTo>
                </a:path>
              </a:pathLst>
            </a:custGeom>
            <a:ln w="3175">
              <a:solidFill>
                <a:srgbClr val="B1B1B1"/>
              </a:solidFill>
            </a:ln>
          </p:spPr>
          <p:txBody>
            <a:bodyPr wrap="square" lIns="0" tIns="0" rIns="0" bIns="0" rtlCol="0"/>
            <a:lstStyle/>
            <a:p>
              <a:endParaRPr/>
            </a:p>
          </p:txBody>
        </p:sp>
        <p:sp>
          <p:nvSpPr>
            <p:cNvPr id="792" name="object 792"/>
            <p:cNvSpPr/>
            <p:nvPr/>
          </p:nvSpPr>
          <p:spPr>
            <a:xfrm>
              <a:off x="8341962" y="3201417"/>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793" name="object 793"/>
            <p:cNvSpPr/>
            <p:nvPr/>
          </p:nvSpPr>
          <p:spPr>
            <a:xfrm>
              <a:off x="8233759" y="3224783"/>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794" name="object 794"/>
            <p:cNvSpPr/>
            <p:nvPr/>
          </p:nvSpPr>
          <p:spPr>
            <a:xfrm>
              <a:off x="7765256" y="2882645"/>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795" name="object 795"/>
            <p:cNvSpPr/>
            <p:nvPr/>
          </p:nvSpPr>
          <p:spPr>
            <a:xfrm>
              <a:off x="7426547" y="2414016"/>
              <a:ext cx="375285" cy="453390"/>
            </a:xfrm>
            <a:custGeom>
              <a:avLst/>
              <a:gdLst/>
              <a:ahLst/>
              <a:cxnLst/>
              <a:rect l="l" t="t" r="r" b="b"/>
              <a:pathLst>
                <a:path w="375285" h="453389">
                  <a:moveTo>
                    <a:pt x="244983" y="445262"/>
                  </a:moveTo>
                  <a:lnTo>
                    <a:pt x="237871" y="445262"/>
                  </a:lnTo>
                  <a:lnTo>
                    <a:pt x="237871" y="453009"/>
                  </a:lnTo>
                  <a:lnTo>
                    <a:pt x="244983" y="453009"/>
                  </a:lnTo>
                  <a:lnTo>
                    <a:pt x="244983" y="445262"/>
                  </a:lnTo>
                  <a:close/>
                </a:path>
                <a:path w="375285" h="453389">
                  <a:moveTo>
                    <a:pt x="273558" y="405892"/>
                  </a:moveTo>
                  <a:lnTo>
                    <a:pt x="201803" y="405892"/>
                  </a:lnTo>
                  <a:lnTo>
                    <a:pt x="201803" y="414020"/>
                  </a:lnTo>
                  <a:lnTo>
                    <a:pt x="209296" y="414020"/>
                  </a:lnTo>
                  <a:lnTo>
                    <a:pt x="209296" y="421767"/>
                  </a:lnTo>
                  <a:lnTo>
                    <a:pt x="215900" y="421767"/>
                  </a:lnTo>
                  <a:lnTo>
                    <a:pt x="215900" y="429260"/>
                  </a:lnTo>
                  <a:lnTo>
                    <a:pt x="223393" y="429260"/>
                  </a:lnTo>
                  <a:lnTo>
                    <a:pt x="223393" y="437134"/>
                  </a:lnTo>
                  <a:lnTo>
                    <a:pt x="230886" y="437134"/>
                  </a:lnTo>
                  <a:lnTo>
                    <a:pt x="230886" y="445262"/>
                  </a:lnTo>
                  <a:lnTo>
                    <a:pt x="252222" y="445262"/>
                  </a:lnTo>
                  <a:lnTo>
                    <a:pt x="252222" y="437134"/>
                  </a:lnTo>
                  <a:lnTo>
                    <a:pt x="273558" y="414020"/>
                  </a:lnTo>
                  <a:lnTo>
                    <a:pt x="273558" y="405892"/>
                  </a:lnTo>
                  <a:close/>
                </a:path>
                <a:path w="375285" h="453389">
                  <a:moveTo>
                    <a:pt x="331470" y="382778"/>
                  </a:moveTo>
                  <a:lnTo>
                    <a:pt x="180086" y="382778"/>
                  </a:lnTo>
                  <a:lnTo>
                    <a:pt x="180086" y="390525"/>
                  </a:lnTo>
                  <a:lnTo>
                    <a:pt x="187706" y="390525"/>
                  </a:lnTo>
                  <a:lnTo>
                    <a:pt x="187706" y="398399"/>
                  </a:lnTo>
                  <a:lnTo>
                    <a:pt x="309880" y="398399"/>
                  </a:lnTo>
                  <a:lnTo>
                    <a:pt x="309880" y="405892"/>
                  </a:lnTo>
                  <a:lnTo>
                    <a:pt x="316864" y="405892"/>
                  </a:lnTo>
                  <a:lnTo>
                    <a:pt x="316864" y="414020"/>
                  </a:lnTo>
                  <a:lnTo>
                    <a:pt x="331470" y="414020"/>
                  </a:lnTo>
                  <a:lnTo>
                    <a:pt x="331470" y="382778"/>
                  </a:lnTo>
                  <a:close/>
                </a:path>
                <a:path w="375285" h="453389">
                  <a:moveTo>
                    <a:pt x="288544" y="398399"/>
                  </a:moveTo>
                  <a:lnTo>
                    <a:pt x="194310" y="398399"/>
                  </a:lnTo>
                  <a:lnTo>
                    <a:pt x="194310" y="405892"/>
                  </a:lnTo>
                  <a:lnTo>
                    <a:pt x="288544" y="405892"/>
                  </a:lnTo>
                  <a:lnTo>
                    <a:pt x="288544" y="398399"/>
                  </a:lnTo>
                  <a:close/>
                </a:path>
                <a:path w="375285" h="453389">
                  <a:moveTo>
                    <a:pt x="360299" y="359410"/>
                  </a:moveTo>
                  <a:lnTo>
                    <a:pt x="172593" y="359410"/>
                  </a:lnTo>
                  <a:lnTo>
                    <a:pt x="172593" y="382778"/>
                  </a:lnTo>
                  <a:lnTo>
                    <a:pt x="338709" y="382778"/>
                  </a:lnTo>
                  <a:lnTo>
                    <a:pt x="338709" y="374650"/>
                  </a:lnTo>
                  <a:lnTo>
                    <a:pt x="353187" y="374650"/>
                  </a:lnTo>
                  <a:lnTo>
                    <a:pt x="353187" y="367157"/>
                  </a:lnTo>
                  <a:lnTo>
                    <a:pt x="360299" y="367157"/>
                  </a:lnTo>
                  <a:lnTo>
                    <a:pt x="360299" y="359410"/>
                  </a:lnTo>
                  <a:close/>
                </a:path>
                <a:path w="375285" h="453389">
                  <a:moveTo>
                    <a:pt x="374776" y="327787"/>
                  </a:moveTo>
                  <a:lnTo>
                    <a:pt x="367284" y="327787"/>
                  </a:lnTo>
                  <a:lnTo>
                    <a:pt x="367284" y="335914"/>
                  </a:lnTo>
                  <a:lnTo>
                    <a:pt x="151257" y="335914"/>
                  </a:lnTo>
                  <a:lnTo>
                    <a:pt x="151257" y="343408"/>
                  </a:lnTo>
                  <a:lnTo>
                    <a:pt x="158496" y="343408"/>
                  </a:lnTo>
                  <a:lnTo>
                    <a:pt x="165735" y="351282"/>
                  </a:lnTo>
                  <a:lnTo>
                    <a:pt x="165735" y="359410"/>
                  </a:lnTo>
                  <a:lnTo>
                    <a:pt x="367284" y="359410"/>
                  </a:lnTo>
                  <a:lnTo>
                    <a:pt x="367284" y="351282"/>
                  </a:lnTo>
                  <a:lnTo>
                    <a:pt x="374776" y="351282"/>
                  </a:lnTo>
                  <a:lnTo>
                    <a:pt x="374776" y="327787"/>
                  </a:lnTo>
                  <a:close/>
                </a:path>
                <a:path w="375285" h="453389">
                  <a:moveTo>
                    <a:pt x="360299" y="327787"/>
                  </a:moveTo>
                  <a:lnTo>
                    <a:pt x="144145" y="327787"/>
                  </a:lnTo>
                  <a:lnTo>
                    <a:pt x="144145" y="335914"/>
                  </a:lnTo>
                  <a:lnTo>
                    <a:pt x="360299" y="335914"/>
                  </a:lnTo>
                  <a:lnTo>
                    <a:pt x="360299" y="327787"/>
                  </a:lnTo>
                  <a:close/>
                </a:path>
                <a:path w="375285" h="453389">
                  <a:moveTo>
                    <a:pt x="331470" y="312547"/>
                  </a:moveTo>
                  <a:lnTo>
                    <a:pt x="122428" y="312547"/>
                  </a:lnTo>
                  <a:lnTo>
                    <a:pt x="130048" y="320294"/>
                  </a:lnTo>
                  <a:lnTo>
                    <a:pt x="136651" y="320294"/>
                  </a:lnTo>
                  <a:lnTo>
                    <a:pt x="136651" y="327787"/>
                  </a:lnTo>
                  <a:lnTo>
                    <a:pt x="331470" y="327787"/>
                  </a:lnTo>
                  <a:lnTo>
                    <a:pt x="331470" y="312547"/>
                  </a:lnTo>
                  <a:close/>
                </a:path>
                <a:path w="375285" h="453389">
                  <a:moveTo>
                    <a:pt x="353187" y="320294"/>
                  </a:moveTo>
                  <a:lnTo>
                    <a:pt x="345948" y="320294"/>
                  </a:lnTo>
                  <a:lnTo>
                    <a:pt x="345948" y="327787"/>
                  </a:lnTo>
                  <a:lnTo>
                    <a:pt x="353187" y="327787"/>
                  </a:lnTo>
                  <a:lnTo>
                    <a:pt x="353187" y="320294"/>
                  </a:lnTo>
                  <a:close/>
                </a:path>
                <a:path w="375285" h="453389">
                  <a:moveTo>
                    <a:pt x="316864" y="304419"/>
                  </a:moveTo>
                  <a:lnTo>
                    <a:pt x="114935" y="304419"/>
                  </a:lnTo>
                  <a:lnTo>
                    <a:pt x="114935" y="312547"/>
                  </a:lnTo>
                  <a:lnTo>
                    <a:pt x="316864" y="312547"/>
                  </a:lnTo>
                  <a:lnTo>
                    <a:pt x="316864" y="304419"/>
                  </a:lnTo>
                  <a:close/>
                </a:path>
                <a:path w="375285" h="453389">
                  <a:moveTo>
                    <a:pt x="324358" y="296925"/>
                  </a:moveTo>
                  <a:lnTo>
                    <a:pt x="100837" y="296925"/>
                  </a:lnTo>
                  <a:lnTo>
                    <a:pt x="100837" y="304419"/>
                  </a:lnTo>
                  <a:lnTo>
                    <a:pt x="324358" y="304419"/>
                  </a:lnTo>
                  <a:lnTo>
                    <a:pt x="324358" y="296925"/>
                  </a:lnTo>
                  <a:close/>
                </a:path>
                <a:path w="375285" h="453389">
                  <a:moveTo>
                    <a:pt x="316864" y="281686"/>
                  </a:moveTo>
                  <a:lnTo>
                    <a:pt x="309880" y="281686"/>
                  </a:lnTo>
                  <a:lnTo>
                    <a:pt x="309880" y="288798"/>
                  </a:lnTo>
                  <a:lnTo>
                    <a:pt x="93599" y="288798"/>
                  </a:lnTo>
                  <a:lnTo>
                    <a:pt x="93599" y="296925"/>
                  </a:lnTo>
                  <a:lnTo>
                    <a:pt x="316864" y="296925"/>
                  </a:lnTo>
                  <a:lnTo>
                    <a:pt x="316864" y="281686"/>
                  </a:lnTo>
                  <a:close/>
                </a:path>
                <a:path w="375285" h="453389">
                  <a:moveTo>
                    <a:pt x="302641" y="257937"/>
                  </a:moveTo>
                  <a:lnTo>
                    <a:pt x="35941" y="257937"/>
                  </a:lnTo>
                  <a:lnTo>
                    <a:pt x="35941" y="265430"/>
                  </a:lnTo>
                  <a:lnTo>
                    <a:pt x="50419" y="265430"/>
                  </a:lnTo>
                  <a:lnTo>
                    <a:pt x="50419" y="273558"/>
                  </a:lnTo>
                  <a:lnTo>
                    <a:pt x="64770" y="273558"/>
                  </a:lnTo>
                  <a:lnTo>
                    <a:pt x="64770" y="281686"/>
                  </a:lnTo>
                  <a:lnTo>
                    <a:pt x="79248" y="281686"/>
                  </a:lnTo>
                  <a:lnTo>
                    <a:pt x="79248" y="288798"/>
                  </a:lnTo>
                  <a:lnTo>
                    <a:pt x="302641" y="288798"/>
                  </a:lnTo>
                  <a:lnTo>
                    <a:pt x="302641" y="257937"/>
                  </a:lnTo>
                  <a:close/>
                </a:path>
                <a:path w="375285" h="453389">
                  <a:moveTo>
                    <a:pt x="309880" y="218567"/>
                  </a:moveTo>
                  <a:lnTo>
                    <a:pt x="7493" y="218567"/>
                  </a:lnTo>
                  <a:lnTo>
                    <a:pt x="7493" y="226313"/>
                  </a:lnTo>
                  <a:lnTo>
                    <a:pt x="0" y="234442"/>
                  </a:lnTo>
                  <a:lnTo>
                    <a:pt x="0" y="241935"/>
                  </a:lnTo>
                  <a:lnTo>
                    <a:pt x="7493" y="241935"/>
                  </a:lnTo>
                  <a:lnTo>
                    <a:pt x="7493" y="250062"/>
                  </a:lnTo>
                  <a:lnTo>
                    <a:pt x="21589" y="250062"/>
                  </a:lnTo>
                  <a:lnTo>
                    <a:pt x="21589" y="257937"/>
                  </a:lnTo>
                  <a:lnTo>
                    <a:pt x="295148" y="257937"/>
                  </a:lnTo>
                  <a:lnTo>
                    <a:pt x="295148" y="234442"/>
                  </a:lnTo>
                  <a:lnTo>
                    <a:pt x="302641" y="234442"/>
                  </a:lnTo>
                  <a:lnTo>
                    <a:pt x="302641" y="226313"/>
                  </a:lnTo>
                  <a:lnTo>
                    <a:pt x="309880" y="226313"/>
                  </a:lnTo>
                  <a:lnTo>
                    <a:pt x="309880" y="218567"/>
                  </a:lnTo>
                  <a:close/>
                </a:path>
                <a:path w="375285" h="453389">
                  <a:moveTo>
                    <a:pt x="345948" y="195453"/>
                  </a:moveTo>
                  <a:lnTo>
                    <a:pt x="21589" y="195453"/>
                  </a:lnTo>
                  <a:lnTo>
                    <a:pt x="21589" y="202946"/>
                  </a:lnTo>
                  <a:lnTo>
                    <a:pt x="14350" y="211074"/>
                  </a:lnTo>
                  <a:lnTo>
                    <a:pt x="14350" y="218567"/>
                  </a:lnTo>
                  <a:lnTo>
                    <a:pt x="324358" y="218567"/>
                  </a:lnTo>
                  <a:lnTo>
                    <a:pt x="324358" y="211074"/>
                  </a:lnTo>
                  <a:lnTo>
                    <a:pt x="338709" y="211074"/>
                  </a:lnTo>
                  <a:lnTo>
                    <a:pt x="338709" y="202946"/>
                  </a:lnTo>
                  <a:lnTo>
                    <a:pt x="345948" y="202946"/>
                  </a:lnTo>
                  <a:lnTo>
                    <a:pt x="345948" y="195453"/>
                  </a:lnTo>
                  <a:close/>
                </a:path>
                <a:path w="375285" h="453389">
                  <a:moveTo>
                    <a:pt x="324358" y="140462"/>
                  </a:moveTo>
                  <a:lnTo>
                    <a:pt x="57912" y="140462"/>
                  </a:lnTo>
                  <a:lnTo>
                    <a:pt x="43180" y="171704"/>
                  </a:lnTo>
                  <a:lnTo>
                    <a:pt x="35941" y="171704"/>
                  </a:lnTo>
                  <a:lnTo>
                    <a:pt x="35941" y="179578"/>
                  </a:lnTo>
                  <a:lnTo>
                    <a:pt x="28829" y="187706"/>
                  </a:lnTo>
                  <a:lnTo>
                    <a:pt x="28829" y="195453"/>
                  </a:lnTo>
                  <a:lnTo>
                    <a:pt x="338709" y="195453"/>
                  </a:lnTo>
                  <a:lnTo>
                    <a:pt x="338709" y="179578"/>
                  </a:lnTo>
                  <a:lnTo>
                    <a:pt x="345948" y="179578"/>
                  </a:lnTo>
                  <a:lnTo>
                    <a:pt x="345948" y="164211"/>
                  </a:lnTo>
                  <a:lnTo>
                    <a:pt x="360299" y="164211"/>
                  </a:lnTo>
                  <a:lnTo>
                    <a:pt x="360299" y="156083"/>
                  </a:lnTo>
                  <a:lnTo>
                    <a:pt x="345948" y="156083"/>
                  </a:lnTo>
                  <a:lnTo>
                    <a:pt x="345948" y="148336"/>
                  </a:lnTo>
                  <a:lnTo>
                    <a:pt x="324358" y="148336"/>
                  </a:lnTo>
                  <a:lnTo>
                    <a:pt x="324358" y="140462"/>
                  </a:lnTo>
                  <a:close/>
                </a:path>
                <a:path w="375285" h="453389">
                  <a:moveTo>
                    <a:pt x="360299" y="148336"/>
                  </a:moveTo>
                  <a:lnTo>
                    <a:pt x="353187" y="148336"/>
                  </a:lnTo>
                  <a:lnTo>
                    <a:pt x="353187" y="156083"/>
                  </a:lnTo>
                  <a:lnTo>
                    <a:pt x="360299" y="156083"/>
                  </a:lnTo>
                  <a:lnTo>
                    <a:pt x="360299" y="148336"/>
                  </a:lnTo>
                  <a:close/>
                </a:path>
                <a:path w="375285" h="453389">
                  <a:moveTo>
                    <a:pt x="338709" y="140462"/>
                  </a:moveTo>
                  <a:lnTo>
                    <a:pt x="324358" y="140462"/>
                  </a:lnTo>
                  <a:lnTo>
                    <a:pt x="324358" y="148336"/>
                  </a:lnTo>
                  <a:lnTo>
                    <a:pt x="338709" y="148336"/>
                  </a:lnTo>
                  <a:lnTo>
                    <a:pt x="338709" y="140462"/>
                  </a:lnTo>
                  <a:close/>
                </a:path>
                <a:path w="375285" h="453389">
                  <a:moveTo>
                    <a:pt x="302641" y="125222"/>
                  </a:moveTo>
                  <a:lnTo>
                    <a:pt x="72009" y="125222"/>
                  </a:lnTo>
                  <a:lnTo>
                    <a:pt x="72009" y="132714"/>
                  </a:lnTo>
                  <a:lnTo>
                    <a:pt x="64770" y="132714"/>
                  </a:lnTo>
                  <a:lnTo>
                    <a:pt x="64770" y="140462"/>
                  </a:lnTo>
                  <a:lnTo>
                    <a:pt x="302641" y="140462"/>
                  </a:lnTo>
                  <a:lnTo>
                    <a:pt x="302641" y="125222"/>
                  </a:lnTo>
                  <a:close/>
                </a:path>
                <a:path w="375285" h="453389">
                  <a:moveTo>
                    <a:pt x="316864" y="132714"/>
                  </a:moveTo>
                  <a:lnTo>
                    <a:pt x="302641" y="132714"/>
                  </a:lnTo>
                  <a:lnTo>
                    <a:pt x="302641" y="140462"/>
                  </a:lnTo>
                  <a:lnTo>
                    <a:pt x="316864" y="140462"/>
                  </a:lnTo>
                  <a:lnTo>
                    <a:pt x="316864" y="132714"/>
                  </a:lnTo>
                  <a:close/>
                </a:path>
                <a:path w="375285" h="453389">
                  <a:moveTo>
                    <a:pt x="230886" y="93725"/>
                  </a:moveTo>
                  <a:lnTo>
                    <a:pt x="130048" y="93725"/>
                  </a:lnTo>
                  <a:lnTo>
                    <a:pt x="130048" y="109600"/>
                  </a:lnTo>
                  <a:lnTo>
                    <a:pt x="100837" y="109600"/>
                  </a:lnTo>
                  <a:lnTo>
                    <a:pt x="100837" y="117094"/>
                  </a:lnTo>
                  <a:lnTo>
                    <a:pt x="79248" y="117094"/>
                  </a:lnTo>
                  <a:lnTo>
                    <a:pt x="79248" y="125222"/>
                  </a:lnTo>
                  <a:lnTo>
                    <a:pt x="252222" y="125222"/>
                  </a:lnTo>
                  <a:lnTo>
                    <a:pt x="252222" y="101854"/>
                  </a:lnTo>
                  <a:lnTo>
                    <a:pt x="230886" y="101854"/>
                  </a:lnTo>
                  <a:lnTo>
                    <a:pt x="230886" y="93725"/>
                  </a:lnTo>
                  <a:close/>
                </a:path>
                <a:path w="375285" h="453389">
                  <a:moveTo>
                    <a:pt x="288544" y="117094"/>
                  </a:moveTo>
                  <a:lnTo>
                    <a:pt x="266700" y="117094"/>
                  </a:lnTo>
                  <a:lnTo>
                    <a:pt x="266700" y="125222"/>
                  </a:lnTo>
                  <a:lnTo>
                    <a:pt x="288544" y="125222"/>
                  </a:lnTo>
                  <a:lnTo>
                    <a:pt x="288544" y="117094"/>
                  </a:lnTo>
                  <a:close/>
                </a:path>
                <a:path w="375285" h="453389">
                  <a:moveTo>
                    <a:pt x="252222" y="93725"/>
                  </a:moveTo>
                  <a:lnTo>
                    <a:pt x="230886" y="93725"/>
                  </a:lnTo>
                  <a:lnTo>
                    <a:pt x="230886" y="101854"/>
                  </a:lnTo>
                  <a:lnTo>
                    <a:pt x="252222" y="101854"/>
                  </a:lnTo>
                  <a:lnTo>
                    <a:pt x="252222" y="93725"/>
                  </a:lnTo>
                  <a:close/>
                </a:path>
                <a:path w="375285" h="453389">
                  <a:moveTo>
                    <a:pt x="215900" y="47117"/>
                  </a:moveTo>
                  <a:lnTo>
                    <a:pt x="158496" y="47117"/>
                  </a:lnTo>
                  <a:lnTo>
                    <a:pt x="158496" y="78359"/>
                  </a:lnTo>
                  <a:lnTo>
                    <a:pt x="144145" y="78359"/>
                  </a:lnTo>
                  <a:lnTo>
                    <a:pt x="144145" y="85851"/>
                  </a:lnTo>
                  <a:lnTo>
                    <a:pt x="136651" y="93725"/>
                  </a:lnTo>
                  <a:lnTo>
                    <a:pt x="223393" y="93725"/>
                  </a:lnTo>
                  <a:lnTo>
                    <a:pt x="223393" y="62484"/>
                  </a:lnTo>
                  <a:lnTo>
                    <a:pt x="215900" y="62484"/>
                  </a:lnTo>
                  <a:lnTo>
                    <a:pt x="215900" y="54610"/>
                  </a:lnTo>
                  <a:lnTo>
                    <a:pt x="223393" y="54610"/>
                  </a:lnTo>
                  <a:lnTo>
                    <a:pt x="215900" y="47117"/>
                  </a:lnTo>
                  <a:close/>
                </a:path>
                <a:path w="375285" h="453389">
                  <a:moveTo>
                    <a:pt x="201803" y="38988"/>
                  </a:moveTo>
                  <a:lnTo>
                    <a:pt x="158496" y="38988"/>
                  </a:lnTo>
                  <a:lnTo>
                    <a:pt x="165735" y="47117"/>
                  </a:lnTo>
                  <a:lnTo>
                    <a:pt x="201803" y="47117"/>
                  </a:lnTo>
                  <a:lnTo>
                    <a:pt x="201803" y="38988"/>
                  </a:lnTo>
                  <a:close/>
                </a:path>
                <a:path w="375285" h="453389">
                  <a:moveTo>
                    <a:pt x="209296" y="38988"/>
                  </a:moveTo>
                  <a:lnTo>
                    <a:pt x="201803" y="38988"/>
                  </a:lnTo>
                  <a:lnTo>
                    <a:pt x="201803" y="47117"/>
                  </a:lnTo>
                  <a:lnTo>
                    <a:pt x="209296" y="47117"/>
                  </a:lnTo>
                  <a:lnTo>
                    <a:pt x="209296" y="38988"/>
                  </a:lnTo>
                  <a:close/>
                </a:path>
                <a:path w="375285" h="453389">
                  <a:moveTo>
                    <a:pt x="194310" y="7874"/>
                  </a:moveTo>
                  <a:lnTo>
                    <a:pt x="165735" y="7874"/>
                  </a:lnTo>
                  <a:lnTo>
                    <a:pt x="165735" y="38988"/>
                  </a:lnTo>
                  <a:lnTo>
                    <a:pt x="194310" y="38988"/>
                  </a:lnTo>
                  <a:lnTo>
                    <a:pt x="194310" y="23368"/>
                  </a:lnTo>
                  <a:lnTo>
                    <a:pt x="187706" y="23368"/>
                  </a:lnTo>
                  <a:lnTo>
                    <a:pt x="187706" y="15621"/>
                  </a:lnTo>
                  <a:lnTo>
                    <a:pt x="194310" y="15621"/>
                  </a:lnTo>
                  <a:lnTo>
                    <a:pt x="194310" y="7874"/>
                  </a:lnTo>
                  <a:close/>
                </a:path>
                <a:path w="375285" h="453389">
                  <a:moveTo>
                    <a:pt x="187706" y="0"/>
                  </a:moveTo>
                  <a:lnTo>
                    <a:pt x="172593" y="0"/>
                  </a:lnTo>
                  <a:lnTo>
                    <a:pt x="172593" y="7874"/>
                  </a:lnTo>
                  <a:lnTo>
                    <a:pt x="187706" y="7874"/>
                  </a:lnTo>
                  <a:lnTo>
                    <a:pt x="187706" y="0"/>
                  </a:lnTo>
                  <a:close/>
                </a:path>
              </a:pathLst>
            </a:custGeom>
            <a:solidFill>
              <a:srgbClr val="FFFFFF"/>
            </a:solidFill>
          </p:spPr>
          <p:txBody>
            <a:bodyPr wrap="square" lIns="0" tIns="0" rIns="0" bIns="0" rtlCol="0"/>
            <a:lstStyle/>
            <a:p>
              <a:endParaRPr/>
            </a:p>
          </p:txBody>
        </p:sp>
        <p:sp>
          <p:nvSpPr>
            <p:cNvPr id="796" name="object 796"/>
            <p:cNvSpPr/>
            <p:nvPr/>
          </p:nvSpPr>
          <p:spPr>
            <a:xfrm>
              <a:off x="7671529" y="2499545"/>
              <a:ext cx="7620" cy="10160"/>
            </a:xfrm>
            <a:custGeom>
              <a:avLst/>
              <a:gdLst/>
              <a:ahLst/>
              <a:cxnLst/>
              <a:rect l="l" t="t" r="r" b="b"/>
              <a:pathLst>
                <a:path w="7620" h="10160">
                  <a:moveTo>
                    <a:pt x="0" y="9720"/>
                  </a:moveTo>
                  <a:lnTo>
                    <a:pt x="7208" y="9720"/>
                  </a:lnTo>
                  <a:lnTo>
                    <a:pt x="7208" y="0"/>
                  </a:lnTo>
                  <a:lnTo>
                    <a:pt x="0" y="0"/>
                  </a:lnTo>
                  <a:lnTo>
                    <a:pt x="0" y="9720"/>
                  </a:lnTo>
                  <a:close/>
                </a:path>
              </a:pathLst>
            </a:custGeom>
            <a:solidFill>
              <a:srgbClr val="FFFFFF"/>
            </a:solidFill>
          </p:spPr>
          <p:txBody>
            <a:bodyPr wrap="square" lIns="0" tIns="0" rIns="0" bIns="0" rtlCol="0"/>
            <a:lstStyle/>
            <a:p>
              <a:endParaRPr/>
            </a:p>
          </p:txBody>
        </p:sp>
        <p:sp>
          <p:nvSpPr>
            <p:cNvPr id="797" name="object 797"/>
            <p:cNvSpPr/>
            <p:nvPr/>
          </p:nvSpPr>
          <p:spPr>
            <a:xfrm>
              <a:off x="7426547" y="2414016"/>
              <a:ext cx="238125" cy="453390"/>
            </a:xfrm>
            <a:custGeom>
              <a:avLst/>
              <a:gdLst/>
              <a:ahLst/>
              <a:cxnLst/>
              <a:rect l="l" t="t" r="r" b="b"/>
              <a:pathLst>
                <a:path w="238125" h="453389">
                  <a:moveTo>
                    <a:pt x="201803" y="38988"/>
                  </a:moveTo>
                  <a:lnTo>
                    <a:pt x="194310" y="38988"/>
                  </a:lnTo>
                  <a:lnTo>
                    <a:pt x="194310" y="23368"/>
                  </a:lnTo>
                  <a:lnTo>
                    <a:pt x="187706" y="23368"/>
                  </a:lnTo>
                  <a:lnTo>
                    <a:pt x="187706" y="15621"/>
                  </a:lnTo>
                  <a:lnTo>
                    <a:pt x="194310" y="15621"/>
                  </a:lnTo>
                  <a:lnTo>
                    <a:pt x="194310" y="7874"/>
                  </a:lnTo>
                  <a:lnTo>
                    <a:pt x="187706" y="7874"/>
                  </a:lnTo>
                  <a:lnTo>
                    <a:pt x="187706" y="0"/>
                  </a:lnTo>
                  <a:lnTo>
                    <a:pt x="172593" y="0"/>
                  </a:lnTo>
                  <a:lnTo>
                    <a:pt x="172593" y="7874"/>
                  </a:lnTo>
                  <a:lnTo>
                    <a:pt x="165735" y="7874"/>
                  </a:lnTo>
                  <a:lnTo>
                    <a:pt x="165735" y="38988"/>
                  </a:lnTo>
                  <a:lnTo>
                    <a:pt x="158496" y="38988"/>
                  </a:lnTo>
                  <a:lnTo>
                    <a:pt x="165735" y="47117"/>
                  </a:lnTo>
                  <a:lnTo>
                    <a:pt x="158496" y="47117"/>
                  </a:lnTo>
                  <a:lnTo>
                    <a:pt x="158496" y="78359"/>
                  </a:lnTo>
                  <a:lnTo>
                    <a:pt x="144145" y="78359"/>
                  </a:lnTo>
                  <a:lnTo>
                    <a:pt x="144145" y="85851"/>
                  </a:lnTo>
                  <a:lnTo>
                    <a:pt x="136651" y="93725"/>
                  </a:lnTo>
                  <a:lnTo>
                    <a:pt x="130048" y="93725"/>
                  </a:lnTo>
                  <a:lnTo>
                    <a:pt x="130048" y="109600"/>
                  </a:lnTo>
                  <a:lnTo>
                    <a:pt x="100837" y="109600"/>
                  </a:lnTo>
                  <a:lnTo>
                    <a:pt x="100837" y="117094"/>
                  </a:lnTo>
                  <a:lnTo>
                    <a:pt x="79248" y="117094"/>
                  </a:lnTo>
                  <a:lnTo>
                    <a:pt x="79248" y="125222"/>
                  </a:lnTo>
                  <a:lnTo>
                    <a:pt x="72009" y="125222"/>
                  </a:lnTo>
                  <a:lnTo>
                    <a:pt x="72009" y="132714"/>
                  </a:lnTo>
                  <a:lnTo>
                    <a:pt x="64770" y="132714"/>
                  </a:lnTo>
                  <a:lnTo>
                    <a:pt x="64770" y="140462"/>
                  </a:lnTo>
                  <a:lnTo>
                    <a:pt x="57912" y="140462"/>
                  </a:lnTo>
                  <a:lnTo>
                    <a:pt x="43180" y="171704"/>
                  </a:lnTo>
                  <a:lnTo>
                    <a:pt x="35941" y="171704"/>
                  </a:lnTo>
                  <a:lnTo>
                    <a:pt x="35941" y="179578"/>
                  </a:lnTo>
                  <a:lnTo>
                    <a:pt x="28829" y="187706"/>
                  </a:lnTo>
                  <a:lnTo>
                    <a:pt x="28829" y="195453"/>
                  </a:lnTo>
                  <a:lnTo>
                    <a:pt x="21589" y="195453"/>
                  </a:lnTo>
                  <a:lnTo>
                    <a:pt x="21589" y="202946"/>
                  </a:lnTo>
                  <a:lnTo>
                    <a:pt x="14350" y="211074"/>
                  </a:lnTo>
                  <a:lnTo>
                    <a:pt x="14350" y="218567"/>
                  </a:lnTo>
                  <a:lnTo>
                    <a:pt x="7493" y="218567"/>
                  </a:lnTo>
                  <a:lnTo>
                    <a:pt x="7493" y="226313"/>
                  </a:lnTo>
                  <a:lnTo>
                    <a:pt x="0" y="234442"/>
                  </a:lnTo>
                  <a:lnTo>
                    <a:pt x="0" y="241935"/>
                  </a:lnTo>
                  <a:lnTo>
                    <a:pt x="7493" y="241935"/>
                  </a:lnTo>
                  <a:lnTo>
                    <a:pt x="7493" y="250062"/>
                  </a:lnTo>
                  <a:lnTo>
                    <a:pt x="21589" y="250062"/>
                  </a:lnTo>
                  <a:lnTo>
                    <a:pt x="21589" y="257937"/>
                  </a:lnTo>
                  <a:lnTo>
                    <a:pt x="35941" y="257937"/>
                  </a:lnTo>
                  <a:lnTo>
                    <a:pt x="35941" y="265430"/>
                  </a:lnTo>
                  <a:lnTo>
                    <a:pt x="50419" y="265430"/>
                  </a:lnTo>
                  <a:lnTo>
                    <a:pt x="50419" y="273558"/>
                  </a:lnTo>
                  <a:lnTo>
                    <a:pt x="64770" y="273558"/>
                  </a:lnTo>
                  <a:lnTo>
                    <a:pt x="64770" y="281686"/>
                  </a:lnTo>
                  <a:lnTo>
                    <a:pt x="79248" y="281686"/>
                  </a:lnTo>
                  <a:lnTo>
                    <a:pt x="79248" y="288798"/>
                  </a:lnTo>
                  <a:lnTo>
                    <a:pt x="93599" y="288798"/>
                  </a:lnTo>
                  <a:lnTo>
                    <a:pt x="93599" y="296925"/>
                  </a:lnTo>
                  <a:lnTo>
                    <a:pt x="100837" y="296925"/>
                  </a:lnTo>
                  <a:lnTo>
                    <a:pt x="100837" y="304419"/>
                  </a:lnTo>
                  <a:lnTo>
                    <a:pt x="114935" y="304419"/>
                  </a:lnTo>
                  <a:lnTo>
                    <a:pt x="114935" y="312547"/>
                  </a:lnTo>
                  <a:lnTo>
                    <a:pt x="122428" y="312547"/>
                  </a:lnTo>
                  <a:lnTo>
                    <a:pt x="130048" y="320294"/>
                  </a:lnTo>
                  <a:lnTo>
                    <a:pt x="136651" y="320294"/>
                  </a:lnTo>
                  <a:lnTo>
                    <a:pt x="136651" y="327787"/>
                  </a:lnTo>
                  <a:lnTo>
                    <a:pt x="144145" y="327787"/>
                  </a:lnTo>
                  <a:lnTo>
                    <a:pt x="144145" y="335914"/>
                  </a:lnTo>
                  <a:lnTo>
                    <a:pt x="151257" y="335914"/>
                  </a:lnTo>
                  <a:lnTo>
                    <a:pt x="151257" y="343408"/>
                  </a:lnTo>
                  <a:lnTo>
                    <a:pt x="158496" y="343408"/>
                  </a:lnTo>
                  <a:lnTo>
                    <a:pt x="165735" y="351282"/>
                  </a:lnTo>
                  <a:lnTo>
                    <a:pt x="165735" y="359410"/>
                  </a:lnTo>
                  <a:lnTo>
                    <a:pt x="172593" y="359410"/>
                  </a:lnTo>
                  <a:lnTo>
                    <a:pt x="172593" y="382778"/>
                  </a:lnTo>
                  <a:lnTo>
                    <a:pt x="180086" y="382778"/>
                  </a:lnTo>
                  <a:lnTo>
                    <a:pt x="180086" y="390525"/>
                  </a:lnTo>
                  <a:lnTo>
                    <a:pt x="187706" y="390525"/>
                  </a:lnTo>
                  <a:lnTo>
                    <a:pt x="187706" y="398399"/>
                  </a:lnTo>
                  <a:lnTo>
                    <a:pt x="194310" y="398399"/>
                  </a:lnTo>
                  <a:lnTo>
                    <a:pt x="194310" y="405892"/>
                  </a:lnTo>
                  <a:lnTo>
                    <a:pt x="201803" y="405892"/>
                  </a:lnTo>
                  <a:lnTo>
                    <a:pt x="201803" y="414020"/>
                  </a:lnTo>
                  <a:lnTo>
                    <a:pt x="209296" y="414020"/>
                  </a:lnTo>
                  <a:lnTo>
                    <a:pt x="209296" y="421767"/>
                  </a:lnTo>
                  <a:lnTo>
                    <a:pt x="215900" y="421767"/>
                  </a:lnTo>
                  <a:lnTo>
                    <a:pt x="215900" y="429260"/>
                  </a:lnTo>
                  <a:lnTo>
                    <a:pt x="223393" y="429260"/>
                  </a:lnTo>
                  <a:lnTo>
                    <a:pt x="223393" y="437134"/>
                  </a:lnTo>
                  <a:lnTo>
                    <a:pt x="230886" y="437134"/>
                  </a:lnTo>
                  <a:lnTo>
                    <a:pt x="230886" y="445262"/>
                  </a:lnTo>
                  <a:lnTo>
                    <a:pt x="237871" y="445262"/>
                  </a:lnTo>
                  <a:lnTo>
                    <a:pt x="237871" y="453009"/>
                  </a:lnTo>
                </a:path>
              </a:pathLst>
            </a:custGeom>
            <a:ln w="3175">
              <a:solidFill>
                <a:srgbClr val="B1B1B1"/>
              </a:solidFill>
            </a:ln>
          </p:spPr>
          <p:txBody>
            <a:bodyPr wrap="square" lIns="0" tIns="0" rIns="0" bIns="0" rtlCol="0"/>
            <a:lstStyle/>
            <a:p>
              <a:endParaRPr/>
            </a:p>
          </p:txBody>
        </p:sp>
        <p:sp>
          <p:nvSpPr>
            <p:cNvPr id="798" name="object 798"/>
            <p:cNvSpPr/>
            <p:nvPr/>
          </p:nvSpPr>
          <p:spPr>
            <a:xfrm>
              <a:off x="7627461" y="2451989"/>
              <a:ext cx="174751" cy="421766"/>
            </a:xfrm>
            <a:prstGeom prst="rect">
              <a:avLst/>
            </a:prstGeom>
            <a:blipFill>
              <a:blip r:embed="rId12" cstate="print"/>
              <a:stretch>
                <a:fillRect/>
              </a:stretch>
            </a:blipFill>
          </p:spPr>
          <p:txBody>
            <a:bodyPr wrap="square" lIns="0" tIns="0" rIns="0" bIns="0" rtlCol="0"/>
            <a:lstStyle/>
            <a:p>
              <a:endParaRPr/>
            </a:p>
          </p:txBody>
        </p:sp>
        <p:sp>
          <p:nvSpPr>
            <p:cNvPr id="799" name="object 799"/>
            <p:cNvSpPr/>
            <p:nvPr/>
          </p:nvSpPr>
          <p:spPr>
            <a:xfrm>
              <a:off x="8118442" y="3715003"/>
              <a:ext cx="589280" cy="831850"/>
            </a:xfrm>
            <a:custGeom>
              <a:avLst/>
              <a:gdLst/>
              <a:ahLst/>
              <a:cxnLst/>
              <a:rect l="l" t="t" r="r" b="b"/>
              <a:pathLst>
                <a:path w="589279" h="831850">
                  <a:moveTo>
                    <a:pt x="416941" y="824230"/>
                  </a:moveTo>
                  <a:lnTo>
                    <a:pt x="409829" y="824230"/>
                  </a:lnTo>
                  <a:lnTo>
                    <a:pt x="409829" y="831850"/>
                  </a:lnTo>
                  <a:lnTo>
                    <a:pt x="416941" y="831850"/>
                  </a:lnTo>
                  <a:lnTo>
                    <a:pt x="416941" y="824230"/>
                  </a:lnTo>
                  <a:close/>
                </a:path>
                <a:path w="589279" h="831850">
                  <a:moveTo>
                    <a:pt x="424180" y="808990"/>
                  </a:moveTo>
                  <a:lnTo>
                    <a:pt x="395351" y="808990"/>
                  </a:lnTo>
                  <a:lnTo>
                    <a:pt x="395351" y="816610"/>
                  </a:lnTo>
                  <a:lnTo>
                    <a:pt x="402590" y="816610"/>
                  </a:lnTo>
                  <a:lnTo>
                    <a:pt x="402590" y="824230"/>
                  </a:lnTo>
                  <a:lnTo>
                    <a:pt x="424180" y="824230"/>
                  </a:lnTo>
                  <a:lnTo>
                    <a:pt x="424180" y="808990"/>
                  </a:lnTo>
                  <a:close/>
                </a:path>
                <a:path w="589279" h="831850">
                  <a:moveTo>
                    <a:pt x="438531" y="784860"/>
                  </a:moveTo>
                  <a:lnTo>
                    <a:pt x="381000" y="784860"/>
                  </a:lnTo>
                  <a:lnTo>
                    <a:pt x="381000" y="801370"/>
                  </a:lnTo>
                  <a:lnTo>
                    <a:pt x="387858" y="801370"/>
                  </a:lnTo>
                  <a:lnTo>
                    <a:pt x="387858" y="808990"/>
                  </a:lnTo>
                  <a:lnTo>
                    <a:pt x="431419" y="808990"/>
                  </a:lnTo>
                  <a:lnTo>
                    <a:pt x="431419" y="793750"/>
                  </a:lnTo>
                  <a:lnTo>
                    <a:pt x="438531" y="793750"/>
                  </a:lnTo>
                  <a:lnTo>
                    <a:pt x="438531" y="784860"/>
                  </a:lnTo>
                  <a:close/>
                </a:path>
                <a:path w="589279" h="831850">
                  <a:moveTo>
                    <a:pt x="452882" y="777240"/>
                  </a:moveTo>
                  <a:lnTo>
                    <a:pt x="373761" y="777240"/>
                  </a:lnTo>
                  <a:lnTo>
                    <a:pt x="373761" y="784860"/>
                  </a:lnTo>
                  <a:lnTo>
                    <a:pt x="452882" y="784860"/>
                  </a:lnTo>
                  <a:lnTo>
                    <a:pt x="452882" y="777240"/>
                  </a:lnTo>
                  <a:close/>
                </a:path>
                <a:path w="589279" h="831850">
                  <a:moveTo>
                    <a:pt x="460375" y="769620"/>
                  </a:moveTo>
                  <a:lnTo>
                    <a:pt x="366649" y="769620"/>
                  </a:lnTo>
                  <a:lnTo>
                    <a:pt x="366649" y="777240"/>
                  </a:lnTo>
                  <a:lnTo>
                    <a:pt x="460375" y="777240"/>
                  </a:lnTo>
                  <a:lnTo>
                    <a:pt x="460375" y="769620"/>
                  </a:lnTo>
                  <a:close/>
                </a:path>
                <a:path w="589279" h="831850">
                  <a:moveTo>
                    <a:pt x="466979" y="762000"/>
                  </a:moveTo>
                  <a:lnTo>
                    <a:pt x="359664" y="762000"/>
                  </a:lnTo>
                  <a:lnTo>
                    <a:pt x="359664" y="769620"/>
                  </a:lnTo>
                  <a:lnTo>
                    <a:pt x="466979" y="769620"/>
                  </a:lnTo>
                  <a:lnTo>
                    <a:pt x="466979" y="762000"/>
                  </a:lnTo>
                  <a:close/>
                </a:path>
                <a:path w="589279" h="831850">
                  <a:moveTo>
                    <a:pt x="561086" y="715010"/>
                  </a:moveTo>
                  <a:lnTo>
                    <a:pt x="345059" y="715010"/>
                  </a:lnTo>
                  <a:lnTo>
                    <a:pt x="345059" y="746760"/>
                  </a:lnTo>
                  <a:lnTo>
                    <a:pt x="352171" y="746760"/>
                  </a:lnTo>
                  <a:lnTo>
                    <a:pt x="352171" y="762000"/>
                  </a:lnTo>
                  <a:lnTo>
                    <a:pt x="474472" y="762000"/>
                  </a:lnTo>
                  <a:lnTo>
                    <a:pt x="474472" y="754380"/>
                  </a:lnTo>
                  <a:lnTo>
                    <a:pt x="481965" y="754380"/>
                  </a:lnTo>
                  <a:lnTo>
                    <a:pt x="481965" y="739140"/>
                  </a:lnTo>
                  <a:lnTo>
                    <a:pt x="561086" y="739140"/>
                  </a:lnTo>
                  <a:lnTo>
                    <a:pt x="567690" y="731520"/>
                  </a:lnTo>
                  <a:lnTo>
                    <a:pt x="561086" y="722630"/>
                  </a:lnTo>
                  <a:lnTo>
                    <a:pt x="561086" y="715010"/>
                  </a:lnTo>
                  <a:close/>
                </a:path>
                <a:path w="589279" h="831850">
                  <a:moveTo>
                    <a:pt x="524637" y="754380"/>
                  </a:moveTo>
                  <a:lnTo>
                    <a:pt x="517652" y="754380"/>
                  </a:lnTo>
                  <a:lnTo>
                    <a:pt x="517652" y="762000"/>
                  </a:lnTo>
                  <a:lnTo>
                    <a:pt x="524637" y="762000"/>
                  </a:lnTo>
                  <a:lnTo>
                    <a:pt x="524637" y="754380"/>
                  </a:lnTo>
                  <a:close/>
                </a:path>
                <a:path w="589279" h="831850">
                  <a:moveTo>
                    <a:pt x="532130" y="746760"/>
                  </a:moveTo>
                  <a:lnTo>
                    <a:pt x="503555" y="746760"/>
                  </a:lnTo>
                  <a:lnTo>
                    <a:pt x="503555" y="754380"/>
                  </a:lnTo>
                  <a:lnTo>
                    <a:pt x="532130" y="754380"/>
                  </a:lnTo>
                  <a:lnTo>
                    <a:pt x="532130" y="746760"/>
                  </a:lnTo>
                  <a:close/>
                </a:path>
                <a:path w="589279" h="831850">
                  <a:moveTo>
                    <a:pt x="553593" y="739140"/>
                  </a:moveTo>
                  <a:lnTo>
                    <a:pt x="488569" y="739140"/>
                  </a:lnTo>
                  <a:lnTo>
                    <a:pt x="488569" y="746760"/>
                  </a:lnTo>
                  <a:lnTo>
                    <a:pt x="532130" y="746760"/>
                  </a:lnTo>
                  <a:lnTo>
                    <a:pt x="532130" y="754380"/>
                  </a:lnTo>
                  <a:lnTo>
                    <a:pt x="553593" y="754380"/>
                  </a:lnTo>
                  <a:lnTo>
                    <a:pt x="553593" y="739140"/>
                  </a:lnTo>
                  <a:close/>
                </a:path>
                <a:path w="589279" h="831850">
                  <a:moveTo>
                    <a:pt x="575183" y="699770"/>
                  </a:moveTo>
                  <a:lnTo>
                    <a:pt x="337820" y="699770"/>
                  </a:lnTo>
                  <a:lnTo>
                    <a:pt x="337820" y="715010"/>
                  </a:lnTo>
                  <a:lnTo>
                    <a:pt x="567690" y="715010"/>
                  </a:lnTo>
                  <a:lnTo>
                    <a:pt x="567690" y="707390"/>
                  </a:lnTo>
                  <a:lnTo>
                    <a:pt x="575183" y="707390"/>
                  </a:lnTo>
                  <a:lnTo>
                    <a:pt x="575183" y="699770"/>
                  </a:lnTo>
                  <a:close/>
                </a:path>
                <a:path w="589279" h="831850">
                  <a:moveTo>
                    <a:pt x="582422" y="692150"/>
                  </a:moveTo>
                  <a:lnTo>
                    <a:pt x="330962" y="692150"/>
                  </a:lnTo>
                  <a:lnTo>
                    <a:pt x="330962" y="699770"/>
                  </a:lnTo>
                  <a:lnTo>
                    <a:pt x="582422" y="699770"/>
                  </a:lnTo>
                  <a:lnTo>
                    <a:pt x="582422" y="692150"/>
                  </a:lnTo>
                  <a:close/>
                </a:path>
                <a:path w="589279" h="831850">
                  <a:moveTo>
                    <a:pt x="589280" y="676910"/>
                  </a:moveTo>
                  <a:lnTo>
                    <a:pt x="316230" y="676910"/>
                  </a:lnTo>
                  <a:lnTo>
                    <a:pt x="316230" y="684530"/>
                  </a:lnTo>
                  <a:lnTo>
                    <a:pt x="323469" y="684530"/>
                  </a:lnTo>
                  <a:lnTo>
                    <a:pt x="323469" y="692150"/>
                  </a:lnTo>
                  <a:lnTo>
                    <a:pt x="589280" y="692150"/>
                  </a:lnTo>
                  <a:lnTo>
                    <a:pt x="589280" y="676910"/>
                  </a:lnTo>
                  <a:close/>
                </a:path>
                <a:path w="589279" h="831850">
                  <a:moveTo>
                    <a:pt x="575183" y="622300"/>
                  </a:moveTo>
                  <a:lnTo>
                    <a:pt x="287528" y="622300"/>
                  </a:lnTo>
                  <a:lnTo>
                    <a:pt x="287528" y="629920"/>
                  </a:lnTo>
                  <a:lnTo>
                    <a:pt x="294640" y="629920"/>
                  </a:lnTo>
                  <a:lnTo>
                    <a:pt x="294640" y="637540"/>
                  </a:lnTo>
                  <a:lnTo>
                    <a:pt x="301879" y="637540"/>
                  </a:lnTo>
                  <a:lnTo>
                    <a:pt x="301879" y="660400"/>
                  </a:lnTo>
                  <a:lnTo>
                    <a:pt x="309372" y="660400"/>
                  </a:lnTo>
                  <a:lnTo>
                    <a:pt x="309372" y="676910"/>
                  </a:lnTo>
                  <a:lnTo>
                    <a:pt x="582422" y="676910"/>
                  </a:lnTo>
                  <a:lnTo>
                    <a:pt x="582422" y="669290"/>
                  </a:lnTo>
                  <a:lnTo>
                    <a:pt x="575183" y="669290"/>
                  </a:lnTo>
                  <a:lnTo>
                    <a:pt x="582422" y="660400"/>
                  </a:lnTo>
                  <a:lnTo>
                    <a:pt x="582422" y="652780"/>
                  </a:lnTo>
                  <a:lnTo>
                    <a:pt x="575183" y="652780"/>
                  </a:lnTo>
                  <a:lnTo>
                    <a:pt x="575183" y="622300"/>
                  </a:lnTo>
                  <a:close/>
                </a:path>
                <a:path w="589279" h="831850">
                  <a:moveTo>
                    <a:pt x="582422" y="614680"/>
                  </a:moveTo>
                  <a:lnTo>
                    <a:pt x="280289" y="614680"/>
                  </a:lnTo>
                  <a:lnTo>
                    <a:pt x="280289" y="622300"/>
                  </a:lnTo>
                  <a:lnTo>
                    <a:pt x="582422" y="622300"/>
                  </a:lnTo>
                  <a:lnTo>
                    <a:pt x="582422" y="614680"/>
                  </a:lnTo>
                  <a:close/>
                </a:path>
                <a:path w="589279" h="831850">
                  <a:moveTo>
                    <a:pt x="589280" y="607060"/>
                  </a:moveTo>
                  <a:lnTo>
                    <a:pt x="273431" y="607060"/>
                  </a:lnTo>
                  <a:lnTo>
                    <a:pt x="273431" y="614680"/>
                  </a:lnTo>
                  <a:lnTo>
                    <a:pt x="589280" y="614680"/>
                  </a:lnTo>
                  <a:lnTo>
                    <a:pt x="589280" y="607060"/>
                  </a:lnTo>
                  <a:close/>
                </a:path>
                <a:path w="589279" h="831850">
                  <a:moveTo>
                    <a:pt x="582422" y="560070"/>
                  </a:moveTo>
                  <a:lnTo>
                    <a:pt x="265938" y="560070"/>
                  </a:lnTo>
                  <a:lnTo>
                    <a:pt x="265938" y="567690"/>
                  </a:lnTo>
                  <a:lnTo>
                    <a:pt x="273431" y="567690"/>
                  </a:lnTo>
                  <a:lnTo>
                    <a:pt x="273431" y="599440"/>
                  </a:lnTo>
                  <a:lnTo>
                    <a:pt x="265938" y="599440"/>
                  </a:lnTo>
                  <a:lnTo>
                    <a:pt x="265938" y="607060"/>
                  </a:lnTo>
                  <a:lnTo>
                    <a:pt x="582422" y="607060"/>
                  </a:lnTo>
                  <a:lnTo>
                    <a:pt x="582422" y="560070"/>
                  </a:lnTo>
                  <a:close/>
                </a:path>
                <a:path w="589279" h="831850">
                  <a:moveTo>
                    <a:pt x="567690" y="537210"/>
                  </a:moveTo>
                  <a:lnTo>
                    <a:pt x="236855" y="537210"/>
                  </a:lnTo>
                  <a:lnTo>
                    <a:pt x="236855" y="544830"/>
                  </a:lnTo>
                  <a:lnTo>
                    <a:pt x="244348" y="544830"/>
                  </a:lnTo>
                  <a:lnTo>
                    <a:pt x="244348" y="552450"/>
                  </a:lnTo>
                  <a:lnTo>
                    <a:pt x="258699" y="552450"/>
                  </a:lnTo>
                  <a:lnTo>
                    <a:pt x="258699" y="560070"/>
                  </a:lnTo>
                  <a:lnTo>
                    <a:pt x="575183" y="560070"/>
                  </a:lnTo>
                  <a:lnTo>
                    <a:pt x="575183" y="552450"/>
                  </a:lnTo>
                  <a:lnTo>
                    <a:pt x="567690" y="544830"/>
                  </a:lnTo>
                  <a:lnTo>
                    <a:pt x="567690" y="537210"/>
                  </a:lnTo>
                  <a:close/>
                </a:path>
                <a:path w="589279" h="831850">
                  <a:moveTo>
                    <a:pt x="561086" y="528320"/>
                  </a:moveTo>
                  <a:lnTo>
                    <a:pt x="222758" y="528320"/>
                  </a:lnTo>
                  <a:lnTo>
                    <a:pt x="222758" y="537210"/>
                  </a:lnTo>
                  <a:lnTo>
                    <a:pt x="561086" y="537210"/>
                  </a:lnTo>
                  <a:lnTo>
                    <a:pt x="561086" y="528320"/>
                  </a:lnTo>
                  <a:close/>
                </a:path>
                <a:path w="589279" h="831850">
                  <a:moveTo>
                    <a:pt x="561086" y="497840"/>
                  </a:moveTo>
                  <a:lnTo>
                    <a:pt x="201168" y="497840"/>
                  </a:lnTo>
                  <a:lnTo>
                    <a:pt x="201168" y="505460"/>
                  </a:lnTo>
                  <a:lnTo>
                    <a:pt x="208407" y="505460"/>
                  </a:lnTo>
                  <a:lnTo>
                    <a:pt x="208407" y="528320"/>
                  </a:lnTo>
                  <a:lnTo>
                    <a:pt x="553593" y="528320"/>
                  </a:lnTo>
                  <a:lnTo>
                    <a:pt x="553593" y="520700"/>
                  </a:lnTo>
                  <a:lnTo>
                    <a:pt x="561086" y="520700"/>
                  </a:lnTo>
                  <a:lnTo>
                    <a:pt x="561086" y="497840"/>
                  </a:lnTo>
                  <a:close/>
                </a:path>
                <a:path w="589279" h="831850">
                  <a:moveTo>
                    <a:pt x="496062" y="466090"/>
                  </a:moveTo>
                  <a:lnTo>
                    <a:pt x="194310" y="466090"/>
                  </a:lnTo>
                  <a:lnTo>
                    <a:pt x="194310" y="497840"/>
                  </a:lnTo>
                  <a:lnTo>
                    <a:pt x="553593" y="497840"/>
                  </a:lnTo>
                  <a:lnTo>
                    <a:pt x="553593" y="490220"/>
                  </a:lnTo>
                  <a:lnTo>
                    <a:pt x="524637" y="490220"/>
                  </a:lnTo>
                  <a:lnTo>
                    <a:pt x="524637" y="482600"/>
                  </a:lnTo>
                  <a:lnTo>
                    <a:pt x="510540" y="482600"/>
                  </a:lnTo>
                  <a:lnTo>
                    <a:pt x="510540" y="474980"/>
                  </a:lnTo>
                  <a:lnTo>
                    <a:pt x="496062" y="474980"/>
                  </a:lnTo>
                  <a:lnTo>
                    <a:pt x="496062" y="466090"/>
                  </a:lnTo>
                  <a:close/>
                </a:path>
                <a:path w="589279" h="831850">
                  <a:moveTo>
                    <a:pt x="546100" y="482600"/>
                  </a:moveTo>
                  <a:lnTo>
                    <a:pt x="532130" y="482600"/>
                  </a:lnTo>
                  <a:lnTo>
                    <a:pt x="532130" y="490220"/>
                  </a:lnTo>
                  <a:lnTo>
                    <a:pt x="553593" y="490220"/>
                  </a:lnTo>
                  <a:lnTo>
                    <a:pt x="546100" y="482600"/>
                  </a:lnTo>
                  <a:close/>
                </a:path>
                <a:path w="589279" h="831850">
                  <a:moveTo>
                    <a:pt x="517652" y="474980"/>
                  </a:moveTo>
                  <a:lnTo>
                    <a:pt x="510540" y="482600"/>
                  </a:lnTo>
                  <a:lnTo>
                    <a:pt x="517652" y="482600"/>
                  </a:lnTo>
                  <a:lnTo>
                    <a:pt x="517652" y="474980"/>
                  </a:lnTo>
                  <a:close/>
                </a:path>
                <a:path w="589279" h="831850">
                  <a:moveTo>
                    <a:pt x="503555" y="466090"/>
                  </a:moveTo>
                  <a:lnTo>
                    <a:pt x="496062" y="466090"/>
                  </a:lnTo>
                  <a:lnTo>
                    <a:pt x="496062" y="474980"/>
                  </a:lnTo>
                  <a:lnTo>
                    <a:pt x="503555" y="474980"/>
                  </a:lnTo>
                  <a:lnTo>
                    <a:pt x="503555" y="466090"/>
                  </a:lnTo>
                  <a:close/>
                </a:path>
                <a:path w="589279" h="831850">
                  <a:moveTo>
                    <a:pt x="445389" y="420370"/>
                  </a:moveTo>
                  <a:lnTo>
                    <a:pt x="186817" y="420370"/>
                  </a:lnTo>
                  <a:lnTo>
                    <a:pt x="186817" y="427990"/>
                  </a:lnTo>
                  <a:lnTo>
                    <a:pt x="194310" y="427990"/>
                  </a:lnTo>
                  <a:lnTo>
                    <a:pt x="194310" y="458470"/>
                  </a:lnTo>
                  <a:lnTo>
                    <a:pt x="186817" y="458470"/>
                  </a:lnTo>
                  <a:lnTo>
                    <a:pt x="186817" y="466090"/>
                  </a:lnTo>
                  <a:lnTo>
                    <a:pt x="466979" y="466090"/>
                  </a:lnTo>
                  <a:lnTo>
                    <a:pt x="460375" y="458470"/>
                  </a:lnTo>
                  <a:lnTo>
                    <a:pt x="460375" y="443230"/>
                  </a:lnTo>
                  <a:lnTo>
                    <a:pt x="452882" y="435610"/>
                  </a:lnTo>
                  <a:lnTo>
                    <a:pt x="445389" y="435610"/>
                  </a:lnTo>
                  <a:lnTo>
                    <a:pt x="445389" y="420370"/>
                  </a:lnTo>
                  <a:close/>
                </a:path>
                <a:path w="589279" h="831850">
                  <a:moveTo>
                    <a:pt x="424180" y="397510"/>
                  </a:moveTo>
                  <a:lnTo>
                    <a:pt x="179578" y="397510"/>
                  </a:lnTo>
                  <a:lnTo>
                    <a:pt x="179578" y="403860"/>
                  </a:lnTo>
                  <a:lnTo>
                    <a:pt x="172720" y="403860"/>
                  </a:lnTo>
                  <a:lnTo>
                    <a:pt x="172720" y="427990"/>
                  </a:lnTo>
                  <a:lnTo>
                    <a:pt x="179578" y="427990"/>
                  </a:lnTo>
                  <a:lnTo>
                    <a:pt x="179578" y="420370"/>
                  </a:lnTo>
                  <a:lnTo>
                    <a:pt x="438531" y="420370"/>
                  </a:lnTo>
                  <a:lnTo>
                    <a:pt x="438531" y="412750"/>
                  </a:lnTo>
                  <a:lnTo>
                    <a:pt x="431419" y="412750"/>
                  </a:lnTo>
                  <a:lnTo>
                    <a:pt x="424180" y="403860"/>
                  </a:lnTo>
                  <a:lnTo>
                    <a:pt x="424180" y="397510"/>
                  </a:lnTo>
                  <a:close/>
                </a:path>
                <a:path w="589279" h="831850">
                  <a:moveTo>
                    <a:pt x="424180" y="358140"/>
                  </a:moveTo>
                  <a:lnTo>
                    <a:pt x="395351" y="358140"/>
                  </a:lnTo>
                  <a:lnTo>
                    <a:pt x="395351" y="365760"/>
                  </a:lnTo>
                  <a:lnTo>
                    <a:pt x="157734" y="365760"/>
                  </a:lnTo>
                  <a:lnTo>
                    <a:pt x="157734" y="373380"/>
                  </a:lnTo>
                  <a:lnTo>
                    <a:pt x="165227" y="373380"/>
                  </a:lnTo>
                  <a:lnTo>
                    <a:pt x="165227" y="381000"/>
                  </a:lnTo>
                  <a:lnTo>
                    <a:pt x="172720" y="381000"/>
                  </a:lnTo>
                  <a:lnTo>
                    <a:pt x="172720" y="397510"/>
                  </a:lnTo>
                  <a:lnTo>
                    <a:pt x="416941" y="397510"/>
                  </a:lnTo>
                  <a:lnTo>
                    <a:pt x="416941" y="388620"/>
                  </a:lnTo>
                  <a:lnTo>
                    <a:pt x="424180" y="388620"/>
                  </a:lnTo>
                  <a:lnTo>
                    <a:pt x="424180" y="358140"/>
                  </a:lnTo>
                  <a:close/>
                </a:path>
                <a:path w="589279" h="831850">
                  <a:moveTo>
                    <a:pt x="395351" y="350520"/>
                  </a:moveTo>
                  <a:lnTo>
                    <a:pt x="151130" y="350520"/>
                  </a:lnTo>
                  <a:lnTo>
                    <a:pt x="151130" y="365760"/>
                  </a:lnTo>
                  <a:lnTo>
                    <a:pt x="395351" y="365760"/>
                  </a:lnTo>
                  <a:lnTo>
                    <a:pt x="395351" y="350520"/>
                  </a:lnTo>
                  <a:close/>
                </a:path>
                <a:path w="589279" h="831850">
                  <a:moveTo>
                    <a:pt x="416941" y="350520"/>
                  </a:moveTo>
                  <a:lnTo>
                    <a:pt x="409829" y="350520"/>
                  </a:lnTo>
                  <a:lnTo>
                    <a:pt x="409829" y="358140"/>
                  </a:lnTo>
                  <a:lnTo>
                    <a:pt x="416941" y="358140"/>
                  </a:lnTo>
                  <a:lnTo>
                    <a:pt x="416941" y="350520"/>
                  </a:lnTo>
                  <a:close/>
                </a:path>
                <a:path w="589279" h="831850">
                  <a:moveTo>
                    <a:pt x="381000" y="335280"/>
                  </a:moveTo>
                  <a:lnTo>
                    <a:pt x="143637" y="335280"/>
                  </a:lnTo>
                  <a:lnTo>
                    <a:pt x="143637" y="350520"/>
                  </a:lnTo>
                  <a:lnTo>
                    <a:pt x="381000" y="350520"/>
                  </a:lnTo>
                  <a:lnTo>
                    <a:pt x="381000" y="335280"/>
                  </a:lnTo>
                  <a:close/>
                </a:path>
                <a:path w="589279" h="831850">
                  <a:moveTo>
                    <a:pt x="373761" y="318770"/>
                  </a:moveTo>
                  <a:lnTo>
                    <a:pt x="122047" y="318770"/>
                  </a:lnTo>
                  <a:lnTo>
                    <a:pt x="122047" y="326390"/>
                  </a:lnTo>
                  <a:lnTo>
                    <a:pt x="136144" y="326390"/>
                  </a:lnTo>
                  <a:lnTo>
                    <a:pt x="136144" y="335280"/>
                  </a:lnTo>
                  <a:lnTo>
                    <a:pt x="373761" y="335280"/>
                  </a:lnTo>
                  <a:lnTo>
                    <a:pt x="373761" y="318770"/>
                  </a:lnTo>
                  <a:close/>
                </a:path>
                <a:path w="589279" h="831850">
                  <a:moveTo>
                    <a:pt x="366649" y="295910"/>
                  </a:moveTo>
                  <a:lnTo>
                    <a:pt x="86106" y="295910"/>
                  </a:lnTo>
                  <a:lnTo>
                    <a:pt x="86106" y="303530"/>
                  </a:lnTo>
                  <a:lnTo>
                    <a:pt x="100457" y="303530"/>
                  </a:lnTo>
                  <a:lnTo>
                    <a:pt x="100457" y="311150"/>
                  </a:lnTo>
                  <a:lnTo>
                    <a:pt x="114808" y="311150"/>
                  </a:lnTo>
                  <a:lnTo>
                    <a:pt x="114808" y="318770"/>
                  </a:lnTo>
                  <a:lnTo>
                    <a:pt x="366649" y="318770"/>
                  </a:lnTo>
                  <a:lnTo>
                    <a:pt x="366649" y="295910"/>
                  </a:lnTo>
                  <a:close/>
                </a:path>
                <a:path w="589279" h="831850">
                  <a:moveTo>
                    <a:pt x="359664" y="288290"/>
                  </a:moveTo>
                  <a:lnTo>
                    <a:pt x="72009" y="288290"/>
                  </a:lnTo>
                  <a:lnTo>
                    <a:pt x="72009" y="295910"/>
                  </a:lnTo>
                  <a:lnTo>
                    <a:pt x="359664" y="295910"/>
                  </a:lnTo>
                  <a:lnTo>
                    <a:pt x="359664" y="288290"/>
                  </a:lnTo>
                  <a:close/>
                </a:path>
                <a:path w="589279" h="831850">
                  <a:moveTo>
                    <a:pt x="323469" y="194310"/>
                  </a:moveTo>
                  <a:lnTo>
                    <a:pt x="57277" y="194310"/>
                  </a:lnTo>
                  <a:lnTo>
                    <a:pt x="57277" y="226060"/>
                  </a:lnTo>
                  <a:lnTo>
                    <a:pt x="64516" y="226060"/>
                  </a:lnTo>
                  <a:lnTo>
                    <a:pt x="64516" y="241300"/>
                  </a:lnTo>
                  <a:lnTo>
                    <a:pt x="72009" y="241300"/>
                  </a:lnTo>
                  <a:lnTo>
                    <a:pt x="72009" y="256540"/>
                  </a:lnTo>
                  <a:lnTo>
                    <a:pt x="57277" y="256540"/>
                  </a:lnTo>
                  <a:lnTo>
                    <a:pt x="57277" y="288290"/>
                  </a:lnTo>
                  <a:lnTo>
                    <a:pt x="352171" y="288290"/>
                  </a:lnTo>
                  <a:lnTo>
                    <a:pt x="352171" y="271780"/>
                  </a:lnTo>
                  <a:lnTo>
                    <a:pt x="345059" y="264160"/>
                  </a:lnTo>
                  <a:lnTo>
                    <a:pt x="345059" y="218440"/>
                  </a:lnTo>
                  <a:lnTo>
                    <a:pt x="337820" y="218440"/>
                  </a:lnTo>
                  <a:lnTo>
                    <a:pt x="337820" y="209550"/>
                  </a:lnTo>
                  <a:lnTo>
                    <a:pt x="330962" y="209550"/>
                  </a:lnTo>
                  <a:lnTo>
                    <a:pt x="330962" y="201930"/>
                  </a:lnTo>
                  <a:lnTo>
                    <a:pt x="323469" y="201930"/>
                  </a:lnTo>
                  <a:lnTo>
                    <a:pt x="323469" y="194310"/>
                  </a:lnTo>
                  <a:close/>
                </a:path>
                <a:path w="589279" h="831850">
                  <a:moveTo>
                    <a:pt x="323469" y="148590"/>
                  </a:moveTo>
                  <a:lnTo>
                    <a:pt x="35687" y="148590"/>
                  </a:lnTo>
                  <a:lnTo>
                    <a:pt x="35687" y="156210"/>
                  </a:lnTo>
                  <a:lnTo>
                    <a:pt x="42926" y="156210"/>
                  </a:lnTo>
                  <a:lnTo>
                    <a:pt x="42926" y="171450"/>
                  </a:lnTo>
                  <a:lnTo>
                    <a:pt x="50419" y="171450"/>
                  </a:lnTo>
                  <a:lnTo>
                    <a:pt x="50419" y="194310"/>
                  </a:lnTo>
                  <a:lnTo>
                    <a:pt x="330962" y="194310"/>
                  </a:lnTo>
                  <a:lnTo>
                    <a:pt x="330962" y="179070"/>
                  </a:lnTo>
                  <a:lnTo>
                    <a:pt x="323469" y="179070"/>
                  </a:lnTo>
                  <a:lnTo>
                    <a:pt x="323469" y="148590"/>
                  </a:lnTo>
                  <a:close/>
                </a:path>
                <a:path w="589279" h="831850">
                  <a:moveTo>
                    <a:pt x="64516" y="132080"/>
                  </a:moveTo>
                  <a:lnTo>
                    <a:pt x="28829" y="132080"/>
                  </a:lnTo>
                  <a:lnTo>
                    <a:pt x="28829" y="148590"/>
                  </a:lnTo>
                  <a:lnTo>
                    <a:pt x="316230" y="148590"/>
                  </a:lnTo>
                  <a:lnTo>
                    <a:pt x="316230" y="139700"/>
                  </a:lnTo>
                  <a:lnTo>
                    <a:pt x="64516" y="139700"/>
                  </a:lnTo>
                  <a:lnTo>
                    <a:pt x="64516" y="132080"/>
                  </a:lnTo>
                  <a:close/>
                </a:path>
                <a:path w="589279" h="831850">
                  <a:moveTo>
                    <a:pt x="309372" y="116840"/>
                  </a:moveTo>
                  <a:lnTo>
                    <a:pt x="122047" y="116840"/>
                  </a:lnTo>
                  <a:lnTo>
                    <a:pt x="122047" y="124460"/>
                  </a:lnTo>
                  <a:lnTo>
                    <a:pt x="100457" y="124460"/>
                  </a:lnTo>
                  <a:lnTo>
                    <a:pt x="100457" y="132080"/>
                  </a:lnTo>
                  <a:lnTo>
                    <a:pt x="79121" y="132080"/>
                  </a:lnTo>
                  <a:lnTo>
                    <a:pt x="72009" y="139700"/>
                  </a:lnTo>
                  <a:lnTo>
                    <a:pt x="316230" y="139700"/>
                  </a:lnTo>
                  <a:lnTo>
                    <a:pt x="309372" y="132080"/>
                  </a:lnTo>
                  <a:lnTo>
                    <a:pt x="309372" y="116840"/>
                  </a:lnTo>
                  <a:close/>
                </a:path>
                <a:path w="589279" h="831850">
                  <a:moveTo>
                    <a:pt x="57277" y="69850"/>
                  </a:moveTo>
                  <a:lnTo>
                    <a:pt x="50419" y="69850"/>
                  </a:lnTo>
                  <a:lnTo>
                    <a:pt x="50419" y="77470"/>
                  </a:lnTo>
                  <a:lnTo>
                    <a:pt x="35687" y="77470"/>
                  </a:lnTo>
                  <a:lnTo>
                    <a:pt x="35687" y="86360"/>
                  </a:lnTo>
                  <a:lnTo>
                    <a:pt x="0" y="86360"/>
                  </a:lnTo>
                  <a:lnTo>
                    <a:pt x="0" y="109220"/>
                  </a:lnTo>
                  <a:lnTo>
                    <a:pt x="6985" y="109220"/>
                  </a:lnTo>
                  <a:lnTo>
                    <a:pt x="6985" y="116840"/>
                  </a:lnTo>
                  <a:lnTo>
                    <a:pt x="14097" y="116840"/>
                  </a:lnTo>
                  <a:lnTo>
                    <a:pt x="14097" y="124460"/>
                  </a:lnTo>
                  <a:lnTo>
                    <a:pt x="21590" y="124460"/>
                  </a:lnTo>
                  <a:lnTo>
                    <a:pt x="21590" y="132080"/>
                  </a:lnTo>
                  <a:lnTo>
                    <a:pt x="72009" y="132080"/>
                  </a:lnTo>
                  <a:lnTo>
                    <a:pt x="72009" y="92710"/>
                  </a:lnTo>
                  <a:lnTo>
                    <a:pt x="57277" y="92710"/>
                  </a:lnTo>
                  <a:lnTo>
                    <a:pt x="57277" y="69850"/>
                  </a:lnTo>
                  <a:close/>
                </a:path>
                <a:path w="589279" h="831850">
                  <a:moveTo>
                    <a:pt x="93599" y="124460"/>
                  </a:moveTo>
                  <a:lnTo>
                    <a:pt x="86106" y="124460"/>
                  </a:lnTo>
                  <a:lnTo>
                    <a:pt x="86106" y="132080"/>
                  </a:lnTo>
                  <a:lnTo>
                    <a:pt x="93599" y="132080"/>
                  </a:lnTo>
                  <a:lnTo>
                    <a:pt x="93599" y="124460"/>
                  </a:lnTo>
                  <a:close/>
                </a:path>
                <a:path w="589279" h="831850">
                  <a:moveTo>
                    <a:pt x="309372" y="101600"/>
                  </a:moveTo>
                  <a:lnTo>
                    <a:pt x="122047" y="101600"/>
                  </a:lnTo>
                  <a:lnTo>
                    <a:pt x="122047" y="109220"/>
                  </a:lnTo>
                  <a:lnTo>
                    <a:pt x="114808" y="116840"/>
                  </a:lnTo>
                  <a:lnTo>
                    <a:pt x="301879" y="116840"/>
                  </a:lnTo>
                  <a:lnTo>
                    <a:pt x="301879" y="109220"/>
                  </a:lnTo>
                  <a:lnTo>
                    <a:pt x="309372" y="109220"/>
                  </a:lnTo>
                  <a:lnTo>
                    <a:pt x="309372" y="101600"/>
                  </a:lnTo>
                  <a:close/>
                </a:path>
                <a:path w="589279" h="831850">
                  <a:moveTo>
                    <a:pt x="301879" y="92710"/>
                  </a:moveTo>
                  <a:lnTo>
                    <a:pt x="129540" y="92710"/>
                  </a:lnTo>
                  <a:lnTo>
                    <a:pt x="129540" y="101600"/>
                  </a:lnTo>
                  <a:lnTo>
                    <a:pt x="301879" y="101600"/>
                  </a:lnTo>
                  <a:lnTo>
                    <a:pt x="301879" y="92710"/>
                  </a:lnTo>
                  <a:close/>
                </a:path>
                <a:path w="589279" h="831850">
                  <a:moveTo>
                    <a:pt x="72009" y="86360"/>
                  </a:moveTo>
                  <a:lnTo>
                    <a:pt x="64516" y="86360"/>
                  </a:lnTo>
                  <a:lnTo>
                    <a:pt x="64516" y="92710"/>
                  </a:lnTo>
                  <a:lnTo>
                    <a:pt x="79121" y="92710"/>
                  </a:lnTo>
                  <a:lnTo>
                    <a:pt x="72009" y="86360"/>
                  </a:lnTo>
                  <a:close/>
                </a:path>
                <a:path w="589279" h="831850">
                  <a:moveTo>
                    <a:pt x="287528" y="54610"/>
                  </a:moveTo>
                  <a:lnTo>
                    <a:pt x="172720" y="54610"/>
                  </a:lnTo>
                  <a:lnTo>
                    <a:pt x="172720" y="62230"/>
                  </a:lnTo>
                  <a:lnTo>
                    <a:pt x="179578" y="62230"/>
                  </a:lnTo>
                  <a:lnTo>
                    <a:pt x="179578" y="69850"/>
                  </a:lnTo>
                  <a:lnTo>
                    <a:pt x="172720" y="69850"/>
                  </a:lnTo>
                  <a:lnTo>
                    <a:pt x="172720" y="77470"/>
                  </a:lnTo>
                  <a:lnTo>
                    <a:pt x="143637" y="77470"/>
                  </a:lnTo>
                  <a:lnTo>
                    <a:pt x="143637" y="86360"/>
                  </a:lnTo>
                  <a:lnTo>
                    <a:pt x="136144" y="86360"/>
                  </a:lnTo>
                  <a:lnTo>
                    <a:pt x="136144" y="92710"/>
                  </a:lnTo>
                  <a:lnTo>
                    <a:pt x="294640" y="92710"/>
                  </a:lnTo>
                  <a:lnTo>
                    <a:pt x="294640" y="77470"/>
                  </a:lnTo>
                  <a:lnTo>
                    <a:pt x="287528" y="69850"/>
                  </a:lnTo>
                  <a:lnTo>
                    <a:pt x="287528" y="54610"/>
                  </a:lnTo>
                  <a:close/>
                </a:path>
                <a:path w="589279" h="831850">
                  <a:moveTo>
                    <a:pt x="28829" y="69850"/>
                  </a:moveTo>
                  <a:lnTo>
                    <a:pt x="21590" y="69850"/>
                  </a:lnTo>
                  <a:lnTo>
                    <a:pt x="21590" y="86360"/>
                  </a:lnTo>
                  <a:lnTo>
                    <a:pt x="35687" y="86360"/>
                  </a:lnTo>
                  <a:lnTo>
                    <a:pt x="35687" y="77470"/>
                  </a:lnTo>
                  <a:lnTo>
                    <a:pt x="28829" y="77470"/>
                  </a:lnTo>
                  <a:lnTo>
                    <a:pt x="28829" y="69850"/>
                  </a:lnTo>
                  <a:close/>
                </a:path>
                <a:path w="589279" h="831850">
                  <a:moveTo>
                    <a:pt x="42926" y="69850"/>
                  </a:moveTo>
                  <a:lnTo>
                    <a:pt x="42926" y="77470"/>
                  </a:lnTo>
                  <a:lnTo>
                    <a:pt x="50419" y="77470"/>
                  </a:lnTo>
                  <a:lnTo>
                    <a:pt x="42926" y="69850"/>
                  </a:lnTo>
                  <a:close/>
                </a:path>
                <a:path w="589279" h="831850">
                  <a:moveTo>
                    <a:pt x="273431" y="46990"/>
                  </a:moveTo>
                  <a:lnTo>
                    <a:pt x="179578" y="46990"/>
                  </a:lnTo>
                  <a:lnTo>
                    <a:pt x="179578" y="54610"/>
                  </a:lnTo>
                  <a:lnTo>
                    <a:pt x="273431" y="54610"/>
                  </a:lnTo>
                  <a:lnTo>
                    <a:pt x="273431" y="46990"/>
                  </a:lnTo>
                  <a:close/>
                </a:path>
                <a:path w="589279" h="831850">
                  <a:moveTo>
                    <a:pt x="273431" y="39370"/>
                  </a:moveTo>
                  <a:lnTo>
                    <a:pt x="186817" y="39370"/>
                  </a:lnTo>
                  <a:lnTo>
                    <a:pt x="186817" y="46990"/>
                  </a:lnTo>
                  <a:lnTo>
                    <a:pt x="265938" y="46990"/>
                  </a:lnTo>
                  <a:lnTo>
                    <a:pt x="273431" y="39370"/>
                  </a:lnTo>
                  <a:close/>
                </a:path>
                <a:path w="589279" h="831850">
                  <a:moveTo>
                    <a:pt x="251841" y="7620"/>
                  </a:moveTo>
                  <a:lnTo>
                    <a:pt x="215519" y="7620"/>
                  </a:lnTo>
                  <a:lnTo>
                    <a:pt x="215519" y="15240"/>
                  </a:lnTo>
                  <a:lnTo>
                    <a:pt x="208407" y="15240"/>
                  </a:lnTo>
                  <a:lnTo>
                    <a:pt x="208407" y="24130"/>
                  </a:lnTo>
                  <a:lnTo>
                    <a:pt x="194310" y="24130"/>
                  </a:lnTo>
                  <a:lnTo>
                    <a:pt x="194310" y="39370"/>
                  </a:lnTo>
                  <a:lnTo>
                    <a:pt x="265938" y="39370"/>
                  </a:lnTo>
                  <a:lnTo>
                    <a:pt x="265938" y="30480"/>
                  </a:lnTo>
                  <a:lnTo>
                    <a:pt x="251841" y="30480"/>
                  </a:lnTo>
                  <a:lnTo>
                    <a:pt x="251841" y="7620"/>
                  </a:lnTo>
                  <a:close/>
                </a:path>
                <a:path w="589279" h="831850">
                  <a:moveTo>
                    <a:pt x="244348" y="0"/>
                  </a:moveTo>
                  <a:lnTo>
                    <a:pt x="236855" y="0"/>
                  </a:lnTo>
                  <a:lnTo>
                    <a:pt x="236855" y="7620"/>
                  </a:lnTo>
                  <a:lnTo>
                    <a:pt x="244348" y="7620"/>
                  </a:lnTo>
                  <a:lnTo>
                    <a:pt x="244348" y="0"/>
                  </a:lnTo>
                  <a:close/>
                </a:path>
              </a:pathLst>
            </a:custGeom>
            <a:solidFill>
              <a:srgbClr val="FFFFFF"/>
            </a:solidFill>
          </p:spPr>
          <p:txBody>
            <a:bodyPr wrap="square" lIns="0" tIns="0" rIns="0" bIns="0" rtlCol="0"/>
            <a:lstStyle/>
            <a:p>
              <a:endParaRPr/>
            </a:p>
          </p:txBody>
        </p:sp>
        <p:sp>
          <p:nvSpPr>
            <p:cNvPr id="800" name="object 800"/>
            <p:cNvSpPr/>
            <p:nvPr/>
          </p:nvSpPr>
          <p:spPr>
            <a:xfrm>
              <a:off x="8140160" y="3730244"/>
              <a:ext cx="50800" cy="54610"/>
            </a:xfrm>
            <a:custGeom>
              <a:avLst/>
              <a:gdLst/>
              <a:ahLst/>
              <a:cxnLst/>
              <a:rect l="l" t="t" r="r" b="b"/>
              <a:pathLst>
                <a:path w="50800" h="54610">
                  <a:moveTo>
                    <a:pt x="21336" y="31622"/>
                  </a:moveTo>
                  <a:lnTo>
                    <a:pt x="0" y="31622"/>
                  </a:lnTo>
                  <a:lnTo>
                    <a:pt x="0" y="54482"/>
                  </a:lnTo>
                  <a:lnTo>
                    <a:pt x="14097" y="54482"/>
                  </a:lnTo>
                  <a:lnTo>
                    <a:pt x="14097" y="46989"/>
                  </a:lnTo>
                  <a:lnTo>
                    <a:pt x="21336" y="46989"/>
                  </a:lnTo>
                  <a:lnTo>
                    <a:pt x="21336" y="31622"/>
                  </a:lnTo>
                  <a:close/>
                </a:path>
                <a:path w="50800" h="54610">
                  <a:moveTo>
                    <a:pt x="28828" y="0"/>
                  </a:moveTo>
                  <a:lnTo>
                    <a:pt x="7112" y="0"/>
                  </a:lnTo>
                  <a:lnTo>
                    <a:pt x="7112" y="31622"/>
                  </a:lnTo>
                  <a:lnTo>
                    <a:pt x="28828" y="31622"/>
                  </a:lnTo>
                  <a:lnTo>
                    <a:pt x="28828" y="23494"/>
                  </a:lnTo>
                  <a:lnTo>
                    <a:pt x="42925" y="23494"/>
                  </a:lnTo>
                  <a:lnTo>
                    <a:pt x="42925" y="15366"/>
                  </a:lnTo>
                  <a:lnTo>
                    <a:pt x="50419" y="15366"/>
                  </a:lnTo>
                  <a:lnTo>
                    <a:pt x="50419" y="8127"/>
                  </a:lnTo>
                  <a:lnTo>
                    <a:pt x="28828" y="8127"/>
                  </a:lnTo>
                  <a:lnTo>
                    <a:pt x="28828" y="0"/>
                  </a:lnTo>
                  <a:close/>
                </a:path>
                <a:path w="50800" h="54610">
                  <a:moveTo>
                    <a:pt x="42925" y="0"/>
                  </a:moveTo>
                  <a:lnTo>
                    <a:pt x="35687" y="0"/>
                  </a:lnTo>
                  <a:lnTo>
                    <a:pt x="35687" y="8127"/>
                  </a:lnTo>
                  <a:lnTo>
                    <a:pt x="42925" y="8127"/>
                  </a:lnTo>
                  <a:lnTo>
                    <a:pt x="42925" y="0"/>
                  </a:lnTo>
                  <a:close/>
                </a:path>
              </a:pathLst>
            </a:custGeom>
            <a:solidFill>
              <a:srgbClr val="FFFFFF"/>
            </a:solidFill>
          </p:spPr>
          <p:txBody>
            <a:bodyPr wrap="square" lIns="0" tIns="0" rIns="0" bIns="0" rtlCol="0"/>
            <a:lstStyle/>
            <a:p>
              <a:endParaRPr/>
            </a:p>
          </p:txBody>
        </p:sp>
        <p:sp>
          <p:nvSpPr>
            <p:cNvPr id="801" name="object 801"/>
            <p:cNvSpPr/>
            <p:nvPr/>
          </p:nvSpPr>
          <p:spPr>
            <a:xfrm>
              <a:off x="8305895" y="4181319"/>
              <a:ext cx="7620" cy="8255"/>
            </a:xfrm>
            <a:custGeom>
              <a:avLst/>
              <a:gdLst/>
              <a:ahLst/>
              <a:cxnLst/>
              <a:rect l="l" t="t" r="r" b="b"/>
              <a:pathLst>
                <a:path w="7620" h="8254">
                  <a:moveTo>
                    <a:pt x="0" y="7777"/>
                  </a:moveTo>
                  <a:lnTo>
                    <a:pt x="7208" y="7777"/>
                  </a:lnTo>
                  <a:lnTo>
                    <a:pt x="7208" y="0"/>
                  </a:lnTo>
                  <a:lnTo>
                    <a:pt x="0" y="0"/>
                  </a:lnTo>
                  <a:lnTo>
                    <a:pt x="0" y="7777"/>
                  </a:lnTo>
                  <a:close/>
                </a:path>
              </a:pathLst>
            </a:custGeom>
            <a:solidFill>
              <a:srgbClr val="FFFFFF"/>
            </a:solidFill>
          </p:spPr>
          <p:txBody>
            <a:bodyPr wrap="square" lIns="0" tIns="0" rIns="0" bIns="0" rtlCol="0"/>
            <a:lstStyle/>
            <a:p>
              <a:endParaRPr/>
            </a:p>
          </p:txBody>
        </p:sp>
        <p:sp>
          <p:nvSpPr>
            <p:cNvPr id="802" name="object 802"/>
            <p:cNvSpPr/>
            <p:nvPr/>
          </p:nvSpPr>
          <p:spPr>
            <a:xfrm>
              <a:off x="8378031" y="3737991"/>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803" name="object 803"/>
            <p:cNvSpPr/>
            <p:nvPr/>
          </p:nvSpPr>
          <p:spPr>
            <a:xfrm>
              <a:off x="8320374" y="3714751"/>
              <a:ext cx="57785" cy="31115"/>
            </a:xfrm>
            <a:custGeom>
              <a:avLst/>
              <a:gdLst/>
              <a:ahLst/>
              <a:cxnLst/>
              <a:rect l="l" t="t" r="r" b="b"/>
              <a:pathLst>
                <a:path w="57784" h="31114">
                  <a:moveTo>
                    <a:pt x="57657" y="31114"/>
                  </a:moveTo>
                  <a:lnTo>
                    <a:pt x="50673" y="31114"/>
                  </a:lnTo>
                  <a:lnTo>
                    <a:pt x="50673" y="7493"/>
                  </a:lnTo>
                  <a:lnTo>
                    <a:pt x="43179" y="7493"/>
                  </a:lnTo>
                  <a:lnTo>
                    <a:pt x="43179" y="0"/>
                  </a:lnTo>
                  <a:lnTo>
                    <a:pt x="35686" y="0"/>
                  </a:lnTo>
                  <a:lnTo>
                    <a:pt x="35686" y="7493"/>
                  </a:lnTo>
                  <a:lnTo>
                    <a:pt x="14350" y="7493"/>
                  </a:lnTo>
                  <a:lnTo>
                    <a:pt x="14350" y="15620"/>
                  </a:lnTo>
                  <a:lnTo>
                    <a:pt x="7111" y="15620"/>
                  </a:lnTo>
                  <a:lnTo>
                    <a:pt x="7111" y="23875"/>
                  </a:lnTo>
                  <a:lnTo>
                    <a:pt x="0" y="23875"/>
                  </a:lnTo>
                </a:path>
              </a:pathLst>
            </a:custGeom>
            <a:ln w="3175">
              <a:solidFill>
                <a:srgbClr val="B1B1B1"/>
              </a:solidFill>
            </a:ln>
          </p:spPr>
          <p:txBody>
            <a:bodyPr wrap="square" lIns="0" tIns="0" rIns="0" bIns="0" rtlCol="0"/>
            <a:lstStyle/>
            <a:p>
              <a:endParaRPr/>
            </a:p>
          </p:txBody>
        </p:sp>
        <p:sp>
          <p:nvSpPr>
            <p:cNvPr id="804" name="object 804"/>
            <p:cNvSpPr/>
            <p:nvPr/>
          </p:nvSpPr>
          <p:spPr>
            <a:xfrm>
              <a:off x="8378032" y="3745865"/>
              <a:ext cx="57785" cy="109220"/>
            </a:xfrm>
            <a:custGeom>
              <a:avLst/>
              <a:gdLst/>
              <a:ahLst/>
              <a:cxnLst/>
              <a:rect l="l" t="t" r="r" b="b"/>
              <a:pathLst>
                <a:path w="57784" h="109220">
                  <a:moveTo>
                    <a:pt x="57657" y="108839"/>
                  </a:moveTo>
                  <a:lnTo>
                    <a:pt x="50673" y="101092"/>
                  </a:lnTo>
                  <a:lnTo>
                    <a:pt x="50673" y="85217"/>
                  </a:lnTo>
                  <a:lnTo>
                    <a:pt x="43179" y="85217"/>
                  </a:lnTo>
                  <a:lnTo>
                    <a:pt x="43179" y="78105"/>
                  </a:lnTo>
                  <a:lnTo>
                    <a:pt x="50673" y="78105"/>
                  </a:lnTo>
                  <a:lnTo>
                    <a:pt x="50673" y="70104"/>
                  </a:lnTo>
                  <a:lnTo>
                    <a:pt x="43179" y="70104"/>
                  </a:lnTo>
                  <a:lnTo>
                    <a:pt x="43179" y="61976"/>
                  </a:lnTo>
                  <a:lnTo>
                    <a:pt x="35941" y="61976"/>
                  </a:lnTo>
                  <a:lnTo>
                    <a:pt x="35941" y="46736"/>
                  </a:lnTo>
                  <a:lnTo>
                    <a:pt x="28828" y="38735"/>
                  </a:lnTo>
                  <a:lnTo>
                    <a:pt x="28828" y="23241"/>
                  </a:lnTo>
                  <a:lnTo>
                    <a:pt x="14731" y="23241"/>
                  </a:lnTo>
                  <a:lnTo>
                    <a:pt x="14731" y="16129"/>
                  </a:lnTo>
                  <a:lnTo>
                    <a:pt x="7111" y="16129"/>
                  </a:lnTo>
                  <a:lnTo>
                    <a:pt x="14731" y="8001"/>
                  </a:lnTo>
                  <a:lnTo>
                    <a:pt x="7111" y="8001"/>
                  </a:lnTo>
                  <a:lnTo>
                    <a:pt x="7111" y="0"/>
                  </a:lnTo>
                  <a:lnTo>
                    <a:pt x="0" y="0"/>
                  </a:lnTo>
                </a:path>
              </a:pathLst>
            </a:custGeom>
            <a:ln w="3175">
              <a:solidFill>
                <a:srgbClr val="B1B1B1"/>
              </a:solidFill>
            </a:ln>
          </p:spPr>
          <p:txBody>
            <a:bodyPr wrap="square" lIns="0" tIns="0" rIns="0" bIns="0" rtlCol="0"/>
            <a:lstStyle/>
            <a:p>
              <a:endParaRPr/>
            </a:p>
          </p:txBody>
        </p:sp>
        <p:sp>
          <p:nvSpPr>
            <p:cNvPr id="805" name="object 805"/>
            <p:cNvSpPr/>
            <p:nvPr/>
          </p:nvSpPr>
          <p:spPr>
            <a:xfrm>
              <a:off x="8435689" y="3854704"/>
              <a:ext cx="29209" cy="93345"/>
            </a:xfrm>
            <a:custGeom>
              <a:avLst/>
              <a:gdLst/>
              <a:ahLst/>
              <a:cxnLst/>
              <a:rect l="l" t="t" r="r" b="b"/>
              <a:pathLst>
                <a:path w="29209" h="93345">
                  <a:moveTo>
                    <a:pt x="28828" y="93345"/>
                  </a:moveTo>
                  <a:lnTo>
                    <a:pt x="28828" y="77978"/>
                  </a:lnTo>
                  <a:lnTo>
                    <a:pt x="21590" y="77978"/>
                  </a:lnTo>
                  <a:lnTo>
                    <a:pt x="21590" y="70231"/>
                  </a:lnTo>
                  <a:lnTo>
                    <a:pt x="14732" y="70231"/>
                  </a:lnTo>
                  <a:lnTo>
                    <a:pt x="14732" y="62103"/>
                  </a:lnTo>
                  <a:lnTo>
                    <a:pt x="7112" y="62103"/>
                  </a:lnTo>
                  <a:lnTo>
                    <a:pt x="7112" y="54610"/>
                  </a:lnTo>
                  <a:lnTo>
                    <a:pt x="14732" y="54610"/>
                  </a:lnTo>
                  <a:lnTo>
                    <a:pt x="14732" y="38989"/>
                  </a:lnTo>
                  <a:lnTo>
                    <a:pt x="7112" y="38989"/>
                  </a:lnTo>
                  <a:lnTo>
                    <a:pt x="7112" y="7747"/>
                  </a:lnTo>
                  <a:lnTo>
                    <a:pt x="0" y="7747"/>
                  </a:lnTo>
                  <a:lnTo>
                    <a:pt x="0" y="0"/>
                  </a:lnTo>
                </a:path>
              </a:pathLst>
            </a:custGeom>
            <a:ln w="3175">
              <a:solidFill>
                <a:srgbClr val="B1B1B1"/>
              </a:solidFill>
            </a:ln>
          </p:spPr>
          <p:txBody>
            <a:bodyPr wrap="square" lIns="0" tIns="0" rIns="0" bIns="0" rtlCol="0"/>
            <a:lstStyle/>
            <a:p>
              <a:endParaRPr/>
            </a:p>
          </p:txBody>
        </p:sp>
        <p:sp>
          <p:nvSpPr>
            <p:cNvPr id="806" name="object 806"/>
            <p:cNvSpPr/>
            <p:nvPr/>
          </p:nvSpPr>
          <p:spPr>
            <a:xfrm>
              <a:off x="8428449" y="3854703"/>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807" name="object 807"/>
            <p:cNvSpPr/>
            <p:nvPr/>
          </p:nvSpPr>
          <p:spPr>
            <a:xfrm>
              <a:off x="8457278" y="394804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808" name="object 808"/>
            <p:cNvSpPr/>
            <p:nvPr/>
          </p:nvSpPr>
          <p:spPr>
            <a:xfrm>
              <a:off x="8464517" y="3979165"/>
              <a:ext cx="50800" cy="93345"/>
            </a:xfrm>
            <a:custGeom>
              <a:avLst/>
              <a:gdLst/>
              <a:ahLst/>
              <a:cxnLst/>
              <a:rect l="l" t="t" r="r" b="b"/>
              <a:pathLst>
                <a:path w="50800" h="93345">
                  <a:moveTo>
                    <a:pt x="50419" y="93218"/>
                  </a:moveTo>
                  <a:lnTo>
                    <a:pt x="50419" y="85725"/>
                  </a:lnTo>
                  <a:lnTo>
                    <a:pt x="36068" y="85725"/>
                  </a:lnTo>
                  <a:lnTo>
                    <a:pt x="36068" y="70485"/>
                  </a:lnTo>
                  <a:lnTo>
                    <a:pt x="28829" y="70485"/>
                  </a:lnTo>
                  <a:lnTo>
                    <a:pt x="28829" y="54229"/>
                  </a:lnTo>
                  <a:lnTo>
                    <a:pt x="21590" y="54229"/>
                  </a:lnTo>
                  <a:lnTo>
                    <a:pt x="21590" y="30861"/>
                  </a:lnTo>
                  <a:lnTo>
                    <a:pt x="14732" y="30861"/>
                  </a:lnTo>
                  <a:lnTo>
                    <a:pt x="14732" y="23368"/>
                  </a:lnTo>
                  <a:lnTo>
                    <a:pt x="7239" y="23368"/>
                  </a:lnTo>
                  <a:lnTo>
                    <a:pt x="7239" y="7747"/>
                  </a:lnTo>
                  <a:lnTo>
                    <a:pt x="0" y="0"/>
                  </a:lnTo>
                </a:path>
              </a:pathLst>
            </a:custGeom>
            <a:ln w="3175">
              <a:solidFill>
                <a:srgbClr val="B1B1B1"/>
              </a:solidFill>
            </a:ln>
          </p:spPr>
          <p:txBody>
            <a:bodyPr wrap="square" lIns="0" tIns="0" rIns="0" bIns="0" rtlCol="0"/>
            <a:lstStyle/>
            <a:p>
              <a:endParaRPr/>
            </a:p>
          </p:txBody>
        </p:sp>
        <p:sp>
          <p:nvSpPr>
            <p:cNvPr id="809" name="object 809"/>
            <p:cNvSpPr/>
            <p:nvPr/>
          </p:nvSpPr>
          <p:spPr>
            <a:xfrm>
              <a:off x="8464517" y="3979164"/>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810" name="object 810"/>
            <p:cNvSpPr/>
            <p:nvPr/>
          </p:nvSpPr>
          <p:spPr>
            <a:xfrm>
              <a:off x="8464517" y="3948049"/>
              <a:ext cx="0" cy="31115"/>
            </a:xfrm>
            <a:custGeom>
              <a:avLst/>
              <a:gdLst/>
              <a:ahLst/>
              <a:cxnLst/>
              <a:rect l="l" t="t" r="r" b="b"/>
              <a:pathLst>
                <a:path h="31114">
                  <a:moveTo>
                    <a:pt x="0" y="31114"/>
                  </a:moveTo>
                  <a:lnTo>
                    <a:pt x="0" y="0"/>
                  </a:lnTo>
                </a:path>
              </a:pathLst>
            </a:custGeom>
            <a:ln w="3175">
              <a:solidFill>
                <a:srgbClr val="B1B1B1"/>
              </a:solidFill>
            </a:ln>
          </p:spPr>
          <p:txBody>
            <a:bodyPr wrap="square" lIns="0" tIns="0" rIns="0" bIns="0" rtlCol="0"/>
            <a:lstStyle/>
            <a:p>
              <a:endParaRPr/>
            </a:p>
          </p:txBody>
        </p:sp>
        <p:sp>
          <p:nvSpPr>
            <p:cNvPr id="811" name="object 811"/>
            <p:cNvSpPr/>
            <p:nvPr/>
          </p:nvSpPr>
          <p:spPr>
            <a:xfrm>
              <a:off x="8514938" y="4064635"/>
              <a:ext cx="29209" cy="31115"/>
            </a:xfrm>
            <a:custGeom>
              <a:avLst/>
              <a:gdLst/>
              <a:ahLst/>
              <a:cxnLst/>
              <a:rect l="l" t="t" r="r" b="b"/>
              <a:pathLst>
                <a:path w="29209" h="31114">
                  <a:moveTo>
                    <a:pt x="28828" y="31114"/>
                  </a:moveTo>
                  <a:lnTo>
                    <a:pt x="28828" y="7492"/>
                  </a:lnTo>
                  <a:lnTo>
                    <a:pt x="21590" y="7492"/>
                  </a:lnTo>
                  <a:lnTo>
                    <a:pt x="21590" y="0"/>
                  </a:lnTo>
                  <a:lnTo>
                    <a:pt x="14477" y="0"/>
                  </a:lnTo>
                  <a:lnTo>
                    <a:pt x="14477" y="7492"/>
                  </a:lnTo>
                  <a:lnTo>
                    <a:pt x="0" y="7492"/>
                  </a:lnTo>
                </a:path>
              </a:pathLst>
            </a:custGeom>
            <a:ln w="3175">
              <a:solidFill>
                <a:srgbClr val="B1B1B1"/>
              </a:solidFill>
            </a:ln>
          </p:spPr>
          <p:txBody>
            <a:bodyPr wrap="square" lIns="0" tIns="0" rIns="0" bIns="0" rtlCol="0"/>
            <a:lstStyle/>
            <a:p>
              <a:endParaRPr/>
            </a:p>
          </p:txBody>
        </p:sp>
        <p:sp>
          <p:nvSpPr>
            <p:cNvPr id="812" name="object 812"/>
            <p:cNvSpPr/>
            <p:nvPr/>
          </p:nvSpPr>
          <p:spPr>
            <a:xfrm>
              <a:off x="8536526" y="409575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813" name="object 813"/>
            <p:cNvSpPr/>
            <p:nvPr/>
          </p:nvSpPr>
          <p:spPr>
            <a:xfrm>
              <a:off x="8514937" y="4072383"/>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814" name="object 814"/>
            <p:cNvSpPr/>
            <p:nvPr/>
          </p:nvSpPr>
          <p:spPr>
            <a:xfrm>
              <a:off x="8320373" y="3730245"/>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815" name="object 815"/>
            <p:cNvSpPr/>
            <p:nvPr/>
          </p:nvSpPr>
          <p:spPr>
            <a:xfrm>
              <a:off x="8154511" y="3737991"/>
              <a:ext cx="166370" cy="116839"/>
            </a:xfrm>
            <a:custGeom>
              <a:avLst/>
              <a:gdLst/>
              <a:ahLst/>
              <a:cxnLst/>
              <a:rect l="l" t="t" r="r" b="b"/>
              <a:pathLst>
                <a:path w="166370" h="116839">
                  <a:moveTo>
                    <a:pt x="165862" y="0"/>
                  </a:moveTo>
                  <a:lnTo>
                    <a:pt x="158876" y="0"/>
                  </a:lnTo>
                  <a:lnTo>
                    <a:pt x="158876" y="15366"/>
                  </a:lnTo>
                  <a:lnTo>
                    <a:pt x="151384" y="15366"/>
                  </a:lnTo>
                  <a:lnTo>
                    <a:pt x="151384" y="23367"/>
                  </a:lnTo>
                  <a:lnTo>
                    <a:pt x="144145" y="23367"/>
                  </a:lnTo>
                  <a:lnTo>
                    <a:pt x="144145" y="30606"/>
                  </a:lnTo>
                  <a:lnTo>
                    <a:pt x="137287" y="30606"/>
                  </a:lnTo>
                  <a:lnTo>
                    <a:pt x="137287" y="38734"/>
                  </a:lnTo>
                  <a:lnTo>
                    <a:pt x="144145" y="38734"/>
                  </a:lnTo>
                  <a:lnTo>
                    <a:pt x="144145" y="46227"/>
                  </a:lnTo>
                  <a:lnTo>
                    <a:pt x="137287" y="46227"/>
                  </a:lnTo>
                  <a:lnTo>
                    <a:pt x="137287" y="54355"/>
                  </a:lnTo>
                  <a:lnTo>
                    <a:pt x="108076" y="54355"/>
                  </a:lnTo>
                  <a:lnTo>
                    <a:pt x="108076" y="62102"/>
                  </a:lnTo>
                  <a:lnTo>
                    <a:pt x="100584" y="62102"/>
                  </a:lnTo>
                  <a:lnTo>
                    <a:pt x="100584" y="69595"/>
                  </a:lnTo>
                  <a:lnTo>
                    <a:pt x="93979" y="69595"/>
                  </a:lnTo>
                  <a:lnTo>
                    <a:pt x="93979" y="77723"/>
                  </a:lnTo>
                  <a:lnTo>
                    <a:pt x="86487" y="77723"/>
                  </a:lnTo>
                  <a:lnTo>
                    <a:pt x="86487" y="85851"/>
                  </a:lnTo>
                  <a:lnTo>
                    <a:pt x="79248" y="92963"/>
                  </a:lnTo>
                  <a:lnTo>
                    <a:pt x="86487" y="92963"/>
                  </a:lnTo>
                  <a:lnTo>
                    <a:pt x="86487" y="101091"/>
                  </a:lnTo>
                  <a:lnTo>
                    <a:pt x="64897" y="101091"/>
                  </a:lnTo>
                  <a:lnTo>
                    <a:pt x="64897" y="108838"/>
                  </a:lnTo>
                  <a:lnTo>
                    <a:pt x="58039" y="108838"/>
                  </a:lnTo>
                  <a:lnTo>
                    <a:pt x="58039" y="101091"/>
                  </a:lnTo>
                  <a:lnTo>
                    <a:pt x="50419" y="101091"/>
                  </a:lnTo>
                  <a:lnTo>
                    <a:pt x="50419" y="108838"/>
                  </a:lnTo>
                  <a:lnTo>
                    <a:pt x="43561" y="108838"/>
                  </a:lnTo>
                  <a:lnTo>
                    <a:pt x="36322" y="116712"/>
                  </a:lnTo>
                  <a:lnTo>
                    <a:pt x="28828" y="116712"/>
                  </a:lnTo>
                  <a:lnTo>
                    <a:pt x="28828" y="108838"/>
                  </a:lnTo>
                  <a:lnTo>
                    <a:pt x="36322" y="108838"/>
                  </a:lnTo>
                  <a:lnTo>
                    <a:pt x="36322" y="69595"/>
                  </a:lnTo>
                  <a:lnTo>
                    <a:pt x="43561" y="69595"/>
                  </a:lnTo>
                  <a:lnTo>
                    <a:pt x="36322" y="62102"/>
                  </a:lnTo>
                  <a:lnTo>
                    <a:pt x="28828" y="62102"/>
                  </a:lnTo>
                  <a:lnTo>
                    <a:pt x="28828" y="69595"/>
                  </a:lnTo>
                  <a:lnTo>
                    <a:pt x="21590" y="69595"/>
                  </a:lnTo>
                  <a:lnTo>
                    <a:pt x="21590" y="46227"/>
                  </a:lnTo>
                  <a:lnTo>
                    <a:pt x="14731" y="46227"/>
                  </a:lnTo>
                  <a:lnTo>
                    <a:pt x="14731" y="54355"/>
                  </a:lnTo>
                  <a:lnTo>
                    <a:pt x="7239" y="46227"/>
                  </a:lnTo>
                  <a:lnTo>
                    <a:pt x="7239" y="54355"/>
                  </a:lnTo>
                  <a:lnTo>
                    <a:pt x="0" y="54355"/>
                  </a:lnTo>
                </a:path>
              </a:pathLst>
            </a:custGeom>
            <a:ln w="3175">
              <a:solidFill>
                <a:srgbClr val="B1B1B1"/>
              </a:solidFill>
            </a:ln>
          </p:spPr>
          <p:txBody>
            <a:bodyPr wrap="square" lIns="0" tIns="0" rIns="0" bIns="0" rtlCol="0"/>
            <a:lstStyle/>
            <a:p>
              <a:endParaRPr/>
            </a:p>
          </p:txBody>
        </p:sp>
        <p:sp>
          <p:nvSpPr>
            <p:cNvPr id="816" name="object 816"/>
            <p:cNvSpPr/>
            <p:nvPr/>
          </p:nvSpPr>
          <p:spPr>
            <a:xfrm>
              <a:off x="8140160" y="3730244"/>
              <a:ext cx="50800" cy="54610"/>
            </a:xfrm>
            <a:custGeom>
              <a:avLst/>
              <a:gdLst/>
              <a:ahLst/>
              <a:cxnLst/>
              <a:rect l="l" t="t" r="r" b="b"/>
              <a:pathLst>
                <a:path w="50800" h="54610">
                  <a:moveTo>
                    <a:pt x="7112" y="54482"/>
                  </a:moveTo>
                  <a:lnTo>
                    <a:pt x="14097" y="54482"/>
                  </a:lnTo>
                  <a:lnTo>
                    <a:pt x="14097" y="46989"/>
                  </a:lnTo>
                  <a:lnTo>
                    <a:pt x="21336" y="46989"/>
                  </a:lnTo>
                  <a:lnTo>
                    <a:pt x="21336" y="31622"/>
                  </a:lnTo>
                  <a:lnTo>
                    <a:pt x="28828" y="31622"/>
                  </a:lnTo>
                  <a:lnTo>
                    <a:pt x="28828" y="23494"/>
                  </a:lnTo>
                  <a:lnTo>
                    <a:pt x="42925" y="23494"/>
                  </a:lnTo>
                  <a:lnTo>
                    <a:pt x="42925" y="15366"/>
                  </a:lnTo>
                  <a:lnTo>
                    <a:pt x="50419" y="15366"/>
                  </a:lnTo>
                  <a:lnTo>
                    <a:pt x="50419" y="8127"/>
                  </a:lnTo>
                  <a:lnTo>
                    <a:pt x="42925" y="8127"/>
                  </a:lnTo>
                  <a:lnTo>
                    <a:pt x="42925" y="0"/>
                  </a:lnTo>
                  <a:lnTo>
                    <a:pt x="35687" y="0"/>
                  </a:lnTo>
                  <a:lnTo>
                    <a:pt x="35687" y="8127"/>
                  </a:lnTo>
                  <a:lnTo>
                    <a:pt x="28828" y="8127"/>
                  </a:lnTo>
                  <a:lnTo>
                    <a:pt x="28828" y="0"/>
                  </a:lnTo>
                  <a:lnTo>
                    <a:pt x="7112" y="0"/>
                  </a:lnTo>
                  <a:lnTo>
                    <a:pt x="7112" y="31622"/>
                  </a:lnTo>
                  <a:lnTo>
                    <a:pt x="0" y="31622"/>
                  </a:lnTo>
                  <a:lnTo>
                    <a:pt x="0" y="54482"/>
                  </a:lnTo>
                </a:path>
              </a:pathLst>
            </a:custGeom>
            <a:ln w="3175">
              <a:solidFill>
                <a:srgbClr val="B1B1B1"/>
              </a:solidFill>
            </a:ln>
          </p:spPr>
          <p:txBody>
            <a:bodyPr wrap="square" lIns="0" tIns="0" rIns="0" bIns="0" rtlCol="0"/>
            <a:lstStyle/>
            <a:p>
              <a:endParaRPr/>
            </a:p>
          </p:txBody>
        </p:sp>
        <p:sp>
          <p:nvSpPr>
            <p:cNvPr id="817" name="object 817"/>
            <p:cNvSpPr/>
            <p:nvPr/>
          </p:nvSpPr>
          <p:spPr>
            <a:xfrm>
              <a:off x="8140160" y="3800221"/>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818" name="object 818"/>
            <p:cNvSpPr/>
            <p:nvPr/>
          </p:nvSpPr>
          <p:spPr>
            <a:xfrm>
              <a:off x="8154511" y="3792474"/>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819" name="object 819"/>
            <p:cNvSpPr/>
            <p:nvPr/>
          </p:nvSpPr>
          <p:spPr>
            <a:xfrm>
              <a:off x="8147272" y="3784728"/>
              <a:ext cx="7620" cy="8255"/>
            </a:xfrm>
            <a:custGeom>
              <a:avLst/>
              <a:gdLst/>
              <a:ahLst/>
              <a:cxnLst/>
              <a:rect l="l" t="t" r="r" b="b"/>
              <a:pathLst>
                <a:path w="7620" h="8254">
                  <a:moveTo>
                    <a:pt x="7238" y="7747"/>
                  </a:moveTo>
                  <a:lnTo>
                    <a:pt x="0" y="7747"/>
                  </a:lnTo>
                  <a:lnTo>
                    <a:pt x="0" y="0"/>
                  </a:lnTo>
                </a:path>
              </a:pathLst>
            </a:custGeom>
            <a:ln w="3175">
              <a:solidFill>
                <a:srgbClr val="B1B1B1"/>
              </a:solidFill>
            </a:ln>
          </p:spPr>
          <p:txBody>
            <a:bodyPr wrap="square" lIns="0" tIns="0" rIns="0" bIns="0" rtlCol="0"/>
            <a:lstStyle/>
            <a:p>
              <a:endParaRPr/>
            </a:p>
          </p:txBody>
        </p:sp>
        <p:sp>
          <p:nvSpPr>
            <p:cNvPr id="820" name="object 820"/>
            <p:cNvSpPr/>
            <p:nvPr/>
          </p:nvSpPr>
          <p:spPr>
            <a:xfrm>
              <a:off x="8143715" y="3730245"/>
              <a:ext cx="0" cy="70485"/>
            </a:xfrm>
            <a:custGeom>
              <a:avLst/>
              <a:gdLst/>
              <a:ahLst/>
              <a:cxnLst/>
              <a:rect l="l" t="t" r="r" b="b"/>
              <a:pathLst>
                <a:path h="70485">
                  <a:moveTo>
                    <a:pt x="0" y="0"/>
                  </a:moveTo>
                  <a:lnTo>
                    <a:pt x="0" y="70103"/>
                  </a:lnTo>
                </a:path>
              </a:pathLst>
            </a:custGeom>
            <a:ln w="8890">
              <a:solidFill>
                <a:srgbClr val="B1B1B1"/>
              </a:solidFill>
            </a:ln>
          </p:spPr>
          <p:txBody>
            <a:bodyPr wrap="square" lIns="0" tIns="0" rIns="0" bIns="0" rtlCol="0"/>
            <a:lstStyle/>
            <a:p>
              <a:endParaRPr/>
            </a:p>
          </p:txBody>
        </p:sp>
        <p:sp>
          <p:nvSpPr>
            <p:cNvPr id="821" name="object 821"/>
            <p:cNvSpPr/>
            <p:nvPr/>
          </p:nvSpPr>
          <p:spPr>
            <a:xfrm>
              <a:off x="8118442" y="3800221"/>
              <a:ext cx="50800" cy="101600"/>
            </a:xfrm>
            <a:custGeom>
              <a:avLst/>
              <a:gdLst/>
              <a:ahLst/>
              <a:cxnLst/>
              <a:rect l="l" t="t" r="r" b="b"/>
              <a:pathLst>
                <a:path w="50800" h="101600">
                  <a:moveTo>
                    <a:pt x="21717" y="0"/>
                  </a:moveTo>
                  <a:lnTo>
                    <a:pt x="0" y="0"/>
                  </a:lnTo>
                  <a:lnTo>
                    <a:pt x="0" y="23621"/>
                  </a:lnTo>
                  <a:lnTo>
                    <a:pt x="6985" y="23621"/>
                  </a:lnTo>
                  <a:lnTo>
                    <a:pt x="6985" y="30860"/>
                  </a:lnTo>
                  <a:lnTo>
                    <a:pt x="14097" y="30860"/>
                  </a:lnTo>
                  <a:lnTo>
                    <a:pt x="14097" y="38861"/>
                  </a:lnTo>
                  <a:lnTo>
                    <a:pt x="21717" y="38861"/>
                  </a:lnTo>
                  <a:lnTo>
                    <a:pt x="21717" y="46735"/>
                  </a:lnTo>
                  <a:lnTo>
                    <a:pt x="28829" y="46735"/>
                  </a:lnTo>
                  <a:lnTo>
                    <a:pt x="28829" y="62229"/>
                  </a:lnTo>
                  <a:lnTo>
                    <a:pt x="35814" y="62229"/>
                  </a:lnTo>
                  <a:lnTo>
                    <a:pt x="35814" y="69976"/>
                  </a:lnTo>
                  <a:lnTo>
                    <a:pt x="43053" y="69976"/>
                  </a:lnTo>
                  <a:lnTo>
                    <a:pt x="43053" y="85216"/>
                  </a:lnTo>
                  <a:lnTo>
                    <a:pt x="50546" y="85216"/>
                  </a:lnTo>
                  <a:lnTo>
                    <a:pt x="50546" y="101091"/>
                  </a:lnTo>
                </a:path>
              </a:pathLst>
            </a:custGeom>
            <a:ln w="3175">
              <a:solidFill>
                <a:srgbClr val="B1B1B1"/>
              </a:solidFill>
            </a:ln>
          </p:spPr>
          <p:txBody>
            <a:bodyPr wrap="square" lIns="0" tIns="0" rIns="0" bIns="0" rtlCol="0"/>
            <a:lstStyle/>
            <a:p>
              <a:endParaRPr/>
            </a:p>
          </p:txBody>
        </p:sp>
        <p:sp>
          <p:nvSpPr>
            <p:cNvPr id="822" name="object 822"/>
            <p:cNvSpPr/>
            <p:nvPr/>
          </p:nvSpPr>
          <p:spPr>
            <a:xfrm>
              <a:off x="8168988" y="3901313"/>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823" name="object 823"/>
            <p:cNvSpPr/>
            <p:nvPr/>
          </p:nvSpPr>
          <p:spPr>
            <a:xfrm>
              <a:off x="8176101" y="3916935"/>
              <a:ext cx="79375" cy="132715"/>
            </a:xfrm>
            <a:custGeom>
              <a:avLst/>
              <a:gdLst/>
              <a:ahLst/>
              <a:cxnLst/>
              <a:rect l="l" t="t" r="r" b="b"/>
              <a:pathLst>
                <a:path w="79375" h="132714">
                  <a:moveTo>
                    <a:pt x="0" y="0"/>
                  </a:moveTo>
                  <a:lnTo>
                    <a:pt x="0" y="23495"/>
                  </a:lnTo>
                  <a:lnTo>
                    <a:pt x="7238" y="23495"/>
                  </a:lnTo>
                  <a:lnTo>
                    <a:pt x="7238" y="38989"/>
                  </a:lnTo>
                  <a:lnTo>
                    <a:pt x="14858" y="38989"/>
                  </a:lnTo>
                  <a:lnTo>
                    <a:pt x="14858" y="54102"/>
                  </a:lnTo>
                  <a:lnTo>
                    <a:pt x="0" y="54102"/>
                  </a:lnTo>
                  <a:lnTo>
                    <a:pt x="0" y="85471"/>
                  </a:lnTo>
                  <a:lnTo>
                    <a:pt x="14858" y="85471"/>
                  </a:lnTo>
                  <a:lnTo>
                    <a:pt x="14858" y="92837"/>
                  </a:lnTo>
                  <a:lnTo>
                    <a:pt x="28955" y="92837"/>
                  </a:lnTo>
                  <a:lnTo>
                    <a:pt x="28955" y="100838"/>
                  </a:lnTo>
                  <a:lnTo>
                    <a:pt x="43433" y="100838"/>
                  </a:lnTo>
                  <a:lnTo>
                    <a:pt x="43433" y="108966"/>
                  </a:lnTo>
                  <a:lnTo>
                    <a:pt x="57911" y="108966"/>
                  </a:lnTo>
                  <a:lnTo>
                    <a:pt x="57911" y="116078"/>
                  </a:lnTo>
                  <a:lnTo>
                    <a:pt x="65150" y="116078"/>
                  </a:lnTo>
                  <a:lnTo>
                    <a:pt x="65150" y="124079"/>
                  </a:lnTo>
                  <a:lnTo>
                    <a:pt x="79375" y="124079"/>
                  </a:lnTo>
                  <a:lnTo>
                    <a:pt x="79375" y="132207"/>
                  </a:lnTo>
                </a:path>
              </a:pathLst>
            </a:custGeom>
            <a:ln w="3175">
              <a:solidFill>
                <a:srgbClr val="B1B1B1"/>
              </a:solidFill>
            </a:ln>
          </p:spPr>
          <p:txBody>
            <a:bodyPr wrap="square" lIns="0" tIns="0" rIns="0" bIns="0" rtlCol="0"/>
            <a:lstStyle/>
            <a:p>
              <a:endParaRPr/>
            </a:p>
          </p:txBody>
        </p:sp>
        <p:sp>
          <p:nvSpPr>
            <p:cNvPr id="824" name="object 824"/>
            <p:cNvSpPr/>
            <p:nvPr/>
          </p:nvSpPr>
          <p:spPr>
            <a:xfrm>
              <a:off x="8168988" y="3901314"/>
              <a:ext cx="7620" cy="15875"/>
            </a:xfrm>
            <a:custGeom>
              <a:avLst/>
              <a:gdLst/>
              <a:ahLst/>
              <a:cxnLst/>
              <a:rect l="l" t="t" r="r" b="b"/>
              <a:pathLst>
                <a:path w="7620" h="15875">
                  <a:moveTo>
                    <a:pt x="0" y="0"/>
                  </a:moveTo>
                  <a:lnTo>
                    <a:pt x="0" y="8000"/>
                  </a:lnTo>
                  <a:lnTo>
                    <a:pt x="7112" y="8000"/>
                  </a:lnTo>
                  <a:lnTo>
                    <a:pt x="7112" y="15620"/>
                  </a:lnTo>
                </a:path>
              </a:pathLst>
            </a:custGeom>
            <a:ln w="3175">
              <a:solidFill>
                <a:srgbClr val="B1B1B1"/>
              </a:solidFill>
            </a:ln>
          </p:spPr>
          <p:txBody>
            <a:bodyPr wrap="square" lIns="0" tIns="0" rIns="0" bIns="0" rtlCol="0"/>
            <a:lstStyle/>
            <a:p>
              <a:endParaRPr/>
            </a:p>
          </p:txBody>
        </p:sp>
        <p:sp>
          <p:nvSpPr>
            <p:cNvPr id="825" name="object 825"/>
            <p:cNvSpPr/>
            <p:nvPr/>
          </p:nvSpPr>
          <p:spPr>
            <a:xfrm>
              <a:off x="8168988" y="3916934"/>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826" name="object 826"/>
            <p:cNvSpPr/>
            <p:nvPr/>
          </p:nvSpPr>
          <p:spPr>
            <a:xfrm>
              <a:off x="8255476" y="4049140"/>
              <a:ext cx="57785" cy="124460"/>
            </a:xfrm>
            <a:custGeom>
              <a:avLst/>
              <a:gdLst/>
              <a:ahLst/>
              <a:cxnLst/>
              <a:rect l="l" t="t" r="r" b="b"/>
              <a:pathLst>
                <a:path w="57784" h="124460">
                  <a:moveTo>
                    <a:pt x="0" y="0"/>
                  </a:moveTo>
                  <a:lnTo>
                    <a:pt x="7365" y="0"/>
                  </a:lnTo>
                  <a:lnTo>
                    <a:pt x="7365" y="15239"/>
                  </a:lnTo>
                  <a:lnTo>
                    <a:pt x="14858" y="15239"/>
                  </a:lnTo>
                  <a:lnTo>
                    <a:pt x="14858" y="30860"/>
                  </a:lnTo>
                  <a:lnTo>
                    <a:pt x="21335" y="30860"/>
                  </a:lnTo>
                  <a:lnTo>
                    <a:pt x="21335" y="38607"/>
                  </a:lnTo>
                  <a:lnTo>
                    <a:pt x="28828" y="38607"/>
                  </a:lnTo>
                  <a:lnTo>
                    <a:pt x="28828" y="46100"/>
                  </a:lnTo>
                  <a:lnTo>
                    <a:pt x="36195" y="46100"/>
                  </a:lnTo>
                  <a:lnTo>
                    <a:pt x="36195" y="62356"/>
                  </a:lnTo>
                  <a:lnTo>
                    <a:pt x="43052" y="62356"/>
                  </a:lnTo>
                  <a:lnTo>
                    <a:pt x="43052" y="69468"/>
                  </a:lnTo>
                  <a:lnTo>
                    <a:pt x="36195" y="69468"/>
                  </a:lnTo>
                  <a:lnTo>
                    <a:pt x="36195" y="93217"/>
                  </a:lnTo>
                  <a:lnTo>
                    <a:pt x="43052" y="93217"/>
                  </a:lnTo>
                  <a:lnTo>
                    <a:pt x="43052" y="85724"/>
                  </a:lnTo>
                  <a:lnTo>
                    <a:pt x="50164" y="85724"/>
                  </a:lnTo>
                  <a:lnTo>
                    <a:pt x="50164" y="93217"/>
                  </a:lnTo>
                  <a:lnTo>
                    <a:pt x="57657" y="93217"/>
                  </a:lnTo>
                  <a:lnTo>
                    <a:pt x="57657" y="124332"/>
                  </a:lnTo>
                  <a:lnTo>
                    <a:pt x="50164" y="124332"/>
                  </a:lnTo>
                </a:path>
              </a:pathLst>
            </a:custGeom>
            <a:ln w="3175">
              <a:solidFill>
                <a:srgbClr val="B1B1B1"/>
              </a:solidFill>
            </a:ln>
          </p:spPr>
          <p:txBody>
            <a:bodyPr wrap="square" lIns="0" tIns="0" rIns="0" bIns="0" rtlCol="0"/>
            <a:lstStyle/>
            <a:p>
              <a:endParaRPr/>
            </a:p>
          </p:txBody>
        </p:sp>
        <p:sp>
          <p:nvSpPr>
            <p:cNvPr id="827" name="object 827"/>
            <p:cNvSpPr/>
            <p:nvPr/>
          </p:nvSpPr>
          <p:spPr>
            <a:xfrm>
              <a:off x="8248237" y="4049140"/>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828" name="object 828"/>
            <p:cNvSpPr/>
            <p:nvPr/>
          </p:nvSpPr>
          <p:spPr>
            <a:xfrm>
              <a:off x="8305895" y="4165728"/>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829" name="object 829"/>
            <p:cNvSpPr/>
            <p:nvPr/>
          </p:nvSpPr>
          <p:spPr>
            <a:xfrm>
              <a:off x="8305895" y="4181348"/>
              <a:ext cx="7620" cy="8255"/>
            </a:xfrm>
            <a:custGeom>
              <a:avLst/>
              <a:gdLst/>
              <a:ahLst/>
              <a:cxnLst/>
              <a:rect l="l" t="t" r="r" b="b"/>
              <a:pathLst>
                <a:path w="7620" h="8254">
                  <a:moveTo>
                    <a:pt x="7238" y="7746"/>
                  </a:moveTo>
                  <a:lnTo>
                    <a:pt x="7238" y="0"/>
                  </a:lnTo>
                  <a:lnTo>
                    <a:pt x="0" y="0"/>
                  </a:lnTo>
                </a:path>
              </a:pathLst>
            </a:custGeom>
            <a:ln w="3175">
              <a:solidFill>
                <a:srgbClr val="B1B1B1"/>
              </a:solidFill>
            </a:ln>
          </p:spPr>
          <p:txBody>
            <a:bodyPr wrap="square" lIns="0" tIns="0" rIns="0" bIns="0" rtlCol="0"/>
            <a:lstStyle/>
            <a:p>
              <a:endParaRPr/>
            </a:p>
          </p:txBody>
        </p:sp>
        <p:sp>
          <p:nvSpPr>
            <p:cNvPr id="830" name="object 830"/>
            <p:cNvSpPr/>
            <p:nvPr/>
          </p:nvSpPr>
          <p:spPr>
            <a:xfrm>
              <a:off x="8313134" y="4189096"/>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831" name="object 831"/>
            <p:cNvSpPr/>
            <p:nvPr/>
          </p:nvSpPr>
          <p:spPr>
            <a:xfrm>
              <a:off x="8313134" y="4196841"/>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832" name="object 832"/>
            <p:cNvSpPr/>
            <p:nvPr/>
          </p:nvSpPr>
          <p:spPr>
            <a:xfrm>
              <a:off x="8305895" y="4181348"/>
              <a:ext cx="7620" cy="8255"/>
            </a:xfrm>
            <a:custGeom>
              <a:avLst/>
              <a:gdLst/>
              <a:ahLst/>
              <a:cxnLst/>
              <a:rect l="l" t="t" r="r" b="b"/>
              <a:pathLst>
                <a:path w="7620" h="8254">
                  <a:moveTo>
                    <a:pt x="0" y="0"/>
                  </a:moveTo>
                  <a:lnTo>
                    <a:pt x="0" y="7746"/>
                  </a:lnTo>
                  <a:lnTo>
                    <a:pt x="7238" y="7746"/>
                  </a:lnTo>
                </a:path>
              </a:pathLst>
            </a:custGeom>
            <a:ln w="3175">
              <a:solidFill>
                <a:srgbClr val="B1B1B1"/>
              </a:solidFill>
            </a:ln>
          </p:spPr>
          <p:txBody>
            <a:bodyPr wrap="square" lIns="0" tIns="0" rIns="0" bIns="0" rtlCol="0"/>
            <a:lstStyle/>
            <a:p>
              <a:endParaRPr/>
            </a:p>
          </p:txBody>
        </p:sp>
        <p:sp>
          <p:nvSpPr>
            <p:cNvPr id="833" name="object 833"/>
            <p:cNvSpPr/>
            <p:nvPr/>
          </p:nvSpPr>
          <p:spPr>
            <a:xfrm>
              <a:off x="8305895" y="4173474"/>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834" name="object 834"/>
            <p:cNvSpPr/>
            <p:nvPr/>
          </p:nvSpPr>
          <p:spPr>
            <a:xfrm>
              <a:off x="8327485" y="422795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835" name="object 835"/>
            <p:cNvSpPr/>
            <p:nvPr/>
          </p:nvSpPr>
          <p:spPr>
            <a:xfrm>
              <a:off x="8313134" y="4196842"/>
              <a:ext cx="14604" cy="31115"/>
            </a:xfrm>
            <a:custGeom>
              <a:avLst/>
              <a:gdLst/>
              <a:ahLst/>
              <a:cxnLst/>
              <a:rect l="l" t="t" r="r" b="b"/>
              <a:pathLst>
                <a:path w="14604" h="31114">
                  <a:moveTo>
                    <a:pt x="14350" y="31114"/>
                  </a:moveTo>
                  <a:lnTo>
                    <a:pt x="14350" y="23367"/>
                  </a:lnTo>
                  <a:lnTo>
                    <a:pt x="6985" y="23367"/>
                  </a:lnTo>
                  <a:lnTo>
                    <a:pt x="6985" y="15239"/>
                  </a:lnTo>
                  <a:lnTo>
                    <a:pt x="0" y="15239"/>
                  </a:lnTo>
                  <a:lnTo>
                    <a:pt x="0" y="0"/>
                  </a:lnTo>
                </a:path>
              </a:pathLst>
            </a:custGeom>
            <a:ln w="3175">
              <a:solidFill>
                <a:srgbClr val="B1B1B1"/>
              </a:solidFill>
            </a:ln>
          </p:spPr>
          <p:txBody>
            <a:bodyPr wrap="square" lIns="0" tIns="0" rIns="0" bIns="0" rtlCol="0"/>
            <a:lstStyle/>
            <a:p>
              <a:endParaRPr/>
            </a:p>
          </p:txBody>
        </p:sp>
        <p:sp>
          <p:nvSpPr>
            <p:cNvPr id="836" name="object 836"/>
            <p:cNvSpPr/>
            <p:nvPr/>
          </p:nvSpPr>
          <p:spPr>
            <a:xfrm>
              <a:off x="8327485" y="4227957"/>
              <a:ext cx="137160" cy="217804"/>
            </a:xfrm>
            <a:custGeom>
              <a:avLst/>
              <a:gdLst/>
              <a:ahLst/>
              <a:cxnLst/>
              <a:rect l="l" t="t" r="r" b="b"/>
              <a:pathLst>
                <a:path w="137159" h="217804">
                  <a:moveTo>
                    <a:pt x="137032" y="217805"/>
                  </a:moveTo>
                  <a:lnTo>
                    <a:pt x="137032" y="201930"/>
                  </a:lnTo>
                  <a:lnTo>
                    <a:pt x="129794" y="201930"/>
                  </a:lnTo>
                  <a:lnTo>
                    <a:pt x="129794" y="186309"/>
                  </a:lnTo>
                  <a:lnTo>
                    <a:pt x="122936" y="186309"/>
                  </a:lnTo>
                  <a:lnTo>
                    <a:pt x="122936" y="178181"/>
                  </a:lnTo>
                  <a:lnTo>
                    <a:pt x="115316" y="178181"/>
                  </a:lnTo>
                  <a:lnTo>
                    <a:pt x="115316" y="171069"/>
                  </a:lnTo>
                  <a:lnTo>
                    <a:pt x="108203" y="171069"/>
                  </a:lnTo>
                  <a:lnTo>
                    <a:pt x="108203" y="162941"/>
                  </a:lnTo>
                  <a:lnTo>
                    <a:pt x="101219" y="162941"/>
                  </a:lnTo>
                  <a:lnTo>
                    <a:pt x="101219" y="147447"/>
                  </a:lnTo>
                  <a:lnTo>
                    <a:pt x="93725" y="147447"/>
                  </a:lnTo>
                  <a:lnTo>
                    <a:pt x="93725" y="124079"/>
                  </a:lnTo>
                  <a:lnTo>
                    <a:pt x="86487" y="124079"/>
                  </a:lnTo>
                  <a:lnTo>
                    <a:pt x="86487" y="116713"/>
                  </a:lnTo>
                  <a:lnTo>
                    <a:pt x="79375" y="116713"/>
                  </a:lnTo>
                  <a:lnTo>
                    <a:pt x="79375" y="108839"/>
                  </a:lnTo>
                  <a:lnTo>
                    <a:pt x="72136" y="108839"/>
                  </a:lnTo>
                  <a:lnTo>
                    <a:pt x="72136" y="100838"/>
                  </a:lnTo>
                  <a:lnTo>
                    <a:pt x="65277" y="100838"/>
                  </a:lnTo>
                  <a:lnTo>
                    <a:pt x="65277" y="92964"/>
                  </a:lnTo>
                  <a:lnTo>
                    <a:pt x="57657" y="92964"/>
                  </a:lnTo>
                  <a:lnTo>
                    <a:pt x="57657" y="85598"/>
                  </a:lnTo>
                  <a:lnTo>
                    <a:pt x="65277" y="85598"/>
                  </a:lnTo>
                  <a:lnTo>
                    <a:pt x="65277" y="54483"/>
                  </a:lnTo>
                  <a:lnTo>
                    <a:pt x="57657" y="54483"/>
                  </a:lnTo>
                  <a:lnTo>
                    <a:pt x="57657" y="46355"/>
                  </a:lnTo>
                  <a:lnTo>
                    <a:pt x="50546" y="46355"/>
                  </a:lnTo>
                  <a:lnTo>
                    <a:pt x="50546" y="38608"/>
                  </a:lnTo>
                  <a:lnTo>
                    <a:pt x="36068" y="38608"/>
                  </a:lnTo>
                  <a:lnTo>
                    <a:pt x="36068" y="31115"/>
                  </a:lnTo>
                  <a:lnTo>
                    <a:pt x="28575" y="31115"/>
                  </a:lnTo>
                  <a:lnTo>
                    <a:pt x="28575" y="22987"/>
                  </a:lnTo>
                  <a:lnTo>
                    <a:pt x="14477" y="22987"/>
                  </a:lnTo>
                  <a:lnTo>
                    <a:pt x="14477" y="15240"/>
                  </a:lnTo>
                  <a:lnTo>
                    <a:pt x="0" y="15240"/>
                  </a:lnTo>
                  <a:lnTo>
                    <a:pt x="0" y="0"/>
                  </a:lnTo>
                </a:path>
              </a:pathLst>
            </a:custGeom>
            <a:ln w="3175">
              <a:solidFill>
                <a:srgbClr val="B1B1B1"/>
              </a:solidFill>
            </a:ln>
          </p:spPr>
          <p:txBody>
            <a:bodyPr wrap="square" lIns="0" tIns="0" rIns="0" bIns="0" rtlCol="0"/>
            <a:lstStyle/>
            <a:p>
              <a:endParaRPr/>
            </a:p>
          </p:txBody>
        </p:sp>
        <p:sp>
          <p:nvSpPr>
            <p:cNvPr id="837" name="object 837"/>
            <p:cNvSpPr/>
            <p:nvPr/>
          </p:nvSpPr>
          <p:spPr>
            <a:xfrm>
              <a:off x="8615902" y="4181347"/>
              <a:ext cx="65405" cy="39370"/>
            </a:xfrm>
            <a:custGeom>
              <a:avLst/>
              <a:gdLst/>
              <a:ahLst/>
              <a:cxnLst/>
              <a:rect l="l" t="t" r="r" b="b"/>
              <a:pathLst>
                <a:path w="65404" h="39370">
                  <a:moveTo>
                    <a:pt x="64897" y="38862"/>
                  </a:moveTo>
                  <a:lnTo>
                    <a:pt x="64897" y="30860"/>
                  </a:lnTo>
                  <a:lnTo>
                    <a:pt x="57403" y="30860"/>
                  </a:lnTo>
                  <a:lnTo>
                    <a:pt x="57403" y="22732"/>
                  </a:lnTo>
                  <a:lnTo>
                    <a:pt x="49910" y="15747"/>
                  </a:lnTo>
                  <a:lnTo>
                    <a:pt x="35813" y="15747"/>
                  </a:lnTo>
                  <a:lnTo>
                    <a:pt x="35813" y="22732"/>
                  </a:lnTo>
                  <a:lnTo>
                    <a:pt x="28321" y="22732"/>
                  </a:lnTo>
                  <a:lnTo>
                    <a:pt x="28321" y="15747"/>
                  </a:lnTo>
                  <a:lnTo>
                    <a:pt x="21462" y="15747"/>
                  </a:lnTo>
                  <a:lnTo>
                    <a:pt x="21462" y="7619"/>
                  </a:lnTo>
                  <a:lnTo>
                    <a:pt x="14350" y="15747"/>
                  </a:lnTo>
                  <a:lnTo>
                    <a:pt x="14350" y="7619"/>
                  </a:lnTo>
                  <a:lnTo>
                    <a:pt x="7493" y="7619"/>
                  </a:lnTo>
                  <a:lnTo>
                    <a:pt x="7493" y="0"/>
                  </a:lnTo>
                  <a:lnTo>
                    <a:pt x="0" y="0"/>
                  </a:lnTo>
                </a:path>
              </a:pathLst>
            </a:custGeom>
            <a:ln w="3175">
              <a:solidFill>
                <a:srgbClr val="B1B1B1"/>
              </a:solidFill>
            </a:ln>
          </p:spPr>
          <p:txBody>
            <a:bodyPr wrap="square" lIns="0" tIns="0" rIns="0" bIns="0" rtlCol="0"/>
            <a:lstStyle/>
            <a:p>
              <a:endParaRPr/>
            </a:p>
          </p:txBody>
        </p:sp>
        <p:sp>
          <p:nvSpPr>
            <p:cNvPr id="838" name="object 838"/>
            <p:cNvSpPr/>
            <p:nvPr/>
          </p:nvSpPr>
          <p:spPr>
            <a:xfrm>
              <a:off x="8680799" y="4220209"/>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839" name="object 839"/>
            <p:cNvSpPr/>
            <p:nvPr/>
          </p:nvSpPr>
          <p:spPr>
            <a:xfrm>
              <a:off x="8673560" y="4220209"/>
              <a:ext cx="34290" cy="124460"/>
            </a:xfrm>
            <a:custGeom>
              <a:avLst/>
              <a:gdLst/>
              <a:ahLst/>
              <a:cxnLst/>
              <a:rect l="l" t="t" r="r" b="b"/>
              <a:pathLst>
                <a:path w="34290" h="124460">
                  <a:moveTo>
                    <a:pt x="20700" y="124459"/>
                  </a:moveTo>
                  <a:lnTo>
                    <a:pt x="20700" y="116585"/>
                  </a:lnTo>
                  <a:lnTo>
                    <a:pt x="27559" y="116585"/>
                  </a:lnTo>
                  <a:lnTo>
                    <a:pt x="27559" y="108584"/>
                  </a:lnTo>
                  <a:lnTo>
                    <a:pt x="34163" y="108584"/>
                  </a:lnTo>
                  <a:lnTo>
                    <a:pt x="34163" y="100710"/>
                  </a:lnTo>
                  <a:lnTo>
                    <a:pt x="27559" y="100710"/>
                  </a:lnTo>
                  <a:lnTo>
                    <a:pt x="27559" y="54101"/>
                  </a:lnTo>
                  <a:lnTo>
                    <a:pt x="20700" y="54101"/>
                  </a:lnTo>
                  <a:lnTo>
                    <a:pt x="20700" y="46354"/>
                  </a:lnTo>
                  <a:lnTo>
                    <a:pt x="13462" y="38862"/>
                  </a:lnTo>
                  <a:lnTo>
                    <a:pt x="13462" y="30733"/>
                  </a:lnTo>
                  <a:lnTo>
                    <a:pt x="7112" y="30733"/>
                  </a:lnTo>
                  <a:lnTo>
                    <a:pt x="7112" y="22987"/>
                  </a:lnTo>
                  <a:lnTo>
                    <a:pt x="0" y="22987"/>
                  </a:lnTo>
                  <a:lnTo>
                    <a:pt x="0" y="15239"/>
                  </a:lnTo>
                  <a:lnTo>
                    <a:pt x="7112" y="15239"/>
                  </a:lnTo>
                  <a:lnTo>
                    <a:pt x="7112" y="0"/>
                  </a:lnTo>
                </a:path>
              </a:pathLst>
            </a:custGeom>
            <a:ln w="3175">
              <a:solidFill>
                <a:srgbClr val="B1B1B1"/>
              </a:solidFill>
            </a:ln>
          </p:spPr>
          <p:txBody>
            <a:bodyPr wrap="square" lIns="0" tIns="0" rIns="0" bIns="0" rtlCol="0"/>
            <a:lstStyle/>
            <a:p>
              <a:endParaRPr/>
            </a:p>
          </p:txBody>
        </p:sp>
        <p:sp>
          <p:nvSpPr>
            <p:cNvPr id="840" name="object 840"/>
            <p:cNvSpPr/>
            <p:nvPr/>
          </p:nvSpPr>
          <p:spPr>
            <a:xfrm>
              <a:off x="8695149" y="4344670"/>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841" name="object 841"/>
            <p:cNvSpPr/>
            <p:nvPr/>
          </p:nvSpPr>
          <p:spPr>
            <a:xfrm>
              <a:off x="8695149" y="4344670"/>
              <a:ext cx="12700" cy="54610"/>
            </a:xfrm>
            <a:custGeom>
              <a:avLst/>
              <a:gdLst/>
              <a:ahLst/>
              <a:cxnLst/>
              <a:rect l="l" t="t" r="r" b="b"/>
              <a:pathLst>
                <a:path w="12700" h="54610">
                  <a:moveTo>
                    <a:pt x="12573" y="54355"/>
                  </a:moveTo>
                  <a:lnTo>
                    <a:pt x="12573" y="46227"/>
                  </a:lnTo>
                  <a:lnTo>
                    <a:pt x="6476" y="46227"/>
                  </a:lnTo>
                  <a:lnTo>
                    <a:pt x="6476" y="38480"/>
                  </a:lnTo>
                  <a:lnTo>
                    <a:pt x="0" y="38480"/>
                  </a:lnTo>
                  <a:lnTo>
                    <a:pt x="6476" y="30733"/>
                  </a:lnTo>
                  <a:lnTo>
                    <a:pt x="6476" y="22986"/>
                  </a:lnTo>
                  <a:lnTo>
                    <a:pt x="0" y="22986"/>
                  </a:lnTo>
                  <a:lnTo>
                    <a:pt x="0" y="0"/>
                  </a:lnTo>
                </a:path>
              </a:pathLst>
            </a:custGeom>
            <a:ln w="3175">
              <a:solidFill>
                <a:srgbClr val="B1B1B1"/>
              </a:solidFill>
            </a:ln>
          </p:spPr>
          <p:txBody>
            <a:bodyPr wrap="square" lIns="0" tIns="0" rIns="0" bIns="0" rtlCol="0"/>
            <a:lstStyle/>
            <a:p>
              <a:endParaRPr/>
            </a:p>
          </p:txBody>
        </p:sp>
        <p:sp>
          <p:nvSpPr>
            <p:cNvPr id="842" name="object 842"/>
            <p:cNvSpPr/>
            <p:nvPr/>
          </p:nvSpPr>
          <p:spPr>
            <a:xfrm>
              <a:off x="8707724" y="4399026"/>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843" name="object 843"/>
            <p:cNvSpPr/>
            <p:nvPr/>
          </p:nvSpPr>
          <p:spPr>
            <a:xfrm>
              <a:off x="8680800" y="4399026"/>
              <a:ext cx="27305" cy="39370"/>
            </a:xfrm>
            <a:custGeom>
              <a:avLst/>
              <a:gdLst/>
              <a:ahLst/>
              <a:cxnLst/>
              <a:rect l="l" t="t" r="r" b="b"/>
              <a:pathLst>
                <a:path w="27304" h="39370">
                  <a:moveTo>
                    <a:pt x="0" y="38862"/>
                  </a:moveTo>
                  <a:lnTo>
                    <a:pt x="0" y="31115"/>
                  </a:lnTo>
                  <a:lnTo>
                    <a:pt x="6223" y="31115"/>
                  </a:lnTo>
                  <a:lnTo>
                    <a:pt x="6223" y="23494"/>
                  </a:lnTo>
                  <a:lnTo>
                    <a:pt x="13461" y="23494"/>
                  </a:lnTo>
                  <a:lnTo>
                    <a:pt x="13461" y="15367"/>
                  </a:lnTo>
                  <a:lnTo>
                    <a:pt x="20320" y="15367"/>
                  </a:lnTo>
                  <a:lnTo>
                    <a:pt x="20320" y="7238"/>
                  </a:lnTo>
                  <a:lnTo>
                    <a:pt x="26924" y="7238"/>
                  </a:lnTo>
                  <a:lnTo>
                    <a:pt x="26924" y="0"/>
                  </a:lnTo>
                </a:path>
              </a:pathLst>
            </a:custGeom>
            <a:ln w="3175">
              <a:solidFill>
                <a:srgbClr val="B1B1B1"/>
              </a:solidFill>
            </a:ln>
          </p:spPr>
          <p:txBody>
            <a:bodyPr wrap="square" lIns="0" tIns="0" rIns="0" bIns="0" rtlCol="0"/>
            <a:lstStyle/>
            <a:p>
              <a:endParaRPr/>
            </a:p>
          </p:txBody>
        </p:sp>
        <p:sp>
          <p:nvSpPr>
            <p:cNvPr id="844" name="object 844"/>
            <p:cNvSpPr/>
            <p:nvPr/>
          </p:nvSpPr>
          <p:spPr>
            <a:xfrm>
              <a:off x="8680799" y="4437888"/>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845" name="object 845"/>
            <p:cNvSpPr/>
            <p:nvPr/>
          </p:nvSpPr>
          <p:spPr>
            <a:xfrm>
              <a:off x="8651843" y="4437889"/>
              <a:ext cx="36195" cy="31115"/>
            </a:xfrm>
            <a:custGeom>
              <a:avLst/>
              <a:gdLst/>
              <a:ahLst/>
              <a:cxnLst/>
              <a:rect l="l" t="t" r="r" b="b"/>
              <a:pathLst>
                <a:path w="36195" h="31114">
                  <a:moveTo>
                    <a:pt x="0" y="31114"/>
                  </a:moveTo>
                  <a:lnTo>
                    <a:pt x="21844" y="31114"/>
                  </a:lnTo>
                  <a:lnTo>
                    <a:pt x="21844" y="15493"/>
                  </a:lnTo>
                  <a:lnTo>
                    <a:pt x="29464" y="15493"/>
                  </a:lnTo>
                  <a:lnTo>
                    <a:pt x="36068" y="8128"/>
                  </a:lnTo>
                  <a:lnTo>
                    <a:pt x="29464" y="0"/>
                  </a:lnTo>
                </a:path>
              </a:pathLst>
            </a:custGeom>
            <a:ln w="3175">
              <a:solidFill>
                <a:srgbClr val="B1B1B1"/>
              </a:solidFill>
            </a:ln>
          </p:spPr>
          <p:txBody>
            <a:bodyPr wrap="square" lIns="0" tIns="0" rIns="0" bIns="0" rtlCol="0"/>
            <a:lstStyle/>
            <a:p>
              <a:endParaRPr/>
            </a:p>
          </p:txBody>
        </p:sp>
        <p:sp>
          <p:nvSpPr>
            <p:cNvPr id="846" name="object 846"/>
            <p:cNvSpPr/>
            <p:nvPr/>
          </p:nvSpPr>
          <p:spPr>
            <a:xfrm>
              <a:off x="8579835" y="4165728"/>
              <a:ext cx="36195" cy="15875"/>
            </a:xfrm>
            <a:custGeom>
              <a:avLst/>
              <a:gdLst/>
              <a:ahLst/>
              <a:cxnLst/>
              <a:rect l="l" t="t" r="r" b="b"/>
              <a:pathLst>
                <a:path w="36195" h="15875">
                  <a:moveTo>
                    <a:pt x="36068" y="15621"/>
                  </a:moveTo>
                  <a:lnTo>
                    <a:pt x="6603" y="15621"/>
                  </a:lnTo>
                  <a:lnTo>
                    <a:pt x="0" y="7747"/>
                  </a:lnTo>
                  <a:lnTo>
                    <a:pt x="0" y="0"/>
                  </a:lnTo>
                </a:path>
              </a:pathLst>
            </a:custGeom>
            <a:ln w="3175">
              <a:solidFill>
                <a:srgbClr val="B1B1B1"/>
              </a:solidFill>
            </a:ln>
          </p:spPr>
          <p:txBody>
            <a:bodyPr wrap="square" lIns="0" tIns="0" rIns="0" bIns="0" rtlCol="0"/>
            <a:lstStyle/>
            <a:p>
              <a:endParaRPr/>
            </a:p>
          </p:txBody>
        </p:sp>
        <p:sp>
          <p:nvSpPr>
            <p:cNvPr id="847" name="object 847"/>
            <p:cNvSpPr/>
            <p:nvPr/>
          </p:nvSpPr>
          <p:spPr>
            <a:xfrm>
              <a:off x="8615901" y="4181348"/>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848" name="object 848"/>
            <p:cNvSpPr/>
            <p:nvPr/>
          </p:nvSpPr>
          <p:spPr>
            <a:xfrm>
              <a:off x="8536527" y="4095751"/>
              <a:ext cx="43815" cy="70485"/>
            </a:xfrm>
            <a:custGeom>
              <a:avLst/>
              <a:gdLst/>
              <a:ahLst/>
              <a:cxnLst/>
              <a:rect l="l" t="t" r="r" b="b"/>
              <a:pathLst>
                <a:path w="43815" h="70485">
                  <a:moveTo>
                    <a:pt x="43306" y="69976"/>
                  </a:moveTo>
                  <a:lnTo>
                    <a:pt x="43306" y="62230"/>
                  </a:lnTo>
                  <a:lnTo>
                    <a:pt x="35813" y="54482"/>
                  </a:lnTo>
                  <a:lnTo>
                    <a:pt x="28321" y="54482"/>
                  </a:lnTo>
                  <a:lnTo>
                    <a:pt x="28321" y="39369"/>
                  </a:lnTo>
                  <a:lnTo>
                    <a:pt x="21462" y="39369"/>
                  </a:lnTo>
                  <a:lnTo>
                    <a:pt x="21462" y="31242"/>
                  </a:lnTo>
                  <a:lnTo>
                    <a:pt x="14350" y="31242"/>
                  </a:lnTo>
                  <a:lnTo>
                    <a:pt x="7238" y="23241"/>
                  </a:lnTo>
                  <a:lnTo>
                    <a:pt x="7238" y="16129"/>
                  </a:lnTo>
                  <a:lnTo>
                    <a:pt x="0" y="16129"/>
                  </a:lnTo>
                  <a:lnTo>
                    <a:pt x="0" y="8127"/>
                  </a:lnTo>
                  <a:lnTo>
                    <a:pt x="7238" y="8127"/>
                  </a:lnTo>
                  <a:lnTo>
                    <a:pt x="7238" y="0"/>
                  </a:lnTo>
                </a:path>
              </a:pathLst>
            </a:custGeom>
            <a:ln w="3175">
              <a:solidFill>
                <a:srgbClr val="B1B1B1"/>
              </a:solidFill>
            </a:ln>
          </p:spPr>
          <p:txBody>
            <a:bodyPr wrap="square" lIns="0" tIns="0" rIns="0" bIns="0" rtlCol="0"/>
            <a:lstStyle/>
            <a:p>
              <a:endParaRPr/>
            </a:p>
          </p:txBody>
        </p:sp>
        <p:sp>
          <p:nvSpPr>
            <p:cNvPr id="849" name="object 849"/>
            <p:cNvSpPr/>
            <p:nvPr/>
          </p:nvSpPr>
          <p:spPr>
            <a:xfrm>
              <a:off x="8572595" y="4165727"/>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850" name="object 850"/>
            <p:cNvSpPr/>
            <p:nvPr/>
          </p:nvSpPr>
          <p:spPr>
            <a:xfrm>
              <a:off x="8457278" y="4445761"/>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851" name="object 851"/>
            <p:cNvSpPr/>
            <p:nvPr/>
          </p:nvSpPr>
          <p:spPr>
            <a:xfrm>
              <a:off x="8464517" y="4445762"/>
              <a:ext cx="7620" cy="23495"/>
            </a:xfrm>
            <a:custGeom>
              <a:avLst/>
              <a:gdLst/>
              <a:ahLst/>
              <a:cxnLst/>
              <a:rect l="l" t="t" r="r" b="b"/>
              <a:pathLst>
                <a:path w="7620" h="23495">
                  <a:moveTo>
                    <a:pt x="7239" y="23240"/>
                  </a:moveTo>
                  <a:lnTo>
                    <a:pt x="7239" y="15493"/>
                  </a:lnTo>
                  <a:lnTo>
                    <a:pt x="0" y="15493"/>
                  </a:lnTo>
                  <a:lnTo>
                    <a:pt x="0" y="0"/>
                  </a:lnTo>
                </a:path>
              </a:pathLst>
            </a:custGeom>
            <a:ln w="3175">
              <a:solidFill>
                <a:srgbClr val="B1B1B1"/>
              </a:solidFill>
            </a:ln>
          </p:spPr>
          <p:txBody>
            <a:bodyPr wrap="square" lIns="0" tIns="0" rIns="0" bIns="0" rtlCol="0"/>
            <a:lstStyle/>
            <a:p>
              <a:endParaRPr/>
            </a:p>
          </p:txBody>
        </p:sp>
        <p:sp>
          <p:nvSpPr>
            <p:cNvPr id="852" name="object 852"/>
            <p:cNvSpPr/>
            <p:nvPr/>
          </p:nvSpPr>
          <p:spPr>
            <a:xfrm>
              <a:off x="8471757" y="4453510"/>
              <a:ext cx="180340" cy="93345"/>
            </a:xfrm>
            <a:custGeom>
              <a:avLst/>
              <a:gdLst/>
              <a:ahLst/>
              <a:cxnLst/>
              <a:rect l="l" t="t" r="r" b="b"/>
              <a:pathLst>
                <a:path w="180340" h="93345">
                  <a:moveTo>
                    <a:pt x="180085" y="15748"/>
                  </a:moveTo>
                  <a:lnTo>
                    <a:pt x="172593" y="15748"/>
                  </a:lnTo>
                  <a:lnTo>
                    <a:pt x="172593" y="23241"/>
                  </a:lnTo>
                  <a:lnTo>
                    <a:pt x="165734" y="23241"/>
                  </a:lnTo>
                  <a:lnTo>
                    <a:pt x="165734" y="15748"/>
                  </a:lnTo>
                  <a:lnTo>
                    <a:pt x="151638" y="15748"/>
                  </a:lnTo>
                  <a:lnTo>
                    <a:pt x="151638" y="8001"/>
                  </a:lnTo>
                  <a:lnTo>
                    <a:pt x="136651" y="8001"/>
                  </a:lnTo>
                  <a:lnTo>
                    <a:pt x="136651" y="0"/>
                  </a:lnTo>
                  <a:lnTo>
                    <a:pt x="130048" y="0"/>
                  </a:lnTo>
                  <a:lnTo>
                    <a:pt x="130048" y="15748"/>
                  </a:lnTo>
                  <a:lnTo>
                    <a:pt x="122427" y="15748"/>
                  </a:lnTo>
                  <a:lnTo>
                    <a:pt x="122427" y="23241"/>
                  </a:lnTo>
                  <a:lnTo>
                    <a:pt x="114934" y="23241"/>
                  </a:lnTo>
                  <a:lnTo>
                    <a:pt x="114934" y="31242"/>
                  </a:lnTo>
                  <a:lnTo>
                    <a:pt x="108330" y="31242"/>
                  </a:lnTo>
                  <a:lnTo>
                    <a:pt x="108330" y="38735"/>
                  </a:lnTo>
                  <a:lnTo>
                    <a:pt x="100838" y="38735"/>
                  </a:lnTo>
                  <a:lnTo>
                    <a:pt x="100838" y="46482"/>
                  </a:lnTo>
                  <a:lnTo>
                    <a:pt x="86487" y="46482"/>
                  </a:lnTo>
                  <a:lnTo>
                    <a:pt x="86487" y="54610"/>
                  </a:lnTo>
                  <a:lnTo>
                    <a:pt x="79248" y="54610"/>
                  </a:lnTo>
                  <a:lnTo>
                    <a:pt x="79248" y="69723"/>
                  </a:lnTo>
                  <a:lnTo>
                    <a:pt x="72008" y="69723"/>
                  </a:lnTo>
                  <a:lnTo>
                    <a:pt x="72008" y="85217"/>
                  </a:lnTo>
                  <a:lnTo>
                    <a:pt x="64770" y="85217"/>
                  </a:lnTo>
                  <a:lnTo>
                    <a:pt x="64770" y="93345"/>
                  </a:lnTo>
                  <a:lnTo>
                    <a:pt x="57657" y="93345"/>
                  </a:lnTo>
                  <a:lnTo>
                    <a:pt x="57657" y="85217"/>
                  </a:lnTo>
                  <a:lnTo>
                    <a:pt x="50419" y="85217"/>
                  </a:lnTo>
                  <a:lnTo>
                    <a:pt x="50419" y="77851"/>
                  </a:lnTo>
                  <a:lnTo>
                    <a:pt x="43179" y="77851"/>
                  </a:lnTo>
                  <a:lnTo>
                    <a:pt x="43179" y="69723"/>
                  </a:lnTo>
                  <a:lnTo>
                    <a:pt x="35687" y="69723"/>
                  </a:lnTo>
                  <a:lnTo>
                    <a:pt x="35687" y="62357"/>
                  </a:lnTo>
                  <a:lnTo>
                    <a:pt x="28828" y="62357"/>
                  </a:lnTo>
                  <a:lnTo>
                    <a:pt x="28828" y="46482"/>
                  </a:lnTo>
                  <a:lnTo>
                    <a:pt x="21590" y="46482"/>
                  </a:lnTo>
                  <a:lnTo>
                    <a:pt x="21590" y="38735"/>
                  </a:lnTo>
                  <a:lnTo>
                    <a:pt x="14350" y="38735"/>
                  </a:lnTo>
                  <a:lnTo>
                    <a:pt x="14350" y="31242"/>
                  </a:lnTo>
                  <a:lnTo>
                    <a:pt x="7493" y="31242"/>
                  </a:lnTo>
                  <a:lnTo>
                    <a:pt x="7493" y="23241"/>
                  </a:lnTo>
                  <a:lnTo>
                    <a:pt x="0" y="23241"/>
                  </a:lnTo>
                  <a:lnTo>
                    <a:pt x="0" y="15748"/>
                  </a:lnTo>
                </a:path>
              </a:pathLst>
            </a:custGeom>
            <a:ln w="3175">
              <a:solidFill>
                <a:srgbClr val="B1B1B1"/>
              </a:solidFill>
            </a:ln>
          </p:spPr>
          <p:txBody>
            <a:bodyPr wrap="square" lIns="0" tIns="0" rIns="0" bIns="0" rtlCol="0"/>
            <a:lstStyle/>
            <a:p>
              <a:endParaRPr/>
            </a:p>
          </p:txBody>
        </p:sp>
        <p:sp>
          <p:nvSpPr>
            <p:cNvPr id="853" name="object 853"/>
            <p:cNvSpPr/>
            <p:nvPr/>
          </p:nvSpPr>
          <p:spPr>
            <a:xfrm>
              <a:off x="8464517" y="4469003"/>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854" name="object 854"/>
            <p:cNvSpPr/>
            <p:nvPr/>
          </p:nvSpPr>
          <p:spPr>
            <a:xfrm>
              <a:off x="8651842" y="446125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855" name="object 855"/>
            <p:cNvSpPr/>
            <p:nvPr/>
          </p:nvSpPr>
          <p:spPr>
            <a:xfrm>
              <a:off x="7735160" y="932498"/>
              <a:ext cx="1980564" cy="2362200"/>
            </a:xfrm>
            <a:custGeom>
              <a:avLst/>
              <a:gdLst/>
              <a:ahLst/>
              <a:cxnLst/>
              <a:rect l="l" t="t" r="r" b="b"/>
              <a:pathLst>
                <a:path w="1980565" h="2362200">
                  <a:moveTo>
                    <a:pt x="482600" y="2349500"/>
                  </a:moveTo>
                  <a:lnTo>
                    <a:pt x="468502" y="2349500"/>
                  </a:lnTo>
                  <a:lnTo>
                    <a:pt x="468502" y="2362200"/>
                  </a:lnTo>
                  <a:lnTo>
                    <a:pt x="482600" y="2362200"/>
                  </a:lnTo>
                  <a:lnTo>
                    <a:pt x="482600" y="2349500"/>
                  </a:lnTo>
                  <a:close/>
                </a:path>
                <a:path w="1980565" h="2362200">
                  <a:moveTo>
                    <a:pt x="504316" y="2336800"/>
                  </a:moveTo>
                  <a:lnTo>
                    <a:pt x="461009" y="2336800"/>
                  </a:lnTo>
                  <a:lnTo>
                    <a:pt x="461009" y="2349500"/>
                  </a:lnTo>
                  <a:lnTo>
                    <a:pt x="504316" y="2349500"/>
                  </a:lnTo>
                  <a:lnTo>
                    <a:pt x="504316" y="2336800"/>
                  </a:lnTo>
                  <a:close/>
                </a:path>
                <a:path w="1980565" h="2362200">
                  <a:moveTo>
                    <a:pt x="597915" y="2273300"/>
                  </a:moveTo>
                  <a:lnTo>
                    <a:pt x="468502" y="2273300"/>
                  </a:lnTo>
                  <a:lnTo>
                    <a:pt x="468502" y="2336800"/>
                  </a:lnTo>
                  <a:lnTo>
                    <a:pt x="511175" y="2336800"/>
                  </a:lnTo>
                  <a:lnTo>
                    <a:pt x="511175" y="2311400"/>
                  </a:lnTo>
                  <a:lnTo>
                    <a:pt x="525906" y="2311400"/>
                  </a:lnTo>
                  <a:lnTo>
                    <a:pt x="525906" y="2298700"/>
                  </a:lnTo>
                  <a:lnTo>
                    <a:pt x="532764" y="2298700"/>
                  </a:lnTo>
                  <a:lnTo>
                    <a:pt x="532764" y="2286000"/>
                  </a:lnTo>
                  <a:lnTo>
                    <a:pt x="597915" y="2286000"/>
                  </a:lnTo>
                  <a:lnTo>
                    <a:pt x="597915" y="2273300"/>
                  </a:lnTo>
                  <a:close/>
                </a:path>
                <a:path w="1980565" h="2362200">
                  <a:moveTo>
                    <a:pt x="583564" y="2286000"/>
                  </a:moveTo>
                  <a:lnTo>
                    <a:pt x="561848" y="2286000"/>
                  </a:lnTo>
                  <a:lnTo>
                    <a:pt x="561848" y="2298700"/>
                  </a:lnTo>
                  <a:lnTo>
                    <a:pt x="583564" y="2298700"/>
                  </a:lnTo>
                  <a:lnTo>
                    <a:pt x="583564" y="2286000"/>
                  </a:lnTo>
                  <a:close/>
                </a:path>
                <a:path w="1980565" h="2362200">
                  <a:moveTo>
                    <a:pt x="612266" y="2209800"/>
                  </a:moveTo>
                  <a:lnTo>
                    <a:pt x="475106" y="2209800"/>
                  </a:lnTo>
                  <a:lnTo>
                    <a:pt x="475106" y="2260600"/>
                  </a:lnTo>
                  <a:lnTo>
                    <a:pt x="461009" y="2260600"/>
                  </a:lnTo>
                  <a:lnTo>
                    <a:pt x="461009" y="2273300"/>
                  </a:lnTo>
                  <a:lnTo>
                    <a:pt x="583564" y="2273300"/>
                  </a:lnTo>
                  <a:lnTo>
                    <a:pt x="583564" y="2247900"/>
                  </a:lnTo>
                  <a:lnTo>
                    <a:pt x="590676" y="2247900"/>
                  </a:lnTo>
                  <a:lnTo>
                    <a:pt x="590676" y="2235200"/>
                  </a:lnTo>
                  <a:lnTo>
                    <a:pt x="597915" y="2235200"/>
                  </a:lnTo>
                  <a:lnTo>
                    <a:pt x="597915" y="2222500"/>
                  </a:lnTo>
                  <a:lnTo>
                    <a:pt x="612266" y="2222500"/>
                  </a:lnTo>
                  <a:lnTo>
                    <a:pt x="612266" y="2209800"/>
                  </a:lnTo>
                  <a:close/>
                </a:path>
                <a:path w="1980565" h="2362200">
                  <a:moveTo>
                    <a:pt x="655192" y="2197100"/>
                  </a:moveTo>
                  <a:lnTo>
                    <a:pt x="468502" y="2197100"/>
                  </a:lnTo>
                  <a:lnTo>
                    <a:pt x="468502" y="2209800"/>
                  </a:lnTo>
                  <a:lnTo>
                    <a:pt x="655192" y="2209800"/>
                  </a:lnTo>
                  <a:lnTo>
                    <a:pt x="655192" y="2197100"/>
                  </a:lnTo>
                  <a:close/>
                </a:path>
                <a:path w="1980565" h="2362200">
                  <a:moveTo>
                    <a:pt x="814069" y="2120900"/>
                  </a:moveTo>
                  <a:lnTo>
                    <a:pt x="453516" y="2120900"/>
                  </a:lnTo>
                  <a:lnTo>
                    <a:pt x="453516" y="2146300"/>
                  </a:lnTo>
                  <a:lnTo>
                    <a:pt x="497077" y="2146300"/>
                  </a:lnTo>
                  <a:lnTo>
                    <a:pt x="497077" y="2184400"/>
                  </a:lnTo>
                  <a:lnTo>
                    <a:pt x="475106" y="2184400"/>
                  </a:lnTo>
                  <a:lnTo>
                    <a:pt x="475106" y="2197100"/>
                  </a:lnTo>
                  <a:lnTo>
                    <a:pt x="662685" y="2197100"/>
                  </a:lnTo>
                  <a:lnTo>
                    <a:pt x="662685" y="2171700"/>
                  </a:lnTo>
                  <a:lnTo>
                    <a:pt x="784859" y="2171700"/>
                  </a:lnTo>
                  <a:lnTo>
                    <a:pt x="784859" y="2159000"/>
                  </a:lnTo>
                  <a:lnTo>
                    <a:pt x="806576" y="2159000"/>
                  </a:lnTo>
                  <a:lnTo>
                    <a:pt x="806576" y="2133600"/>
                  </a:lnTo>
                  <a:lnTo>
                    <a:pt x="814069" y="2133600"/>
                  </a:lnTo>
                  <a:lnTo>
                    <a:pt x="814069" y="2120900"/>
                  </a:lnTo>
                  <a:close/>
                </a:path>
                <a:path w="1980565" h="2362200">
                  <a:moveTo>
                    <a:pt x="784859" y="2171700"/>
                  </a:moveTo>
                  <a:lnTo>
                    <a:pt x="705611" y="2171700"/>
                  </a:lnTo>
                  <a:lnTo>
                    <a:pt x="705611" y="2184400"/>
                  </a:lnTo>
                  <a:lnTo>
                    <a:pt x="784859" y="2184400"/>
                  </a:lnTo>
                  <a:lnTo>
                    <a:pt x="784859" y="2171700"/>
                  </a:lnTo>
                  <a:close/>
                </a:path>
                <a:path w="1980565" h="2362200">
                  <a:moveTo>
                    <a:pt x="482600" y="2146300"/>
                  </a:moveTo>
                  <a:lnTo>
                    <a:pt x="461009" y="2146300"/>
                  </a:lnTo>
                  <a:lnTo>
                    <a:pt x="461009" y="2159000"/>
                  </a:lnTo>
                  <a:lnTo>
                    <a:pt x="482600" y="2159000"/>
                  </a:lnTo>
                  <a:lnTo>
                    <a:pt x="482600" y="2146300"/>
                  </a:lnTo>
                  <a:close/>
                </a:path>
                <a:path w="1980565" h="2362200">
                  <a:moveTo>
                    <a:pt x="828420" y="2108200"/>
                  </a:moveTo>
                  <a:lnTo>
                    <a:pt x="446912" y="2108200"/>
                  </a:lnTo>
                  <a:lnTo>
                    <a:pt x="446912" y="2120900"/>
                  </a:lnTo>
                  <a:lnTo>
                    <a:pt x="820927" y="2120900"/>
                  </a:lnTo>
                  <a:lnTo>
                    <a:pt x="828420" y="2108200"/>
                  </a:lnTo>
                  <a:close/>
                </a:path>
                <a:path w="1980565" h="2362200">
                  <a:moveTo>
                    <a:pt x="814069" y="2070100"/>
                  </a:moveTo>
                  <a:lnTo>
                    <a:pt x="431926" y="2070100"/>
                  </a:lnTo>
                  <a:lnTo>
                    <a:pt x="431926" y="2108200"/>
                  </a:lnTo>
                  <a:lnTo>
                    <a:pt x="820927" y="2108200"/>
                  </a:lnTo>
                  <a:lnTo>
                    <a:pt x="820927" y="2095500"/>
                  </a:lnTo>
                  <a:lnTo>
                    <a:pt x="814069" y="2095500"/>
                  </a:lnTo>
                  <a:lnTo>
                    <a:pt x="814069" y="2070100"/>
                  </a:lnTo>
                  <a:close/>
                </a:path>
                <a:path w="1980565" h="2362200">
                  <a:moveTo>
                    <a:pt x="799337" y="2032000"/>
                  </a:moveTo>
                  <a:lnTo>
                    <a:pt x="425068" y="2032000"/>
                  </a:lnTo>
                  <a:lnTo>
                    <a:pt x="425068" y="2057400"/>
                  </a:lnTo>
                  <a:lnTo>
                    <a:pt x="439419" y="2057400"/>
                  </a:lnTo>
                  <a:lnTo>
                    <a:pt x="439419" y="2070100"/>
                  </a:lnTo>
                  <a:lnTo>
                    <a:pt x="806576" y="2070100"/>
                  </a:lnTo>
                  <a:lnTo>
                    <a:pt x="799337" y="2057400"/>
                  </a:lnTo>
                  <a:lnTo>
                    <a:pt x="799337" y="2032000"/>
                  </a:lnTo>
                  <a:close/>
                </a:path>
                <a:path w="1980565" h="2362200">
                  <a:moveTo>
                    <a:pt x="979677" y="2006600"/>
                  </a:moveTo>
                  <a:lnTo>
                    <a:pt x="936243" y="2006600"/>
                  </a:lnTo>
                  <a:lnTo>
                    <a:pt x="936243" y="2019300"/>
                  </a:lnTo>
                  <a:lnTo>
                    <a:pt x="950849" y="2019300"/>
                  </a:lnTo>
                  <a:lnTo>
                    <a:pt x="950849" y="2044700"/>
                  </a:lnTo>
                  <a:lnTo>
                    <a:pt x="979677" y="2044700"/>
                  </a:lnTo>
                  <a:lnTo>
                    <a:pt x="979677" y="2006600"/>
                  </a:lnTo>
                  <a:close/>
                </a:path>
                <a:path w="1980565" h="2362200">
                  <a:moveTo>
                    <a:pt x="806576" y="2019300"/>
                  </a:moveTo>
                  <a:lnTo>
                    <a:pt x="410590" y="2019300"/>
                  </a:lnTo>
                  <a:lnTo>
                    <a:pt x="410590" y="2032000"/>
                  </a:lnTo>
                  <a:lnTo>
                    <a:pt x="806576" y="2032000"/>
                  </a:lnTo>
                  <a:lnTo>
                    <a:pt x="806576" y="2019300"/>
                  </a:lnTo>
                  <a:close/>
                </a:path>
                <a:path w="1980565" h="2362200">
                  <a:moveTo>
                    <a:pt x="1037081" y="1968500"/>
                  </a:moveTo>
                  <a:lnTo>
                    <a:pt x="410590" y="1968500"/>
                  </a:lnTo>
                  <a:lnTo>
                    <a:pt x="410590" y="1993900"/>
                  </a:lnTo>
                  <a:lnTo>
                    <a:pt x="403351" y="1993900"/>
                  </a:lnTo>
                  <a:lnTo>
                    <a:pt x="403351" y="2019300"/>
                  </a:lnTo>
                  <a:lnTo>
                    <a:pt x="814069" y="2019300"/>
                  </a:lnTo>
                  <a:lnTo>
                    <a:pt x="814069" y="2006600"/>
                  </a:lnTo>
                  <a:lnTo>
                    <a:pt x="820927" y="2006600"/>
                  </a:lnTo>
                  <a:lnTo>
                    <a:pt x="820927" y="1981200"/>
                  </a:lnTo>
                  <a:lnTo>
                    <a:pt x="1037081" y="1981200"/>
                  </a:lnTo>
                  <a:lnTo>
                    <a:pt x="1037081" y="1968500"/>
                  </a:lnTo>
                  <a:close/>
                </a:path>
                <a:path w="1980565" h="2362200">
                  <a:moveTo>
                    <a:pt x="993775" y="1993900"/>
                  </a:moveTo>
                  <a:lnTo>
                    <a:pt x="914907" y="1993900"/>
                  </a:lnTo>
                  <a:lnTo>
                    <a:pt x="914907" y="2006600"/>
                  </a:lnTo>
                  <a:lnTo>
                    <a:pt x="993775" y="2006600"/>
                  </a:lnTo>
                  <a:lnTo>
                    <a:pt x="993775" y="1993900"/>
                  </a:lnTo>
                  <a:close/>
                </a:path>
                <a:path w="1980565" h="2362200">
                  <a:moveTo>
                    <a:pt x="1030096" y="1981200"/>
                  </a:moveTo>
                  <a:lnTo>
                    <a:pt x="864107" y="1981200"/>
                  </a:lnTo>
                  <a:lnTo>
                    <a:pt x="864107" y="1993900"/>
                  </a:lnTo>
                  <a:lnTo>
                    <a:pt x="1030096" y="1993900"/>
                  </a:lnTo>
                  <a:lnTo>
                    <a:pt x="1030096" y="1981200"/>
                  </a:lnTo>
                  <a:close/>
                </a:path>
                <a:path w="1980565" h="2362200">
                  <a:moveTo>
                    <a:pt x="1022603" y="1943100"/>
                  </a:moveTo>
                  <a:lnTo>
                    <a:pt x="425068" y="1943100"/>
                  </a:lnTo>
                  <a:lnTo>
                    <a:pt x="425068" y="1955800"/>
                  </a:lnTo>
                  <a:lnTo>
                    <a:pt x="417829" y="1955800"/>
                  </a:lnTo>
                  <a:lnTo>
                    <a:pt x="417829" y="1968500"/>
                  </a:lnTo>
                  <a:lnTo>
                    <a:pt x="1022603" y="1968500"/>
                  </a:lnTo>
                  <a:lnTo>
                    <a:pt x="1022603" y="1943100"/>
                  </a:lnTo>
                  <a:close/>
                </a:path>
                <a:path w="1980565" h="2362200">
                  <a:moveTo>
                    <a:pt x="1022603" y="1866900"/>
                  </a:moveTo>
                  <a:lnTo>
                    <a:pt x="453516" y="1866900"/>
                  </a:lnTo>
                  <a:lnTo>
                    <a:pt x="453516" y="1879600"/>
                  </a:lnTo>
                  <a:lnTo>
                    <a:pt x="446912" y="1879600"/>
                  </a:lnTo>
                  <a:lnTo>
                    <a:pt x="446912" y="1905000"/>
                  </a:lnTo>
                  <a:lnTo>
                    <a:pt x="453516" y="1905000"/>
                  </a:lnTo>
                  <a:lnTo>
                    <a:pt x="453516" y="1930400"/>
                  </a:lnTo>
                  <a:lnTo>
                    <a:pt x="446912" y="1930400"/>
                  </a:lnTo>
                  <a:lnTo>
                    <a:pt x="446912" y="1943100"/>
                  </a:lnTo>
                  <a:lnTo>
                    <a:pt x="1015491" y="1943100"/>
                  </a:lnTo>
                  <a:lnTo>
                    <a:pt x="1015491" y="1917700"/>
                  </a:lnTo>
                  <a:lnTo>
                    <a:pt x="1022603" y="1917700"/>
                  </a:lnTo>
                  <a:lnTo>
                    <a:pt x="1022603" y="1866900"/>
                  </a:lnTo>
                  <a:close/>
                </a:path>
                <a:path w="1980565" h="2362200">
                  <a:moveTo>
                    <a:pt x="504316" y="1841500"/>
                  </a:moveTo>
                  <a:lnTo>
                    <a:pt x="446912" y="1841500"/>
                  </a:lnTo>
                  <a:lnTo>
                    <a:pt x="446912" y="1866900"/>
                  </a:lnTo>
                  <a:lnTo>
                    <a:pt x="511175" y="1866900"/>
                  </a:lnTo>
                  <a:lnTo>
                    <a:pt x="511175" y="1854200"/>
                  </a:lnTo>
                  <a:lnTo>
                    <a:pt x="504316" y="1854200"/>
                  </a:lnTo>
                  <a:lnTo>
                    <a:pt x="504316" y="1841500"/>
                  </a:lnTo>
                  <a:close/>
                </a:path>
                <a:path w="1980565" h="2362200">
                  <a:moveTo>
                    <a:pt x="1030096" y="1854200"/>
                  </a:moveTo>
                  <a:lnTo>
                    <a:pt x="532764" y="1854200"/>
                  </a:lnTo>
                  <a:lnTo>
                    <a:pt x="532764" y="1866900"/>
                  </a:lnTo>
                  <a:lnTo>
                    <a:pt x="1030096" y="1866900"/>
                  </a:lnTo>
                  <a:lnTo>
                    <a:pt x="1030096" y="1854200"/>
                  </a:lnTo>
                  <a:close/>
                </a:path>
                <a:path w="1980565" h="2362200">
                  <a:moveTo>
                    <a:pt x="547751" y="1841500"/>
                  </a:moveTo>
                  <a:lnTo>
                    <a:pt x="540257" y="1841500"/>
                  </a:lnTo>
                  <a:lnTo>
                    <a:pt x="540257" y="1854200"/>
                  </a:lnTo>
                  <a:lnTo>
                    <a:pt x="547751" y="1854200"/>
                  </a:lnTo>
                  <a:lnTo>
                    <a:pt x="547751" y="1841500"/>
                  </a:lnTo>
                  <a:close/>
                </a:path>
                <a:path w="1980565" h="2362200">
                  <a:moveTo>
                    <a:pt x="1037081" y="1841500"/>
                  </a:moveTo>
                  <a:lnTo>
                    <a:pt x="561848" y="1841500"/>
                  </a:lnTo>
                  <a:lnTo>
                    <a:pt x="561848" y="1854200"/>
                  </a:lnTo>
                  <a:lnTo>
                    <a:pt x="1037081" y="1854200"/>
                  </a:lnTo>
                  <a:lnTo>
                    <a:pt x="1037081" y="1841500"/>
                  </a:lnTo>
                  <a:close/>
                </a:path>
                <a:path w="1980565" h="2362200">
                  <a:moveTo>
                    <a:pt x="1166367" y="1765300"/>
                  </a:moveTo>
                  <a:lnTo>
                    <a:pt x="583564" y="1765300"/>
                  </a:lnTo>
                  <a:lnTo>
                    <a:pt x="583564" y="1841500"/>
                  </a:lnTo>
                  <a:lnTo>
                    <a:pt x="1051432" y="1841500"/>
                  </a:lnTo>
                  <a:lnTo>
                    <a:pt x="1051432" y="1828800"/>
                  </a:lnTo>
                  <a:lnTo>
                    <a:pt x="1073023" y="1828800"/>
                  </a:lnTo>
                  <a:lnTo>
                    <a:pt x="1073023" y="1816100"/>
                  </a:lnTo>
                  <a:lnTo>
                    <a:pt x="1080515" y="1816100"/>
                  </a:lnTo>
                  <a:lnTo>
                    <a:pt x="1080515" y="1803400"/>
                  </a:lnTo>
                  <a:lnTo>
                    <a:pt x="1116329" y="1803400"/>
                  </a:lnTo>
                  <a:lnTo>
                    <a:pt x="1116329" y="1790700"/>
                  </a:lnTo>
                  <a:lnTo>
                    <a:pt x="1166367" y="1790700"/>
                  </a:lnTo>
                  <a:lnTo>
                    <a:pt x="1166367" y="1765300"/>
                  </a:lnTo>
                  <a:close/>
                </a:path>
                <a:path w="1980565" h="2362200">
                  <a:moveTo>
                    <a:pt x="1159763" y="1676400"/>
                  </a:moveTo>
                  <a:lnTo>
                    <a:pt x="583564" y="1676400"/>
                  </a:lnTo>
                  <a:lnTo>
                    <a:pt x="583564" y="1701800"/>
                  </a:lnTo>
                  <a:lnTo>
                    <a:pt x="575944" y="1714500"/>
                  </a:lnTo>
                  <a:lnTo>
                    <a:pt x="575944" y="1765300"/>
                  </a:lnTo>
                  <a:lnTo>
                    <a:pt x="1181480" y="1765300"/>
                  </a:lnTo>
                  <a:lnTo>
                    <a:pt x="1181480" y="1727200"/>
                  </a:lnTo>
                  <a:lnTo>
                    <a:pt x="1173987" y="1727200"/>
                  </a:lnTo>
                  <a:lnTo>
                    <a:pt x="1173987" y="1701800"/>
                  </a:lnTo>
                  <a:lnTo>
                    <a:pt x="1166367" y="1701800"/>
                  </a:lnTo>
                  <a:lnTo>
                    <a:pt x="1166367" y="1689100"/>
                  </a:lnTo>
                  <a:lnTo>
                    <a:pt x="1159763" y="1689100"/>
                  </a:lnTo>
                  <a:lnTo>
                    <a:pt x="1159763" y="1676400"/>
                  </a:lnTo>
                  <a:close/>
                </a:path>
                <a:path w="1980565" h="2362200">
                  <a:moveTo>
                    <a:pt x="431926" y="1663700"/>
                  </a:moveTo>
                  <a:lnTo>
                    <a:pt x="396239" y="1663700"/>
                  </a:lnTo>
                  <a:lnTo>
                    <a:pt x="403351" y="1676400"/>
                  </a:lnTo>
                  <a:lnTo>
                    <a:pt x="431926" y="1676400"/>
                  </a:lnTo>
                  <a:lnTo>
                    <a:pt x="431926" y="1663700"/>
                  </a:lnTo>
                  <a:close/>
                </a:path>
                <a:path w="1980565" h="2362200">
                  <a:moveTo>
                    <a:pt x="1152270" y="1638300"/>
                  </a:moveTo>
                  <a:lnTo>
                    <a:pt x="575944" y="1638300"/>
                  </a:lnTo>
                  <a:lnTo>
                    <a:pt x="575944" y="1676400"/>
                  </a:lnTo>
                  <a:lnTo>
                    <a:pt x="1152270" y="1676400"/>
                  </a:lnTo>
                  <a:lnTo>
                    <a:pt x="1152270" y="1638300"/>
                  </a:lnTo>
                  <a:close/>
                </a:path>
                <a:path w="1980565" h="2362200">
                  <a:moveTo>
                    <a:pt x="446912" y="1651000"/>
                  </a:moveTo>
                  <a:lnTo>
                    <a:pt x="389000" y="1651000"/>
                  </a:lnTo>
                  <a:lnTo>
                    <a:pt x="389000" y="1663700"/>
                  </a:lnTo>
                  <a:lnTo>
                    <a:pt x="446912" y="1663700"/>
                  </a:lnTo>
                  <a:lnTo>
                    <a:pt x="446912" y="1651000"/>
                  </a:lnTo>
                  <a:close/>
                </a:path>
                <a:path w="1980565" h="2362200">
                  <a:moveTo>
                    <a:pt x="504316" y="1651000"/>
                  </a:moveTo>
                  <a:lnTo>
                    <a:pt x="468502" y="1651000"/>
                  </a:lnTo>
                  <a:lnTo>
                    <a:pt x="468502" y="1663700"/>
                  </a:lnTo>
                  <a:lnTo>
                    <a:pt x="504316" y="1663700"/>
                  </a:lnTo>
                  <a:lnTo>
                    <a:pt x="504316" y="1651000"/>
                  </a:lnTo>
                  <a:close/>
                </a:path>
                <a:path w="1980565" h="2362200">
                  <a:moveTo>
                    <a:pt x="532764" y="1651000"/>
                  </a:moveTo>
                  <a:lnTo>
                    <a:pt x="504316" y="1651000"/>
                  </a:lnTo>
                  <a:lnTo>
                    <a:pt x="511175" y="1663700"/>
                  </a:lnTo>
                  <a:lnTo>
                    <a:pt x="532764" y="1663700"/>
                  </a:lnTo>
                  <a:lnTo>
                    <a:pt x="532764" y="1651000"/>
                  </a:lnTo>
                  <a:close/>
                </a:path>
                <a:path w="1980565" h="2362200">
                  <a:moveTo>
                    <a:pt x="547751" y="1638300"/>
                  </a:moveTo>
                  <a:lnTo>
                    <a:pt x="374268" y="1638300"/>
                  </a:lnTo>
                  <a:lnTo>
                    <a:pt x="374268" y="1651000"/>
                  </a:lnTo>
                  <a:lnTo>
                    <a:pt x="547751" y="1651000"/>
                  </a:lnTo>
                  <a:lnTo>
                    <a:pt x="547751" y="1638300"/>
                  </a:lnTo>
                  <a:close/>
                </a:path>
                <a:path w="1980565" h="2362200">
                  <a:moveTo>
                    <a:pt x="324103" y="1625600"/>
                  </a:moveTo>
                  <a:lnTo>
                    <a:pt x="309752" y="1625600"/>
                  </a:lnTo>
                  <a:lnTo>
                    <a:pt x="309752" y="1638300"/>
                  </a:lnTo>
                  <a:lnTo>
                    <a:pt x="324103" y="1638300"/>
                  </a:lnTo>
                  <a:lnTo>
                    <a:pt x="324103" y="1625600"/>
                  </a:lnTo>
                  <a:close/>
                </a:path>
                <a:path w="1980565" h="2362200">
                  <a:moveTo>
                    <a:pt x="554354" y="1625600"/>
                  </a:moveTo>
                  <a:lnTo>
                    <a:pt x="367410" y="1625600"/>
                  </a:lnTo>
                  <a:lnTo>
                    <a:pt x="367410" y="1638300"/>
                  </a:lnTo>
                  <a:lnTo>
                    <a:pt x="554354" y="1638300"/>
                  </a:lnTo>
                  <a:lnTo>
                    <a:pt x="554354" y="1625600"/>
                  </a:lnTo>
                  <a:close/>
                </a:path>
                <a:path w="1980565" h="2362200">
                  <a:moveTo>
                    <a:pt x="1159763" y="1625600"/>
                  </a:moveTo>
                  <a:lnTo>
                    <a:pt x="569086" y="1625600"/>
                  </a:lnTo>
                  <a:lnTo>
                    <a:pt x="569086" y="1638300"/>
                  </a:lnTo>
                  <a:lnTo>
                    <a:pt x="1159763" y="1638300"/>
                  </a:lnTo>
                  <a:lnTo>
                    <a:pt x="1159763" y="1625600"/>
                  </a:lnTo>
                  <a:close/>
                </a:path>
                <a:path w="1980565" h="2362200">
                  <a:moveTo>
                    <a:pt x="1166367" y="1600200"/>
                  </a:moveTo>
                  <a:lnTo>
                    <a:pt x="266573" y="1600200"/>
                  </a:lnTo>
                  <a:lnTo>
                    <a:pt x="266573" y="1625600"/>
                  </a:lnTo>
                  <a:lnTo>
                    <a:pt x="346075" y="1625600"/>
                  </a:lnTo>
                  <a:lnTo>
                    <a:pt x="346075" y="1612900"/>
                  </a:lnTo>
                  <a:lnTo>
                    <a:pt x="1166367" y="1612900"/>
                  </a:lnTo>
                  <a:lnTo>
                    <a:pt x="1166367" y="1600200"/>
                  </a:lnTo>
                  <a:close/>
                </a:path>
                <a:path w="1980565" h="2362200">
                  <a:moveTo>
                    <a:pt x="1166367" y="1612900"/>
                  </a:moveTo>
                  <a:lnTo>
                    <a:pt x="360171" y="1612900"/>
                  </a:lnTo>
                  <a:lnTo>
                    <a:pt x="360171" y="1625600"/>
                  </a:lnTo>
                  <a:lnTo>
                    <a:pt x="1166367" y="1625600"/>
                  </a:lnTo>
                  <a:lnTo>
                    <a:pt x="1166367" y="1612900"/>
                  </a:lnTo>
                  <a:close/>
                </a:path>
                <a:path w="1980565" h="2362200">
                  <a:moveTo>
                    <a:pt x="1195577" y="1562100"/>
                  </a:moveTo>
                  <a:lnTo>
                    <a:pt x="252094" y="1562100"/>
                  </a:lnTo>
                  <a:lnTo>
                    <a:pt x="252094" y="1600200"/>
                  </a:lnTo>
                  <a:lnTo>
                    <a:pt x="1173987" y="1600200"/>
                  </a:lnTo>
                  <a:lnTo>
                    <a:pt x="1173987" y="1587500"/>
                  </a:lnTo>
                  <a:lnTo>
                    <a:pt x="1188084" y="1587500"/>
                  </a:lnTo>
                  <a:lnTo>
                    <a:pt x="1188084" y="1574800"/>
                  </a:lnTo>
                  <a:lnTo>
                    <a:pt x="1203070" y="1574800"/>
                  </a:lnTo>
                  <a:lnTo>
                    <a:pt x="1195577" y="1562100"/>
                  </a:lnTo>
                  <a:close/>
                </a:path>
                <a:path w="1980565" h="2362200">
                  <a:moveTo>
                    <a:pt x="1203070" y="1549400"/>
                  </a:moveTo>
                  <a:lnTo>
                    <a:pt x="230504" y="1549400"/>
                  </a:lnTo>
                  <a:lnTo>
                    <a:pt x="230504" y="1562100"/>
                  </a:lnTo>
                  <a:lnTo>
                    <a:pt x="1203070" y="1562100"/>
                  </a:lnTo>
                  <a:lnTo>
                    <a:pt x="1203070" y="1549400"/>
                  </a:lnTo>
                  <a:close/>
                </a:path>
                <a:path w="1980565" h="2362200">
                  <a:moveTo>
                    <a:pt x="1217167" y="1536700"/>
                  </a:moveTo>
                  <a:lnTo>
                    <a:pt x="208914" y="1536700"/>
                  </a:lnTo>
                  <a:lnTo>
                    <a:pt x="208914" y="1549400"/>
                  </a:lnTo>
                  <a:lnTo>
                    <a:pt x="1217167" y="1549400"/>
                  </a:lnTo>
                  <a:lnTo>
                    <a:pt x="1217167" y="1536700"/>
                  </a:lnTo>
                  <a:close/>
                </a:path>
                <a:path w="1980565" h="2362200">
                  <a:moveTo>
                    <a:pt x="1224660" y="1498600"/>
                  </a:moveTo>
                  <a:lnTo>
                    <a:pt x="86486" y="1498600"/>
                  </a:lnTo>
                  <a:lnTo>
                    <a:pt x="86486" y="1511300"/>
                  </a:lnTo>
                  <a:lnTo>
                    <a:pt x="115569" y="1511300"/>
                  </a:lnTo>
                  <a:lnTo>
                    <a:pt x="115569" y="1524000"/>
                  </a:lnTo>
                  <a:lnTo>
                    <a:pt x="180339" y="1524000"/>
                  </a:lnTo>
                  <a:lnTo>
                    <a:pt x="180339" y="1536700"/>
                  </a:lnTo>
                  <a:lnTo>
                    <a:pt x="1224660" y="1536700"/>
                  </a:lnTo>
                  <a:lnTo>
                    <a:pt x="1224660" y="1498600"/>
                  </a:lnTo>
                  <a:close/>
                </a:path>
                <a:path w="1980565" h="2362200">
                  <a:moveTo>
                    <a:pt x="1224660" y="1473200"/>
                  </a:moveTo>
                  <a:lnTo>
                    <a:pt x="72008" y="1473200"/>
                  </a:lnTo>
                  <a:lnTo>
                    <a:pt x="72008" y="1485900"/>
                  </a:lnTo>
                  <a:lnTo>
                    <a:pt x="79501" y="1485900"/>
                  </a:lnTo>
                  <a:lnTo>
                    <a:pt x="79501" y="1511300"/>
                  </a:lnTo>
                  <a:lnTo>
                    <a:pt x="86486" y="1498600"/>
                  </a:lnTo>
                  <a:lnTo>
                    <a:pt x="1224660" y="1498600"/>
                  </a:lnTo>
                  <a:lnTo>
                    <a:pt x="1224660" y="1473200"/>
                  </a:lnTo>
                  <a:close/>
                </a:path>
                <a:path w="1980565" h="2362200">
                  <a:moveTo>
                    <a:pt x="57911" y="1473200"/>
                  </a:moveTo>
                  <a:lnTo>
                    <a:pt x="50418" y="1473200"/>
                  </a:lnTo>
                  <a:lnTo>
                    <a:pt x="50418" y="1485900"/>
                  </a:lnTo>
                  <a:lnTo>
                    <a:pt x="57911" y="1485900"/>
                  </a:lnTo>
                  <a:lnTo>
                    <a:pt x="57911" y="1473200"/>
                  </a:lnTo>
                  <a:close/>
                </a:path>
                <a:path w="1980565" h="2362200">
                  <a:moveTo>
                    <a:pt x="1231518" y="1460500"/>
                  </a:moveTo>
                  <a:lnTo>
                    <a:pt x="36321" y="1460500"/>
                  </a:lnTo>
                  <a:lnTo>
                    <a:pt x="36321" y="1473200"/>
                  </a:lnTo>
                  <a:lnTo>
                    <a:pt x="1231518" y="1473200"/>
                  </a:lnTo>
                  <a:lnTo>
                    <a:pt x="1231518" y="1460500"/>
                  </a:lnTo>
                  <a:close/>
                </a:path>
                <a:path w="1980565" h="2362200">
                  <a:moveTo>
                    <a:pt x="1238757" y="1447800"/>
                  </a:moveTo>
                  <a:lnTo>
                    <a:pt x="28828" y="1447800"/>
                  </a:lnTo>
                  <a:lnTo>
                    <a:pt x="28828" y="1460500"/>
                  </a:lnTo>
                  <a:lnTo>
                    <a:pt x="1238757" y="1460500"/>
                  </a:lnTo>
                  <a:lnTo>
                    <a:pt x="1238757" y="1447800"/>
                  </a:lnTo>
                  <a:close/>
                </a:path>
                <a:path w="1980565" h="2362200">
                  <a:moveTo>
                    <a:pt x="1245996" y="1397000"/>
                  </a:moveTo>
                  <a:lnTo>
                    <a:pt x="28828" y="1397000"/>
                  </a:lnTo>
                  <a:lnTo>
                    <a:pt x="28828" y="1409700"/>
                  </a:lnTo>
                  <a:lnTo>
                    <a:pt x="21589" y="1409700"/>
                  </a:lnTo>
                  <a:lnTo>
                    <a:pt x="21589" y="1422400"/>
                  </a:lnTo>
                  <a:lnTo>
                    <a:pt x="28828" y="1422400"/>
                  </a:lnTo>
                  <a:lnTo>
                    <a:pt x="28828" y="1435100"/>
                  </a:lnTo>
                  <a:lnTo>
                    <a:pt x="36321" y="1435100"/>
                  </a:lnTo>
                  <a:lnTo>
                    <a:pt x="36321" y="1447800"/>
                  </a:lnTo>
                  <a:lnTo>
                    <a:pt x="1245996" y="1447800"/>
                  </a:lnTo>
                  <a:lnTo>
                    <a:pt x="1245996" y="1397000"/>
                  </a:lnTo>
                  <a:close/>
                </a:path>
                <a:path w="1980565" h="2362200">
                  <a:moveTo>
                    <a:pt x="1260728" y="1384300"/>
                  </a:moveTo>
                  <a:lnTo>
                    <a:pt x="14731" y="1384300"/>
                  </a:lnTo>
                  <a:lnTo>
                    <a:pt x="14731" y="1397000"/>
                  </a:lnTo>
                  <a:lnTo>
                    <a:pt x="1260728" y="1397000"/>
                  </a:lnTo>
                  <a:lnTo>
                    <a:pt x="1260728" y="1384300"/>
                  </a:lnTo>
                  <a:close/>
                </a:path>
                <a:path w="1980565" h="2362200">
                  <a:moveTo>
                    <a:pt x="1303654" y="1358900"/>
                  </a:moveTo>
                  <a:lnTo>
                    <a:pt x="0" y="1358900"/>
                  </a:lnTo>
                  <a:lnTo>
                    <a:pt x="0" y="1384300"/>
                  </a:lnTo>
                  <a:lnTo>
                    <a:pt x="1282318" y="1384300"/>
                  </a:lnTo>
                  <a:lnTo>
                    <a:pt x="1282318" y="1371600"/>
                  </a:lnTo>
                  <a:lnTo>
                    <a:pt x="1303654" y="1371600"/>
                  </a:lnTo>
                  <a:lnTo>
                    <a:pt x="1303654" y="1358900"/>
                  </a:lnTo>
                  <a:close/>
                </a:path>
                <a:path w="1980565" h="2362200">
                  <a:moveTo>
                    <a:pt x="1310766" y="1346200"/>
                  </a:moveTo>
                  <a:lnTo>
                    <a:pt x="7492" y="1346200"/>
                  </a:lnTo>
                  <a:lnTo>
                    <a:pt x="7492" y="1358900"/>
                  </a:lnTo>
                  <a:lnTo>
                    <a:pt x="1310766" y="1358900"/>
                  </a:lnTo>
                  <a:lnTo>
                    <a:pt x="1310766" y="1346200"/>
                  </a:lnTo>
                  <a:close/>
                </a:path>
                <a:path w="1980565" h="2362200">
                  <a:moveTo>
                    <a:pt x="1346834" y="1320800"/>
                  </a:moveTo>
                  <a:lnTo>
                    <a:pt x="14731" y="1320800"/>
                  </a:lnTo>
                  <a:lnTo>
                    <a:pt x="14731" y="1346200"/>
                  </a:lnTo>
                  <a:lnTo>
                    <a:pt x="1346834" y="1346200"/>
                  </a:lnTo>
                  <a:lnTo>
                    <a:pt x="1346834" y="1320800"/>
                  </a:lnTo>
                  <a:close/>
                </a:path>
                <a:path w="1980565" h="2362200">
                  <a:moveTo>
                    <a:pt x="1411985" y="1282700"/>
                  </a:moveTo>
                  <a:lnTo>
                    <a:pt x="7492" y="1282700"/>
                  </a:lnTo>
                  <a:lnTo>
                    <a:pt x="7492" y="1320800"/>
                  </a:lnTo>
                  <a:lnTo>
                    <a:pt x="1368425" y="1320800"/>
                  </a:lnTo>
                  <a:lnTo>
                    <a:pt x="1368425" y="1308100"/>
                  </a:lnTo>
                  <a:lnTo>
                    <a:pt x="1382902" y="1308100"/>
                  </a:lnTo>
                  <a:lnTo>
                    <a:pt x="1382902" y="1295400"/>
                  </a:lnTo>
                  <a:lnTo>
                    <a:pt x="1411985" y="1295400"/>
                  </a:lnTo>
                  <a:lnTo>
                    <a:pt x="1411985" y="1282700"/>
                  </a:lnTo>
                  <a:close/>
                </a:path>
                <a:path w="1980565" h="2362200">
                  <a:moveTo>
                    <a:pt x="1440433" y="1270000"/>
                  </a:moveTo>
                  <a:lnTo>
                    <a:pt x="14731" y="1270000"/>
                  </a:lnTo>
                  <a:lnTo>
                    <a:pt x="14731" y="1282700"/>
                  </a:lnTo>
                  <a:lnTo>
                    <a:pt x="1440433" y="1282700"/>
                  </a:lnTo>
                  <a:lnTo>
                    <a:pt x="1440433" y="1270000"/>
                  </a:lnTo>
                  <a:close/>
                </a:path>
                <a:path w="1980565" h="2362200">
                  <a:moveTo>
                    <a:pt x="1447673" y="1257300"/>
                  </a:moveTo>
                  <a:lnTo>
                    <a:pt x="21589" y="1257300"/>
                  </a:lnTo>
                  <a:lnTo>
                    <a:pt x="21589" y="1270000"/>
                  </a:lnTo>
                  <a:lnTo>
                    <a:pt x="1447673" y="1270000"/>
                  </a:lnTo>
                  <a:lnTo>
                    <a:pt x="1447673" y="1257300"/>
                  </a:lnTo>
                  <a:close/>
                </a:path>
                <a:path w="1980565" h="2362200">
                  <a:moveTo>
                    <a:pt x="1483740" y="1219200"/>
                  </a:moveTo>
                  <a:lnTo>
                    <a:pt x="43179" y="1219200"/>
                  </a:lnTo>
                  <a:lnTo>
                    <a:pt x="43179" y="1231900"/>
                  </a:lnTo>
                  <a:lnTo>
                    <a:pt x="36321" y="1231900"/>
                  </a:lnTo>
                  <a:lnTo>
                    <a:pt x="36321" y="1257300"/>
                  </a:lnTo>
                  <a:lnTo>
                    <a:pt x="1469262" y="1257300"/>
                  </a:lnTo>
                  <a:lnTo>
                    <a:pt x="1469262" y="1244600"/>
                  </a:lnTo>
                  <a:lnTo>
                    <a:pt x="1483740" y="1244600"/>
                  </a:lnTo>
                  <a:lnTo>
                    <a:pt x="1483740" y="1219200"/>
                  </a:lnTo>
                  <a:close/>
                </a:path>
                <a:path w="1980565" h="2362200">
                  <a:moveTo>
                    <a:pt x="1548510" y="1206500"/>
                  </a:moveTo>
                  <a:lnTo>
                    <a:pt x="57911" y="1206500"/>
                  </a:lnTo>
                  <a:lnTo>
                    <a:pt x="57911" y="1219200"/>
                  </a:lnTo>
                  <a:lnTo>
                    <a:pt x="1548510" y="1219200"/>
                  </a:lnTo>
                  <a:lnTo>
                    <a:pt x="1548510" y="1206500"/>
                  </a:lnTo>
                  <a:close/>
                </a:path>
                <a:path w="1980565" h="2362200">
                  <a:moveTo>
                    <a:pt x="1584578" y="1206500"/>
                  </a:moveTo>
                  <a:lnTo>
                    <a:pt x="1562988" y="1206500"/>
                  </a:lnTo>
                  <a:lnTo>
                    <a:pt x="1562988" y="1219200"/>
                  </a:lnTo>
                  <a:lnTo>
                    <a:pt x="1584578" y="1219200"/>
                  </a:lnTo>
                  <a:lnTo>
                    <a:pt x="1584578" y="1206500"/>
                  </a:lnTo>
                  <a:close/>
                </a:path>
                <a:path w="1980565" h="2362200">
                  <a:moveTo>
                    <a:pt x="1743075" y="1168400"/>
                  </a:moveTo>
                  <a:lnTo>
                    <a:pt x="65150" y="1168400"/>
                  </a:lnTo>
                  <a:lnTo>
                    <a:pt x="65150" y="1206500"/>
                  </a:lnTo>
                  <a:lnTo>
                    <a:pt x="1634998" y="1206500"/>
                  </a:lnTo>
                  <a:lnTo>
                    <a:pt x="1634998" y="1193800"/>
                  </a:lnTo>
                  <a:lnTo>
                    <a:pt x="1649094" y="1193800"/>
                  </a:lnTo>
                  <a:lnTo>
                    <a:pt x="1649094" y="1181100"/>
                  </a:lnTo>
                  <a:lnTo>
                    <a:pt x="1743075" y="1181100"/>
                  </a:lnTo>
                  <a:lnTo>
                    <a:pt x="1743075" y="1168400"/>
                  </a:lnTo>
                  <a:close/>
                </a:path>
                <a:path w="1980565" h="2362200">
                  <a:moveTo>
                    <a:pt x="1649094" y="1193800"/>
                  </a:moveTo>
                  <a:lnTo>
                    <a:pt x="1642236" y="1193800"/>
                  </a:lnTo>
                  <a:lnTo>
                    <a:pt x="1642236" y="1206500"/>
                  </a:lnTo>
                  <a:lnTo>
                    <a:pt x="1649094" y="1206500"/>
                  </a:lnTo>
                  <a:lnTo>
                    <a:pt x="1649094" y="1193800"/>
                  </a:lnTo>
                  <a:close/>
                </a:path>
                <a:path w="1980565" h="2362200">
                  <a:moveTo>
                    <a:pt x="1670684" y="1193800"/>
                  </a:moveTo>
                  <a:lnTo>
                    <a:pt x="1663827" y="1193800"/>
                  </a:lnTo>
                  <a:lnTo>
                    <a:pt x="1663827" y="1206500"/>
                  </a:lnTo>
                  <a:lnTo>
                    <a:pt x="1670684" y="1206500"/>
                  </a:lnTo>
                  <a:lnTo>
                    <a:pt x="1670684" y="1193800"/>
                  </a:lnTo>
                  <a:close/>
                </a:path>
                <a:path w="1980565" h="2362200">
                  <a:moveTo>
                    <a:pt x="1677924" y="1181100"/>
                  </a:moveTo>
                  <a:lnTo>
                    <a:pt x="1649094" y="1181100"/>
                  </a:lnTo>
                  <a:lnTo>
                    <a:pt x="1656587" y="1193800"/>
                  </a:lnTo>
                  <a:lnTo>
                    <a:pt x="1677924" y="1193800"/>
                  </a:lnTo>
                  <a:lnTo>
                    <a:pt x="1677924" y="1181100"/>
                  </a:lnTo>
                  <a:close/>
                </a:path>
                <a:path w="1980565" h="2362200">
                  <a:moveTo>
                    <a:pt x="1699513" y="1181100"/>
                  </a:moveTo>
                  <a:lnTo>
                    <a:pt x="1685416" y="1181100"/>
                  </a:lnTo>
                  <a:lnTo>
                    <a:pt x="1685416" y="1193800"/>
                  </a:lnTo>
                  <a:lnTo>
                    <a:pt x="1699513" y="1193800"/>
                  </a:lnTo>
                  <a:lnTo>
                    <a:pt x="1699513" y="1181100"/>
                  </a:lnTo>
                  <a:close/>
                </a:path>
                <a:path w="1980565" h="2362200">
                  <a:moveTo>
                    <a:pt x="1714245" y="1181100"/>
                  </a:moveTo>
                  <a:lnTo>
                    <a:pt x="1706752" y="1181100"/>
                  </a:lnTo>
                  <a:lnTo>
                    <a:pt x="1706752" y="1193800"/>
                  </a:lnTo>
                  <a:lnTo>
                    <a:pt x="1714245" y="1193800"/>
                  </a:lnTo>
                  <a:lnTo>
                    <a:pt x="1714245" y="1181100"/>
                  </a:lnTo>
                  <a:close/>
                </a:path>
                <a:path w="1980565" h="2362200">
                  <a:moveTo>
                    <a:pt x="1930018" y="1168400"/>
                  </a:moveTo>
                  <a:lnTo>
                    <a:pt x="1915921" y="1168400"/>
                  </a:lnTo>
                  <a:lnTo>
                    <a:pt x="1915921" y="1181100"/>
                  </a:lnTo>
                  <a:lnTo>
                    <a:pt x="1930018" y="1181100"/>
                  </a:lnTo>
                  <a:lnTo>
                    <a:pt x="1930018" y="1168400"/>
                  </a:lnTo>
                  <a:close/>
                </a:path>
                <a:path w="1980565" h="2362200">
                  <a:moveTo>
                    <a:pt x="1966086" y="1117600"/>
                  </a:moveTo>
                  <a:lnTo>
                    <a:pt x="1894331" y="1117600"/>
                  </a:lnTo>
                  <a:lnTo>
                    <a:pt x="1894331" y="1155700"/>
                  </a:lnTo>
                  <a:lnTo>
                    <a:pt x="1958848" y="1155700"/>
                  </a:lnTo>
                  <a:lnTo>
                    <a:pt x="1958848" y="1181100"/>
                  </a:lnTo>
                  <a:lnTo>
                    <a:pt x="1973579" y="1181100"/>
                  </a:lnTo>
                  <a:lnTo>
                    <a:pt x="1973579" y="1168400"/>
                  </a:lnTo>
                  <a:lnTo>
                    <a:pt x="1980437" y="1168400"/>
                  </a:lnTo>
                  <a:lnTo>
                    <a:pt x="1980437" y="1143000"/>
                  </a:lnTo>
                  <a:lnTo>
                    <a:pt x="1973579" y="1143000"/>
                  </a:lnTo>
                  <a:lnTo>
                    <a:pt x="1973579" y="1130300"/>
                  </a:lnTo>
                  <a:lnTo>
                    <a:pt x="1966086" y="1130300"/>
                  </a:lnTo>
                  <a:lnTo>
                    <a:pt x="1966086" y="1117600"/>
                  </a:lnTo>
                  <a:close/>
                </a:path>
                <a:path w="1980565" h="2362200">
                  <a:moveTo>
                    <a:pt x="1757426" y="1143000"/>
                  </a:moveTo>
                  <a:lnTo>
                    <a:pt x="57911" y="1143000"/>
                  </a:lnTo>
                  <a:lnTo>
                    <a:pt x="57911" y="1168400"/>
                  </a:lnTo>
                  <a:lnTo>
                    <a:pt x="1749932" y="1168400"/>
                  </a:lnTo>
                  <a:lnTo>
                    <a:pt x="1749932" y="1155700"/>
                  </a:lnTo>
                  <a:lnTo>
                    <a:pt x="1757426" y="1155700"/>
                  </a:lnTo>
                  <a:lnTo>
                    <a:pt x="1757426" y="1143000"/>
                  </a:lnTo>
                  <a:close/>
                </a:path>
                <a:path w="1980565" h="2362200">
                  <a:moveTo>
                    <a:pt x="1923160" y="1155700"/>
                  </a:moveTo>
                  <a:lnTo>
                    <a:pt x="1901189" y="1155700"/>
                  </a:lnTo>
                  <a:lnTo>
                    <a:pt x="1901189" y="1168400"/>
                  </a:lnTo>
                  <a:lnTo>
                    <a:pt x="1923160" y="1168400"/>
                  </a:lnTo>
                  <a:lnTo>
                    <a:pt x="1923160" y="1155700"/>
                  </a:lnTo>
                  <a:close/>
                </a:path>
                <a:path w="1980565" h="2362200">
                  <a:moveTo>
                    <a:pt x="1951608" y="1104900"/>
                  </a:moveTo>
                  <a:lnTo>
                    <a:pt x="65150" y="1104900"/>
                  </a:lnTo>
                  <a:lnTo>
                    <a:pt x="65150" y="1143000"/>
                  </a:lnTo>
                  <a:lnTo>
                    <a:pt x="1764410" y="1143000"/>
                  </a:lnTo>
                  <a:lnTo>
                    <a:pt x="1764410" y="1130300"/>
                  </a:lnTo>
                  <a:lnTo>
                    <a:pt x="1829180" y="1130300"/>
                  </a:lnTo>
                  <a:lnTo>
                    <a:pt x="1829180" y="1117600"/>
                  </a:lnTo>
                  <a:lnTo>
                    <a:pt x="1951608" y="1117600"/>
                  </a:lnTo>
                  <a:lnTo>
                    <a:pt x="1951608" y="1104900"/>
                  </a:lnTo>
                  <a:close/>
                </a:path>
                <a:path w="1980565" h="2362200">
                  <a:moveTo>
                    <a:pt x="1800352" y="1130300"/>
                  </a:moveTo>
                  <a:lnTo>
                    <a:pt x="1793493" y="1130300"/>
                  </a:lnTo>
                  <a:lnTo>
                    <a:pt x="1793493" y="1143000"/>
                  </a:lnTo>
                  <a:lnTo>
                    <a:pt x="1800352" y="1143000"/>
                  </a:lnTo>
                  <a:lnTo>
                    <a:pt x="1800352" y="1130300"/>
                  </a:lnTo>
                  <a:close/>
                </a:path>
                <a:path w="1980565" h="2362200">
                  <a:moveTo>
                    <a:pt x="1815083" y="1130300"/>
                  </a:moveTo>
                  <a:lnTo>
                    <a:pt x="1807590" y="1130300"/>
                  </a:lnTo>
                  <a:lnTo>
                    <a:pt x="1807590" y="1143000"/>
                  </a:lnTo>
                  <a:lnTo>
                    <a:pt x="1815083" y="1143000"/>
                  </a:lnTo>
                  <a:lnTo>
                    <a:pt x="1815083" y="1130300"/>
                  </a:lnTo>
                  <a:close/>
                </a:path>
                <a:path w="1980565" h="2362200">
                  <a:moveTo>
                    <a:pt x="1886838" y="1117600"/>
                  </a:moveTo>
                  <a:lnTo>
                    <a:pt x="1879853" y="1117600"/>
                  </a:lnTo>
                  <a:lnTo>
                    <a:pt x="1879853" y="1130300"/>
                  </a:lnTo>
                  <a:lnTo>
                    <a:pt x="1886838" y="1130300"/>
                  </a:lnTo>
                  <a:lnTo>
                    <a:pt x="1886838" y="1117600"/>
                  </a:lnTo>
                  <a:close/>
                </a:path>
                <a:path w="1980565" h="2362200">
                  <a:moveTo>
                    <a:pt x="1923160" y="1066800"/>
                  </a:moveTo>
                  <a:lnTo>
                    <a:pt x="72008" y="1066800"/>
                  </a:lnTo>
                  <a:lnTo>
                    <a:pt x="72008" y="1104900"/>
                  </a:lnTo>
                  <a:lnTo>
                    <a:pt x="1937511" y="1104900"/>
                  </a:lnTo>
                  <a:lnTo>
                    <a:pt x="1937511" y="1092200"/>
                  </a:lnTo>
                  <a:lnTo>
                    <a:pt x="1930018" y="1092200"/>
                  </a:lnTo>
                  <a:lnTo>
                    <a:pt x="1930018" y="1079500"/>
                  </a:lnTo>
                  <a:lnTo>
                    <a:pt x="1923160" y="1079500"/>
                  </a:lnTo>
                  <a:lnTo>
                    <a:pt x="1923160" y="1066800"/>
                  </a:lnTo>
                  <a:close/>
                </a:path>
                <a:path w="1980565" h="2362200">
                  <a:moveTo>
                    <a:pt x="1836674" y="1041400"/>
                  </a:moveTo>
                  <a:lnTo>
                    <a:pt x="65150" y="1041400"/>
                  </a:lnTo>
                  <a:lnTo>
                    <a:pt x="65150" y="1066800"/>
                  </a:lnTo>
                  <a:lnTo>
                    <a:pt x="1915921" y="1066800"/>
                  </a:lnTo>
                  <a:lnTo>
                    <a:pt x="1915921" y="1054100"/>
                  </a:lnTo>
                  <a:lnTo>
                    <a:pt x="1836674" y="1054100"/>
                  </a:lnTo>
                  <a:lnTo>
                    <a:pt x="1836674" y="1041400"/>
                  </a:lnTo>
                  <a:close/>
                </a:path>
                <a:path w="1980565" h="2362200">
                  <a:moveTo>
                    <a:pt x="1901189" y="1041400"/>
                  </a:moveTo>
                  <a:lnTo>
                    <a:pt x="1843658" y="1041400"/>
                  </a:lnTo>
                  <a:lnTo>
                    <a:pt x="1843658" y="1054100"/>
                  </a:lnTo>
                  <a:lnTo>
                    <a:pt x="1901189" y="1054100"/>
                  </a:lnTo>
                  <a:lnTo>
                    <a:pt x="1901189" y="1041400"/>
                  </a:lnTo>
                  <a:close/>
                </a:path>
                <a:path w="1980565" h="2362200">
                  <a:moveTo>
                    <a:pt x="1800352" y="1028700"/>
                  </a:moveTo>
                  <a:lnTo>
                    <a:pt x="50418" y="1028700"/>
                  </a:lnTo>
                  <a:lnTo>
                    <a:pt x="50418" y="1041400"/>
                  </a:lnTo>
                  <a:lnTo>
                    <a:pt x="1800352" y="1041400"/>
                  </a:lnTo>
                  <a:lnTo>
                    <a:pt x="1800352" y="1028700"/>
                  </a:lnTo>
                  <a:close/>
                </a:path>
                <a:path w="1980565" h="2362200">
                  <a:moveTo>
                    <a:pt x="1894331" y="1028700"/>
                  </a:moveTo>
                  <a:lnTo>
                    <a:pt x="1872741" y="1028700"/>
                  </a:lnTo>
                  <a:lnTo>
                    <a:pt x="1872741" y="1041400"/>
                  </a:lnTo>
                  <a:lnTo>
                    <a:pt x="1894331" y="1041400"/>
                  </a:lnTo>
                  <a:lnTo>
                    <a:pt x="1894331" y="1028700"/>
                  </a:lnTo>
                  <a:close/>
                </a:path>
                <a:path w="1980565" h="2362200">
                  <a:moveTo>
                    <a:pt x="1793493" y="1016000"/>
                  </a:moveTo>
                  <a:lnTo>
                    <a:pt x="43179" y="1016000"/>
                  </a:lnTo>
                  <a:lnTo>
                    <a:pt x="43179" y="1028700"/>
                  </a:lnTo>
                  <a:lnTo>
                    <a:pt x="1786001" y="1028700"/>
                  </a:lnTo>
                  <a:lnTo>
                    <a:pt x="1793493" y="1016000"/>
                  </a:lnTo>
                  <a:close/>
                </a:path>
                <a:path w="1980565" h="2362200">
                  <a:moveTo>
                    <a:pt x="1815083" y="977900"/>
                  </a:moveTo>
                  <a:lnTo>
                    <a:pt x="50418" y="977900"/>
                  </a:lnTo>
                  <a:lnTo>
                    <a:pt x="50418" y="1016000"/>
                  </a:lnTo>
                  <a:lnTo>
                    <a:pt x="1800352" y="1016000"/>
                  </a:lnTo>
                  <a:lnTo>
                    <a:pt x="1800352" y="1003300"/>
                  </a:lnTo>
                  <a:lnTo>
                    <a:pt x="1807590" y="1003300"/>
                  </a:lnTo>
                  <a:lnTo>
                    <a:pt x="1807590" y="990600"/>
                  </a:lnTo>
                  <a:lnTo>
                    <a:pt x="1815083" y="990600"/>
                  </a:lnTo>
                  <a:lnTo>
                    <a:pt x="1815083" y="977900"/>
                  </a:lnTo>
                  <a:close/>
                </a:path>
                <a:path w="1980565" h="2362200">
                  <a:moveTo>
                    <a:pt x="1822323" y="965200"/>
                  </a:moveTo>
                  <a:lnTo>
                    <a:pt x="43179" y="965200"/>
                  </a:lnTo>
                  <a:lnTo>
                    <a:pt x="43179" y="977900"/>
                  </a:lnTo>
                  <a:lnTo>
                    <a:pt x="1822323" y="977900"/>
                  </a:lnTo>
                  <a:lnTo>
                    <a:pt x="1822323" y="965200"/>
                  </a:lnTo>
                  <a:close/>
                </a:path>
                <a:path w="1980565" h="2362200">
                  <a:moveTo>
                    <a:pt x="1829180" y="952500"/>
                  </a:moveTo>
                  <a:lnTo>
                    <a:pt x="28828" y="952500"/>
                  </a:lnTo>
                  <a:lnTo>
                    <a:pt x="28828" y="965200"/>
                  </a:lnTo>
                  <a:lnTo>
                    <a:pt x="1829180" y="965200"/>
                  </a:lnTo>
                  <a:lnTo>
                    <a:pt x="1829180" y="952500"/>
                  </a:lnTo>
                  <a:close/>
                </a:path>
                <a:path w="1980565" h="2362200">
                  <a:moveTo>
                    <a:pt x="1836674" y="939800"/>
                  </a:moveTo>
                  <a:lnTo>
                    <a:pt x="21589" y="939800"/>
                  </a:lnTo>
                  <a:lnTo>
                    <a:pt x="21589" y="952500"/>
                  </a:lnTo>
                  <a:lnTo>
                    <a:pt x="1836674" y="952500"/>
                  </a:lnTo>
                  <a:lnTo>
                    <a:pt x="1836674" y="939800"/>
                  </a:lnTo>
                  <a:close/>
                </a:path>
                <a:path w="1980565" h="2362200">
                  <a:moveTo>
                    <a:pt x="1843658" y="927100"/>
                  </a:moveTo>
                  <a:lnTo>
                    <a:pt x="14731" y="927100"/>
                  </a:lnTo>
                  <a:lnTo>
                    <a:pt x="14731" y="939800"/>
                  </a:lnTo>
                  <a:lnTo>
                    <a:pt x="1843658" y="939800"/>
                  </a:lnTo>
                  <a:lnTo>
                    <a:pt x="1843658" y="927100"/>
                  </a:lnTo>
                  <a:close/>
                </a:path>
                <a:path w="1980565" h="2362200">
                  <a:moveTo>
                    <a:pt x="1901189" y="825500"/>
                  </a:moveTo>
                  <a:lnTo>
                    <a:pt x="7492" y="825500"/>
                  </a:lnTo>
                  <a:lnTo>
                    <a:pt x="7492" y="927100"/>
                  </a:lnTo>
                  <a:lnTo>
                    <a:pt x="1850770" y="927100"/>
                  </a:lnTo>
                  <a:lnTo>
                    <a:pt x="1858263" y="914400"/>
                  </a:lnTo>
                  <a:lnTo>
                    <a:pt x="1858263" y="901700"/>
                  </a:lnTo>
                  <a:lnTo>
                    <a:pt x="1865249" y="901700"/>
                  </a:lnTo>
                  <a:lnTo>
                    <a:pt x="1865249" y="889000"/>
                  </a:lnTo>
                  <a:lnTo>
                    <a:pt x="1872741" y="889000"/>
                  </a:lnTo>
                  <a:lnTo>
                    <a:pt x="1872741" y="876300"/>
                  </a:lnTo>
                  <a:lnTo>
                    <a:pt x="1879853" y="876300"/>
                  </a:lnTo>
                  <a:lnTo>
                    <a:pt x="1879853" y="863600"/>
                  </a:lnTo>
                  <a:lnTo>
                    <a:pt x="1886838" y="863600"/>
                  </a:lnTo>
                  <a:lnTo>
                    <a:pt x="1894331" y="850900"/>
                  </a:lnTo>
                  <a:lnTo>
                    <a:pt x="1894331" y="838200"/>
                  </a:lnTo>
                  <a:lnTo>
                    <a:pt x="1901189" y="838200"/>
                  </a:lnTo>
                  <a:lnTo>
                    <a:pt x="1901189" y="825500"/>
                  </a:lnTo>
                  <a:close/>
                </a:path>
                <a:path w="1980565" h="2362200">
                  <a:moveTo>
                    <a:pt x="1944496" y="762000"/>
                  </a:moveTo>
                  <a:lnTo>
                    <a:pt x="108076" y="762000"/>
                  </a:lnTo>
                  <a:lnTo>
                    <a:pt x="108076" y="774700"/>
                  </a:lnTo>
                  <a:lnTo>
                    <a:pt x="65150" y="774700"/>
                  </a:lnTo>
                  <a:lnTo>
                    <a:pt x="65150" y="787400"/>
                  </a:lnTo>
                  <a:lnTo>
                    <a:pt x="43179" y="787400"/>
                  </a:lnTo>
                  <a:lnTo>
                    <a:pt x="43179" y="800100"/>
                  </a:lnTo>
                  <a:lnTo>
                    <a:pt x="0" y="800100"/>
                  </a:lnTo>
                  <a:lnTo>
                    <a:pt x="0" y="825500"/>
                  </a:lnTo>
                  <a:lnTo>
                    <a:pt x="1915921" y="825500"/>
                  </a:lnTo>
                  <a:lnTo>
                    <a:pt x="1915921" y="812800"/>
                  </a:lnTo>
                  <a:lnTo>
                    <a:pt x="1930018" y="787400"/>
                  </a:lnTo>
                  <a:lnTo>
                    <a:pt x="1937511" y="774700"/>
                  </a:lnTo>
                  <a:lnTo>
                    <a:pt x="1944496" y="762000"/>
                  </a:lnTo>
                  <a:close/>
                </a:path>
                <a:path w="1980565" h="2362200">
                  <a:moveTo>
                    <a:pt x="1951608" y="723900"/>
                  </a:moveTo>
                  <a:lnTo>
                    <a:pt x="1937511" y="723900"/>
                  </a:lnTo>
                  <a:lnTo>
                    <a:pt x="1937511" y="736600"/>
                  </a:lnTo>
                  <a:lnTo>
                    <a:pt x="172846" y="736600"/>
                  </a:lnTo>
                  <a:lnTo>
                    <a:pt x="172846" y="749300"/>
                  </a:lnTo>
                  <a:lnTo>
                    <a:pt x="151256" y="749300"/>
                  </a:lnTo>
                  <a:lnTo>
                    <a:pt x="151256" y="762000"/>
                  </a:lnTo>
                  <a:lnTo>
                    <a:pt x="1951608" y="762000"/>
                  </a:lnTo>
                  <a:lnTo>
                    <a:pt x="1951608" y="723900"/>
                  </a:lnTo>
                  <a:close/>
                </a:path>
                <a:path w="1980565" h="2362200">
                  <a:moveTo>
                    <a:pt x="1930018" y="711200"/>
                  </a:moveTo>
                  <a:lnTo>
                    <a:pt x="1923160" y="711200"/>
                  </a:lnTo>
                  <a:lnTo>
                    <a:pt x="1923160" y="723900"/>
                  </a:lnTo>
                  <a:lnTo>
                    <a:pt x="216407" y="723900"/>
                  </a:lnTo>
                  <a:lnTo>
                    <a:pt x="216407" y="736600"/>
                  </a:lnTo>
                  <a:lnTo>
                    <a:pt x="1937511" y="736600"/>
                  </a:lnTo>
                  <a:lnTo>
                    <a:pt x="1930018" y="723900"/>
                  </a:lnTo>
                  <a:lnTo>
                    <a:pt x="1930018" y="711200"/>
                  </a:lnTo>
                  <a:close/>
                </a:path>
                <a:path w="1980565" h="2362200">
                  <a:moveTo>
                    <a:pt x="1915921" y="711200"/>
                  </a:moveTo>
                  <a:lnTo>
                    <a:pt x="259587" y="711200"/>
                  </a:lnTo>
                  <a:lnTo>
                    <a:pt x="259587" y="723900"/>
                  </a:lnTo>
                  <a:lnTo>
                    <a:pt x="1915921" y="723900"/>
                  </a:lnTo>
                  <a:lnTo>
                    <a:pt x="1915921" y="711200"/>
                  </a:lnTo>
                  <a:close/>
                </a:path>
                <a:path w="1980565" h="2362200">
                  <a:moveTo>
                    <a:pt x="1908428" y="685800"/>
                  </a:moveTo>
                  <a:lnTo>
                    <a:pt x="1894331" y="685800"/>
                  </a:lnTo>
                  <a:lnTo>
                    <a:pt x="1894331" y="698500"/>
                  </a:lnTo>
                  <a:lnTo>
                    <a:pt x="280924" y="698500"/>
                  </a:lnTo>
                  <a:lnTo>
                    <a:pt x="273684" y="711200"/>
                  </a:lnTo>
                  <a:lnTo>
                    <a:pt x="1908428" y="711200"/>
                  </a:lnTo>
                  <a:lnTo>
                    <a:pt x="1908428" y="685800"/>
                  </a:lnTo>
                  <a:close/>
                </a:path>
                <a:path w="1980565" h="2362200">
                  <a:moveTo>
                    <a:pt x="1879853" y="685800"/>
                  </a:moveTo>
                  <a:lnTo>
                    <a:pt x="309752" y="685800"/>
                  </a:lnTo>
                  <a:lnTo>
                    <a:pt x="309752" y="698500"/>
                  </a:lnTo>
                  <a:lnTo>
                    <a:pt x="1879853" y="698500"/>
                  </a:lnTo>
                  <a:lnTo>
                    <a:pt x="1879853" y="685800"/>
                  </a:lnTo>
                  <a:close/>
                </a:path>
                <a:path w="1980565" h="2362200">
                  <a:moveTo>
                    <a:pt x="1858263" y="673100"/>
                  </a:moveTo>
                  <a:lnTo>
                    <a:pt x="324103" y="673100"/>
                  </a:lnTo>
                  <a:lnTo>
                    <a:pt x="324103" y="685800"/>
                  </a:lnTo>
                  <a:lnTo>
                    <a:pt x="1858263" y="685800"/>
                  </a:lnTo>
                  <a:lnTo>
                    <a:pt x="1858263" y="673100"/>
                  </a:lnTo>
                  <a:close/>
                </a:path>
                <a:path w="1980565" h="2362200">
                  <a:moveTo>
                    <a:pt x="1886838" y="673100"/>
                  </a:moveTo>
                  <a:lnTo>
                    <a:pt x="1872741" y="673100"/>
                  </a:lnTo>
                  <a:lnTo>
                    <a:pt x="1872741" y="685800"/>
                  </a:lnTo>
                  <a:lnTo>
                    <a:pt x="1886838" y="685800"/>
                  </a:lnTo>
                  <a:lnTo>
                    <a:pt x="1886838" y="673100"/>
                  </a:lnTo>
                  <a:close/>
                </a:path>
                <a:path w="1980565" h="2362200">
                  <a:moveTo>
                    <a:pt x="1894331" y="673100"/>
                  </a:moveTo>
                  <a:lnTo>
                    <a:pt x="1886838" y="685800"/>
                  </a:lnTo>
                  <a:lnTo>
                    <a:pt x="1894331" y="685800"/>
                  </a:lnTo>
                  <a:lnTo>
                    <a:pt x="1894331" y="673100"/>
                  </a:lnTo>
                  <a:close/>
                </a:path>
                <a:path w="1980565" h="2362200">
                  <a:moveTo>
                    <a:pt x="1368425" y="660400"/>
                  </a:moveTo>
                  <a:lnTo>
                    <a:pt x="338581" y="660400"/>
                  </a:lnTo>
                  <a:lnTo>
                    <a:pt x="331342" y="673100"/>
                  </a:lnTo>
                  <a:lnTo>
                    <a:pt x="1368425" y="673100"/>
                  </a:lnTo>
                  <a:lnTo>
                    <a:pt x="1368425" y="660400"/>
                  </a:lnTo>
                  <a:close/>
                </a:path>
                <a:path w="1980565" h="2362200">
                  <a:moveTo>
                    <a:pt x="1382902" y="660400"/>
                  </a:moveTo>
                  <a:lnTo>
                    <a:pt x="1382902" y="673100"/>
                  </a:lnTo>
                  <a:lnTo>
                    <a:pt x="1390014" y="673100"/>
                  </a:lnTo>
                  <a:lnTo>
                    <a:pt x="1382902" y="660400"/>
                  </a:lnTo>
                  <a:close/>
                </a:path>
                <a:path w="1980565" h="2362200">
                  <a:moveTo>
                    <a:pt x="1807590" y="647700"/>
                  </a:moveTo>
                  <a:lnTo>
                    <a:pt x="1426082" y="647700"/>
                  </a:lnTo>
                  <a:lnTo>
                    <a:pt x="1426082" y="660400"/>
                  </a:lnTo>
                  <a:lnTo>
                    <a:pt x="1390014" y="660400"/>
                  </a:lnTo>
                  <a:lnTo>
                    <a:pt x="1390014" y="673100"/>
                  </a:lnTo>
                  <a:lnTo>
                    <a:pt x="1815083" y="673100"/>
                  </a:lnTo>
                  <a:lnTo>
                    <a:pt x="1807590" y="660400"/>
                  </a:lnTo>
                  <a:lnTo>
                    <a:pt x="1807590" y="647700"/>
                  </a:lnTo>
                  <a:close/>
                </a:path>
                <a:path w="1980565" h="2362200">
                  <a:moveTo>
                    <a:pt x="1850770" y="660400"/>
                  </a:moveTo>
                  <a:lnTo>
                    <a:pt x="1829180" y="660400"/>
                  </a:lnTo>
                  <a:lnTo>
                    <a:pt x="1829180" y="673100"/>
                  </a:lnTo>
                  <a:lnTo>
                    <a:pt x="1850770" y="673100"/>
                  </a:lnTo>
                  <a:lnTo>
                    <a:pt x="1850770" y="660400"/>
                  </a:lnTo>
                  <a:close/>
                </a:path>
                <a:path w="1980565" h="2362200">
                  <a:moveTo>
                    <a:pt x="1224660" y="635000"/>
                  </a:moveTo>
                  <a:lnTo>
                    <a:pt x="374268" y="635000"/>
                  </a:lnTo>
                  <a:lnTo>
                    <a:pt x="352932" y="660400"/>
                  </a:lnTo>
                  <a:lnTo>
                    <a:pt x="1231518" y="660400"/>
                  </a:lnTo>
                  <a:lnTo>
                    <a:pt x="1231518" y="647700"/>
                  </a:lnTo>
                  <a:lnTo>
                    <a:pt x="1224660" y="647700"/>
                  </a:lnTo>
                  <a:lnTo>
                    <a:pt x="1224660" y="635000"/>
                  </a:lnTo>
                  <a:close/>
                </a:path>
                <a:path w="1980565" h="2362200">
                  <a:moveTo>
                    <a:pt x="1267332" y="635000"/>
                  </a:moveTo>
                  <a:lnTo>
                    <a:pt x="1267332" y="647700"/>
                  </a:lnTo>
                  <a:lnTo>
                    <a:pt x="1260728" y="647700"/>
                  </a:lnTo>
                  <a:lnTo>
                    <a:pt x="1260728" y="660400"/>
                  </a:lnTo>
                  <a:lnTo>
                    <a:pt x="1274826" y="660400"/>
                  </a:lnTo>
                  <a:lnTo>
                    <a:pt x="1274826" y="647700"/>
                  </a:lnTo>
                  <a:lnTo>
                    <a:pt x="1267332" y="635000"/>
                  </a:lnTo>
                  <a:close/>
                </a:path>
                <a:path w="1980565" h="2362200">
                  <a:moveTo>
                    <a:pt x="1282318" y="635000"/>
                  </a:moveTo>
                  <a:lnTo>
                    <a:pt x="1282318" y="660400"/>
                  </a:lnTo>
                  <a:lnTo>
                    <a:pt x="1288923" y="660400"/>
                  </a:lnTo>
                  <a:lnTo>
                    <a:pt x="1288923" y="647700"/>
                  </a:lnTo>
                  <a:lnTo>
                    <a:pt x="1282318" y="635000"/>
                  </a:lnTo>
                  <a:close/>
                </a:path>
                <a:path w="1980565" h="2362200">
                  <a:moveTo>
                    <a:pt x="1332356" y="647700"/>
                  </a:moveTo>
                  <a:lnTo>
                    <a:pt x="1296415" y="647700"/>
                  </a:lnTo>
                  <a:lnTo>
                    <a:pt x="1296415" y="660400"/>
                  </a:lnTo>
                  <a:lnTo>
                    <a:pt x="1332356" y="660400"/>
                  </a:lnTo>
                  <a:lnTo>
                    <a:pt x="1332356" y="647700"/>
                  </a:lnTo>
                  <a:close/>
                </a:path>
                <a:path w="1980565" h="2362200">
                  <a:moveTo>
                    <a:pt x="1318005" y="635000"/>
                  </a:moveTo>
                  <a:lnTo>
                    <a:pt x="1303654" y="635000"/>
                  </a:lnTo>
                  <a:lnTo>
                    <a:pt x="1303654" y="647700"/>
                  </a:lnTo>
                  <a:lnTo>
                    <a:pt x="1318005" y="647700"/>
                  </a:lnTo>
                  <a:lnTo>
                    <a:pt x="1318005" y="635000"/>
                  </a:lnTo>
                  <a:close/>
                </a:path>
                <a:path w="1980565" h="2362200">
                  <a:moveTo>
                    <a:pt x="1613407" y="622300"/>
                  </a:moveTo>
                  <a:lnTo>
                    <a:pt x="1598676" y="622300"/>
                  </a:lnTo>
                  <a:lnTo>
                    <a:pt x="1598676" y="635000"/>
                  </a:lnTo>
                  <a:lnTo>
                    <a:pt x="1433321" y="635000"/>
                  </a:lnTo>
                  <a:lnTo>
                    <a:pt x="1433321" y="647700"/>
                  </a:lnTo>
                  <a:lnTo>
                    <a:pt x="1613407" y="647700"/>
                  </a:lnTo>
                  <a:lnTo>
                    <a:pt x="1613407" y="622300"/>
                  </a:lnTo>
                  <a:close/>
                </a:path>
                <a:path w="1980565" h="2362200">
                  <a:moveTo>
                    <a:pt x="1800352" y="635000"/>
                  </a:moveTo>
                  <a:lnTo>
                    <a:pt x="1620265" y="635000"/>
                  </a:lnTo>
                  <a:lnTo>
                    <a:pt x="1620265" y="647700"/>
                  </a:lnTo>
                  <a:lnTo>
                    <a:pt x="1800352" y="647700"/>
                  </a:lnTo>
                  <a:lnTo>
                    <a:pt x="1800352" y="635000"/>
                  </a:lnTo>
                  <a:close/>
                </a:path>
                <a:path w="1980565" h="2362200">
                  <a:moveTo>
                    <a:pt x="1195577" y="622300"/>
                  </a:moveTo>
                  <a:lnTo>
                    <a:pt x="381761" y="622300"/>
                  </a:lnTo>
                  <a:lnTo>
                    <a:pt x="381761" y="635000"/>
                  </a:lnTo>
                  <a:lnTo>
                    <a:pt x="1195577" y="635000"/>
                  </a:lnTo>
                  <a:lnTo>
                    <a:pt x="1195577" y="622300"/>
                  </a:lnTo>
                  <a:close/>
                </a:path>
                <a:path w="1980565" h="2362200">
                  <a:moveTo>
                    <a:pt x="1209928" y="622300"/>
                  </a:moveTo>
                  <a:lnTo>
                    <a:pt x="1203070" y="622300"/>
                  </a:lnTo>
                  <a:lnTo>
                    <a:pt x="1203070" y="635000"/>
                  </a:lnTo>
                  <a:lnTo>
                    <a:pt x="1209928" y="635000"/>
                  </a:lnTo>
                  <a:lnTo>
                    <a:pt x="1209928" y="622300"/>
                  </a:lnTo>
                  <a:close/>
                </a:path>
                <a:path w="1980565" h="2362200">
                  <a:moveTo>
                    <a:pt x="1577085" y="596900"/>
                  </a:moveTo>
                  <a:lnTo>
                    <a:pt x="1497837" y="596900"/>
                  </a:lnTo>
                  <a:lnTo>
                    <a:pt x="1497837" y="622300"/>
                  </a:lnTo>
                  <a:lnTo>
                    <a:pt x="1483740" y="622300"/>
                  </a:lnTo>
                  <a:lnTo>
                    <a:pt x="1483740" y="635000"/>
                  </a:lnTo>
                  <a:lnTo>
                    <a:pt x="1584578" y="635000"/>
                  </a:lnTo>
                  <a:lnTo>
                    <a:pt x="1584578" y="609600"/>
                  </a:lnTo>
                  <a:lnTo>
                    <a:pt x="1577085" y="609600"/>
                  </a:lnTo>
                  <a:lnTo>
                    <a:pt x="1577085" y="596900"/>
                  </a:lnTo>
                  <a:close/>
                </a:path>
                <a:path w="1980565" h="2362200">
                  <a:moveTo>
                    <a:pt x="1779015" y="622300"/>
                  </a:moveTo>
                  <a:lnTo>
                    <a:pt x="1685416" y="622300"/>
                  </a:lnTo>
                  <a:lnTo>
                    <a:pt x="1685416" y="635000"/>
                  </a:lnTo>
                  <a:lnTo>
                    <a:pt x="1779015" y="635000"/>
                  </a:lnTo>
                  <a:lnTo>
                    <a:pt x="1779015" y="622300"/>
                  </a:lnTo>
                  <a:close/>
                </a:path>
                <a:path w="1980565" h="2362200">
                  <a:moveTo>
                    <a:pt x="1181480" y="609600"/>
                  </a:moveTo>
                  <a:lnTo>
                    <a:pt x="396239" y="609600"/>
                  </a:lnTo>
                  <a:lnTo>
                    <a:pt x="396239" y="622300"/>
                  </a:lnTo>
                  <a:lnTo>
                    <a:pt x="1181480" y="622300"/>
                  </a:lnTo>
                  <a:lnTo>
                    <a:pt x="1181480" y="609600"/>
                  </a:lnTo>
                  <a:close/>
                </a:path>
                <a:path w="1980565" h="2362200">
                  <a:moveTo>
                    <a:pt x="1598676" y="609600"/>
                  </a:moveTo>
                  <a:lnTo>
                    <a:pt x="1592071" y="609600"/>
                  </a:lnTo>
                  <a:lnTo>
                    <a:pt x="1592071" y="622300"/>
                  </a:lnTo>
                  <a:lnTo>
                    <a:pt x="1598676" y="622300"/>
                  </a:lnTo>
                  <a:lnTo>
                    <a:pt x="1598676" y="609600"/>
                  </a:lnTo>
                  <a:close/>
                </a:path>
                <a:path w="1980565" h="2362200">
                  <a:moveTo>
                    <a:pt x="1706752" y="609600"/>
                  </a:moveTo>
                  <a:lnTo>
                    <a:pt x="1699513" y="609600"/>
                  </a:lnTo>
                  <a:lnTo>
                    <a:pt x="1692655" y="622300"/>
                  </a:lnTo>
                  <a:lnTo>
                    <a:pt x="1706752" y="622300"/>
                  </a:lnTo>
                  <a:lnTo>
                    <a:pt x="1706752" y="609600"/>
                  </a:lnTo>
                  <a:close/>
                </a:path>
                <a:path w="1980565" h="2362200">
                  <a:moveTo>
                    <a:pt x="1728342" y="596900"/>
                  </a:moveTo>
                  <a:lnTo>
                    <a:pt x="1714245" y="596900"/>
                  </a:lnTo>
                  <a:lnTo>
                    <a:pt x="1714245" y="609600"/>
                  </a:lnTo>
                  <a:lnTo>
                    <a:pt x="1721103" y="622300"/>
                  </a:lnTo>
                  <a:lnTo>
                    <a:pt x="1757426" y="622300"/>
                  </a:lnTo>
                  <a:lnTo>
                    <a:pt x="1757426" y="609600"/>
                  </a:lnTo>
                  <a:lnTo>
                    <a:pt x="1728342" y="609600"/>
                  </a:lnTo>
                  <a:lnTo>
                    <a:pt x="1728342" y="596900"/>
                  </a:lnTo>
                  <a:close/>
                </a:path>
                <a:path w="1980565" h="2362200">
                  <a:moveTo>
                    <a:pt x="1195577" y="558800"/>
                  </a:moveTo>
                  <a:lnTo>
                    <a:pt x="453516" y="558800"/>
                  </a:lnTo>
                  <a:lnTo>
                    <a:pt x="446912" y="571500"/>
                  </a:lnTo>
                  <a:lnTo>
                    <a:pt x="446912" y="584200"/>
                  </a:lnTo>
                  <a:lnTo>
                    <a:pt x="425068" y="584200"/>
                  </a:lnTo>
                  <a:lnTo>
                    <a:pt x="425068" y="596900"/>
                  </a:lnTo>
                  <a:lnTo>
                    <a:pt x="410590" y="596900"/>
                  </a:lnTo>
                  <a:lnTo>
                    <a:pt x="403351" y="609600"/>
                  </a:lnTo>
                  <a:lnTo>
                    <a:pt x="1173987" y="609600"/>
                  </a:lnTo>
                  <a:lnTo>
                    <a:pt x="1173987" y="596900"/>
                  </a:lnTo>
                  <a:lnTo>
                    <a:pt x="1181480" y="584200"/>
                  </a:lnTo>
                  <a:lnTo>
                    <a:pt x="1181480" y="571500"/>
                  </a:lnTo>
                  <a:lnTo>
                    <a:pt x="1195577" y="571500"/>
                  </a:lnTo>
                  <a:lnTo>
                    <a:pt x="1195577" y="558800"/>
                  </a:lnTo>
                  <a:close/>
                </a:path>
                <a:path w="1980565" h="2362200">
                  <a:moveTo>
                    <a:pt x="1757426" y="596900"/>
                  </a:moveTo>
                  <a:lnTo>
                    <a:pt x="1735835" y="596900"/>
                  </a:lnTo>
                  <a:lnTo>
                    <a:pt x="1735835" y="609600"/>
                  </a:lnTo>
                  <a:lnTo>
                    <a:pt x="1757426" y="609600"/>
                  </a:lnTo>
                  <a:lnTo>
                    <a:pt x="1757426" y="596900"/>
                  </a:lnTo>
                  <a:close/>
                </a:path>
                <a:path w="1980565" h="2362200">
                  <a:moveTo>
                    <a:pt x="1505330" y="584200"/>
                  </a:moveTo>
                  <a:lnTo>
                    <a:pt x="1505330" y="596900"/>
                  </a:lnTo>
                  <a:lnTo>
                    <a:pt x="1512824" y="596900"/>
                  </a:lnTo>
                  <a:lnTo>
                    <a:pt x="1505330" y="584200"/>
                  </a:lnTo>
                  <a:close/>
                </a:path>
                <a:path w="1980565" h="2362200">
                  <a:moveTo>
                    <a:pt x="1534413" y="584200"/>
                  </a:moveTo>
                  <a:lnTo>
                    <a:pt x="1519427" y="584200"/>
                  </a:lnTo>
                  <a:lnTo>
                    <a:pt x="1519427" y="596900"/>
                  </a:lnTo>
                  <a:lnTo>
                    <a:pt x="1534413" y="596900"/>
                  </a:lnTo>
                  <a:lnTo>
                    <a:pt x="1534413" y="584200"/>
                  </a:lnTo>
                  <a:close/>
                </a:path>
                <a:path w="1980565" h="2362200">
                  <a:moveTo>
                    <a:pt x="1188084" y="546100"/>
                  </a:moveTo>
                  <a:lnTo>
                    <a:pt x="461009" y="546100"/>
                  </a:lnTo>
                  <a:lnTo>
                    <a:pt x="461009" y="558800"/>
                  </a:lnTo>
                  <a:lnTo>
                    <a:pt x="1188084" y="558800"/>
                  </a:lnTo>
                  <a:lnTo>
                    <a:pt x="1188084" y="546100"/>
                  </a:lnTo>
                  <a:close/>
                </a:path>
                <a:path w="1980565" h="2362200">
                  <a:moveTo>
                    <a:pt x="1087119" y="431800"/>
                  </a:moveTo>
                  <a:lnTo>
                    <a:pt x="547751" y="431800"/>
                  </a:lnTo>
                  <a:lnTo>
                    <a:pt x="518667" y="469900"/>
                  </a:lnTo>
                  <a:lnTo>
                    <a:pt x="511175" y="482600"/>
                  </a:lnTo>
                  <a:lnTo>
                    <a:pt x="490092" y="508000"/>
                  </a:lnTo>
                  <a:lnTo>
                    <a:pt x="475106" y="533400"/>
                  </a:lnTo>
                  <a:lnTo>
                    <a:pt x="468502" y="533400"/>
                  </a:lnTo>
                  <a:lnTo>
                    <a:pt x="468502" y="546100"/>
                  </a:lnTo>
                  <a:lnTo>
                    <a:pt x="1181480" y="546100"/>
                  </a:lnTo>
                  <a:lnTo>
                    <a:pt x="1181480" y="520700"/>
                  </a:lnTo>
                  <a:lnTo>
                    <a:pt x="1188084" y="508000"/>
                  </a:lnTo>
                  <a:lnTo>
                    <a:pt x="1181480" y="508000"/>
                  </a:lnTo>
                  <a:lnTo>
                    <a:pt x="1181480" y="495300"/>
                  </a:lnTo>
                  <a:lnTo>
                    <a:pt x="1130680" y="495300"/>
                  </a:lnTo>
                  <a:lnTo>
                    <a:pt x="1130680" y="482600"/>
                  </a:lnTo>
                  <a:lnTo>
                    <a:pt x="1102232" y="482600"/>
                  </a:lnTo>
                  <a:lnTo>
                    <a:pt x="1102232" y="469900"/>
                  </a:lnTo>
                  <a:lnTo>
                    <a:pt x="1087119" y="469900"/>
                  </a:lnTo>
                  <a:lnTo>
                    <a:pt x="1087119" y="457200"/>
                  </a:lnTo>
                  <a:lnTo>
                    <a:pt x="1080515" y="457200"/>
                  </a:lnTo>
                  <a:lnTo>
                    <a:pt x="1080515" y="444500"/>
                  </a:lnTo>
                  <a:lnTo>
                    <a:pt x="1087119" y="444500"/>
                  </a:lnTo>
                  <a:lnTo>
                    <a:pt x="1087119" y="431800"/>
                  </a:lnTo>
                  <a:close/>
                </a:path>
                <a:path w="1980565" h="2362200">
                  <a:moveTo>
                    <a:pt x="1173987" y="482600"/>
                  </a:moveTo>
                  <a:lnTo>
                    <a:pt x="1137919" y="482600"/>
                  </a:lnTo>
                  <a:lnTo>
                    <a:pt x="1137919" y="495300"/>
                  </a:lnTo>
                  <a:lnTo>
                    <a:pt x="1173987" y="495300"/>
                  </a:lnTo>
                  <a:lnTo>
                    <a:pt x="1173987" y="482600"/>
                  </a:lnTo>
                  <a:close/>
                </a:path>
                <a:path w="1980565" h="2362200">
                  <a:moveTo>
                    <a:pt x="1159763" y="469900"/>
                  </a:moveTo>
                  <a:lnTo>
                    <a:pt x="1152270" y="469900"/>
                  </a:lnTo>
                  <a:lnTo>
                    <a:pt x="1152270" y="482600"/>
                  </a:lnTo>
                  <a:lnTo>
                    <a:pt x="1159763" y="482600"/>
                  </a:lnTo>
                  <a:lnTo>
                    <a:pt x="1159763" y="469900"/>
                  </a:lnTo>
                  <a:close/>
                </a:path>
                <a:path w="1980565" h="2362200">
                  <a:moveTo>
                    <a:pt x="1087119" y="393700"/>
                  </a:moveTo>
                  <a:lnTo>
                    <a:pt x="569086" y="393700"/>
                  </a:lnTo>
                  <a:lnTo>
                    <a:pt x="569086" y="419100"/>
                  </a:lnTo>
                  <a:lnTo>
                    <a:pt x="554354" y="419100"/>
                  </a:lnTo>
                  <a:lnTo>
                    <a:pt x="554354" y="431800"/>
                  </a:lnTo>
                  <a:lnTo>
                    <a:pt x="1094739" y="431800"/>
                  </a:lnTo>
                  <a:lnTo>
                    <a:pt x="1094739" y="406400"/>
                  </a:lnTo>
                  <a:lnTo>
                    <a:pt x="1087119" y="406400"/>
                  </a:lnTo>
                  <a:lnTo>
                    <a:pt x="1087119" y="393700"/>
                  </a:lnTo>
                  <a:close/>
                </a:path>
                <a:path w="1980565" h="2362200">
                  <a:moveTo>
                    <a:pt x="1058926" y="342900"/>
                  </a:moveTo>
                  <a:lnTo>
                    <a:pt x="583564" y="342900"/>
                  </a:lnTo>
                  <a:lnTo>
                    <a:pt x="583564" y="368300"/>
                  </a:lnTo>
                  <a:lnTo>
                    <a:pt x="575944" y="381000"/>
                  </a:lnTo>
                  <a:lnTo>
                    <a:pt x="575944" y="393700"/>
                  </a:lnTo>
                  <a:lnTo>
                    <a:pt x="1080515" y="393700"/>
                  </a:lnTo>
                  <a:lnTo>
                    <a:pt x="1080515" y="381000"/>
                  </a:lnTo>
                  <a:lnTo>
                    <a:pt x="1073023" y="381000"/>
                  </a:lnTo>
                  <a:lnTo>
                    <a:pt x="1073023" y="368300"/>
                  </a:lnTo>
                  <a:lnTo>
                    <a:pt x="1065910" y="368300"/>
                  </a:lnTo>
                  <a:lnTo>
                    <a:pt x="1065910" y="355600"/>
                  </a:lnTo>
                  <a:lnTo>
                    <a:pt x="1058926" y="355600"/>
                  </a:lnTo>
                  <a:lnTo>
                    <a:pt x="1058926" y="342900"/>
                  </a:lnTo>
                  <a:close/>
                </a:path>
                <a:path w="1980565" h="2362200">
                  <a:moveTo>
                    <a:pt x="893317" y="241300"/>
                  </a:moveTo>
                  <a:lnTo>
                    <a:pt x="648334" y="241300"/>
                  </a:lnTo>
                  <a:lnTo>
                    <a:pt x="648334" y="254000"/>
                  </a:lnTo>
                  <a:lnTo>
                    <a:pt x="612266" y="254000"/>
                  </a:lnTo>
                  <a:lnTo>
                    <a:pt x="605154" y="266700"/>
                  </a:lnTo>
                  <a:lnTo>
                    <a:pt x="605154" y="279400"/>
                  </a:lnTo>
                  <a:lnTo>
                    <a:pt x="597915" y="292100"/>
                  </a:lnTo>
                  <a:lnTo>
                    <a:pt x="590676" y="317500"/>
                  </a:lnTo>
                  <a:lnTo>
                    <a:pt x="590676" y="342900"/>
                  </a:lnTo>
                  <a:lnTo>
                    <a:pt x="1008252" y="342900"/>
                  </a:lnTo>
                  <a:lnTo>
                    <a:pt x="1008252" y="330200"/>
                  </a:lnTo>
                  <a:lnTo>
                    <a:pt x="993775" y="330200"/>
                  </a:lnTo>
                  <a:lnTo>
                    <a:pt x="993775" y="317500"/>
                  </a:lnTo>
                  <a:lnTo>
                    <a:pt x="986662" y="317500"/>
                  </a:lnTo>
                  <a:lnTo>
                    <a:pt x="986662" y="292100"/>
                  </a:lnTo>
                  <a:lnTo>
                    <a:pt x="957833" y="292100"/>
                  </a:lnTo>
                  <a:lnTo>
                    <a:pt x="957833" y="279400"/>
                  </a:lnTo>
                  <a:lnTo>
                    <a:pt x="921765" y="279400"/>
                  </a:lnTo>
                  <a:lnTo>
                    <a:pt x="921765" y="266700"/>
                  </a:lnTo>
                  <a:lnTo>
                    <a:pt x="893317" y="266700"/>
                  </a:lnTo>
                  <a:lnTo>
                    <a:pt x="893317" y="254000"/>
                  </a:lnTo>
                  <a:lnTo>
                    <a:pt x="619505" y="254000"/>
                  </a:lnTo>
                  <a:lnTo>
                    <a:pt x="612266" y="241300"/>
                  </a:lnTo>
                  <a:lnTo>
                    <a:pt x="893317" y="241300"/>
                  </a:lnTo>
                  <a:close/>
                </a:path>
                <a:path w="1980565" h="2362200">
                  <a:moveTo>
                    <a:pt x="1015491" y="330200"/>
                  </a:moveTo>
                  <a:lnTo>
                    <a:pt x="1008252" y="342900"/>
                  </a:lnTo>
                  <a:lnTo>
                    <a:pt x="1015491" y="342900"/>
                  </a:lnTo>
                  <a:lnTo>
                    <a:pt x="1015491" y="330200"/>
                  </a:lnTo>
                  <a:close/>
                </a:path>
                <a:path w="1980565" h="2362200">
                  <a:moveTo>
                    <a:pt x="1030096" y="330200"/>
                  </a:moveTo>
                  <a:lnTo>
                    <a:pt x="1022603" y="330200"/>
                  </a:lnTo>
                  <a:lnTo>
                    <a:pt x="1022603" y="342900"/>
                  </a:lnTo>
                  <a:lnTo>
                    <a:pt x="1030096" y="342900"/>
                  </a:lnTo>
                  <a:lnTo>
                    <a:pt x="1030096" y="330200"/>
                  </a:lnTo>
                  <a:close/>
                </a:path>
                <a:path w="1980565" h="2362200">
                  <a:moveTo>
                    <a:pt x="1044193" y="330200"/>
                  </a:moveTo>
                  <a:lnTo>
                    <a:pt x="1037081" y="330200"/>
                  </a:lnTo>
                  <a:lnTo>
                    <a:pt x="1037081" y="342900"/>
                  </a:lnTo>
                  <a:lnTo>
                    <a:pt x="1044193" y="342900"/>
                  </a:lnTo>
                  <a:lnTo>
                    <a:pt x="1044193" y="330200"/>
                  </a:lnTo>
                  <a:close/>
                </a:path>
                <a:path w="1980565" h="2362200">
                  <a:moveTo>
                    <a:pt x="957833" y="266700"/>
                  </a:moveTo>
                  <a:lnTo>
                    <a:pt x="950849" y="266700"/>
                  </a:lnTo>
                  <a:lnTo>
                    <a:pt x="950849" y="279400"/>
                  </a:lnTo>
                  <a:lnTo>
                    <a:pt x="957833" y="279400"/>
                  </a:lnTo>
                  <a:lnTo>
                    <a:pt x="957833" y="266700"/>
                  </a:lnTo>
                  <a:close/>
                </a:path>
                <a:path w="1980565" h="2362200">
                  <a:moveTo>
                    <a:pt x="885825" y="228600"/>
                  </a:moveTo>
                  <a:lnTo>
                    <a:pt x="655192" y="228600"/>
                  </a:lnTo>
                  <a:lnTo>
                    <a:pt x="655192" y="241300"/>
                  </a:lnTo>
                  <a:lnTo>
                    <a:pt x="878839" y="241300"/>
                  </a:lnTo>
                  <a:lnTo>
                    <a:pt x="885825" y="228600"/>
                  </a:lnTo>
                  <a:close/>
                </a:path>
                <a:path w="1980565" h="2362200">
                  <a:moveTo>
                    <a:pt x="893317" y="215900"/>
                  </a:moveTo>
                  <a:lnTo>
                    <a:pt x="648334" y="215900"/>
                  </a:lnTo>
                  <a:lnTo>
                    <a:pt x="648334" y="228600"/>
                  </a:lnTo>
                  <a:lnTo>
                    <a:pt x="885825" y="228600"/>
                  </a:lnTo>
                  <a:lnTo>
                    <a:pt x="893317" y="241300"/>
                  </a:lnTo>
                  <a:lnTo>
                    <a:pt x="893317" y="215900"/>
                  </a:lnTo>
                  <a:close/>
                </a:path>
                <a:path w="1980565" h="2362200">
                  <a:moveTo>
                    <a:pt x="864107" y="190500"/>
                  </a:moveTo>
                  <a:lnTo>
                    <a:pt x="641095" y="190500"/>
                  </a:lnTo>
                  <a:lnTo>
                    <a:pt x="641095" y="215900"/>
                  </a:lnTo>
                  <a:lnTo>
                    <a:pt x="878839" y="215900"/>
                  </a:lnTo>
                  <a:lnTo>
                    <a:pt x="878839" y="203200"/>
                  </a:lnTo>
                  <a:lnTo>
                    <a:pt x="864107" y="203200"/>
                  </a:lnTo>
                  <a:lnTo>
                    <a:pt x="864107" y="190500"/>
                  </a:lnTo>
                  <a:close/>
                </a:path>
                <a:path w="1980565" h="2362200">
                  <a:moveTo>
                    <a:pt x="878839" y="177800"/>
                  </a:moveTo>
                  <a:lnTo>
                    <a:pt x="648334" y="177800"/>
                  </a:lnTo>
                  <a:lnTo>
                    <a:pt x="648334" y="190500"/>
                  </a:lnTo>
                  <a:lnTo>
                    <a:pt x="871601" y="190500"/>
                  </a:lnTo>
                  <a:lnTo>
                    <a:pt x="878839" y="177800"/>
                  </a:lnTo>
                  <a:close/>
                </a:path>
                <a:path w="1980565" h="2362200">
                  <a:moveTo>
                    <a:pt x="864107" y="139700"/>
                  </a:moveTo>
                  <a:lnTo>
                    <a:pt x="648334" y="139700"/>
                  </a:lnTo>
                  <a:lnTo>
                    <a:pt x="648334" y="165100"/>
                  </a:lnTo>
                  <a:lnTo>
                    <a:pt x="641095" y="165100"/>
                  </a:lnTo>
                  <a:lnTo>
                    <a:pt x="641095" y="177800"/>
                  </a:lnTo>
                  <a:lnTo>
                    <a:pt x="864107" y="177800"/>
                  </a:lnTo>
                  <a:lnTo>
                    <a:pt x="871601" y="165100"/>
                  </a:lnTo>
                  <a:lnTo>
                    <a:pt x="871601" y="152400"/>
                  </a:lnTo>
                  <a:lnTo>
                    <a:pt x="864107" y="152400"/>
                  </a:lnTo>
                  <a:lnTo>
                    <a:pt x="864107" y="139700"/>
                  </a:lnTo>
                  <a:close/>
                </a:path>
                <a:path w="1980565" h="2362200">
                  <a:moveTo>
                    <a:pt x="856995" y="127000"/>
                  </a:moveTo>
                  <a:lnTo>
                    <a:pt x="641095" y="127000"/>
                  </a:lnTo>
                  <a:lnTo>
                    <a:pt x="641095" y="139700"/>
                  </a:lnTo>
                  <a:lnTo>
                    <a:pt x="856995" y="139700"/>
                  </a:lnTo>
                  <a:lnTo>
                    <a:pt x="856995" y="127000"/>
                  </a:lnTo>
                  <a:close/>
                </a:path>
                <a:path w="1980565" h="2362200">
                  <a:moveTo>
                    <a:pt x="835659" y="114300"/>
                  </a:moveTo>
                  <a:lnTo>
                    <a:pt x="633602" y="114300"/>
                  </a:lnTo>
                  <a:lnTo>
                    <a:pt x="633602" y="127000"/>
                  </a:lnTo>
                  <a:lnTo>
                    <a:pt x="835659" y="127000"/>
                  </a:lnTo>
                  <a:lnTo>
                    <a:pt x="835659" y="114300"/>
                  </a:lnTo>
                  <a:close/>
                </a:path>
                <a:path w="1980565" h="2362200">
                  <a:moveTo>
                    <a:pt x="814069" y="101600"/>
                  </a:moveTo>
                  <a:lnTo>
                    <a:pt x="612266" y="101600"/>
                  </a:lnTo>
                  <a:lnTo>
                    <a:pt x="612266" y="114300"/>
                  </a:lnTo>
                  <a:lnTo>
                    <a:pt x="820927" y="114300"/>
                  </a:lnTo>
                  <a:lnTo>
                    <a:pt x="814069" y="101600"/>
                  </a:lnTo>
                  <a:close/>
                </a:path>
                <a:path w="1980565" h="2362200">
                  <a:moveTo>
                    <a:pt x="778001" y="76200"/>
                  </a:moveTo>
                  <a:lnTo>
                    <a:pt x="597915" y="76200"/>
                  </a:lnTo>
                  <a:lnTo>
                    <a:pt x="597915" y="101600"/>
                  </a:lnTo>
                  <a:lnTo>
                    <a:pt x="784859" y="101600"/>
                  </a:lnTo>
                  <a:lnTo>
                    <a:pt x="784859" y="88900"/>
                  </a:lnTo>
                  <a:lnTo>
                    <a:pt x="778001" y="88900"/>
                  </a:lnTo>
                  <a:lnTo>
                    <a:pt x="778001" y="76200"/>
                  </a:lnTo>
                  <a:close/>
                </a:path>
                <a:path w="1980565" h="2362200">
                  <a:moveTo>
                    <a:pt x="806576" y="88900"/>
                  </a:moveTo>
                  <a:lnTo>
                    <a:pt x="799337" y="88900"/>
                  </a:lnTo>
                  <a:lnTo>
                    <a:pt x="799337" y="101600"/>
                  </a:lnTo>
                  <a:lnTo>
                    <a:pt x="806576" y="101600"/>
                  </a:lnTo>
                  <a:lnTo>
                    <a:pt x="806576" y="88900"/>
                  </a:lnTo>
                  <a:close/>
                </a:path>
                <a:path w="1980565" h="2362200">
                  <a:moveTo>
                    <a:pt x="770762" y="50800"/>
                  </a:moveTo>
                  <a:lnTo>
                    <a:pt x="590676" y="50800"/>
                  </a:lnTo>
                  <a:lnTo>
                    <a:pt x="590676" y="76200"/>
                  </a:lnTo>
                  <a:lnTo>
                    <a:pt x="770762" y="76200"/>
                  </a:lnTo>
                  <a:lnTo>
                    <a:pt x="770762" y="50800"/>
                  </a:lnTo>
                  <a:close/>
                </a:path>
                <a:path w="1980565" h="2362200">
                  <a:moveTo>
                    <a:pt x="583564" y="25400"/>
                  </a:moveTo>
                  <a:lnTo>
                    <a:pt x="554354" y="25400"/>
                  </a:lnTo>
                  <a:lnTo>
                    <a:pt x="554354" y="50800"/>
                  </a:lnTo>
                  <a:lnTo>
                    <a:pt x="561848" y="50800"/>
                  </a:lnTo>
                  <a:lnTo>
                    <a:pt x="561848" y="38100"/>
                  </a:lnTo>
                  <a:lnTo>
                    <a:pt x="583564" y="38100"/>
                  </a:lnTo>
                  <a:lnTo>
                    <a:pt x="583564" y="25400"/>
                  </a:lnTo>
                  <a:close/>
                </a:path>
                <a:path w="1980565" h="2362200">
                  <a:moveTo>
                    <a:pt x="720343" y="38100"/>
                  </a:moveTo>
                  <a:lnTo>
                    <a:pt x="575944" y="38100"/>
                  </a:lnTo>
                  <a:lnTo>
                    <a:pt x="575944" y="50800"/>
                  </a:lnTo>
                  <a:lnTo>
                    <a:pt x="720343" y="50800"/>
                  </a:lnTo>
                  <a:lnTo>
                    <a:pt x="720343" y="38100"/>
                  </a:lnTo>
                  <a:close/>
                </a:path>
                <a:path w="1980565" h="2362200">
                  <a:moveTo>
                    <a:pt x="698753" y="25400"/>
                  </a:moveTo>
                  <a:lnTo>
                    <a:pt x="641095" y="25400"/>
                  </a:lnTo>
                  <a:lnTo>
                    <a:pt x="641095" y="38100"/>
                  </a:lnTo>
                  <a:lnTo>
                    <a:pt x="698753" y="38100"/>
                  </a:lnTo>
                  <a:lnTo>
                    <a:pt x="698753" y="25400"/>
                  </a:lnTo>
                  <a:close/>
                </a:path>
                <a:path w="1980565" h="2362200">
                  <a:moveTo>
                    <a:pt x="691514" y="12700"/>
                  </a:moveTo>
                  <a:lnTo>
                    <a:pt x="648334" y="12700"/>
                  </a:lnTo>
                  <a:lnTo>
                    <a:pt x="648334" y="25400"/>
                  </a:lnTo>
                  <a:lnTo>
                    <a:pt x="691514" y="25400"/>
                  </a:lnTo>
                  <a:lnTo>
                    <a:pt x="691514" y="12700"/>
                  </a:lnTo>
                  <a:close/>
                </a:path>
                <a:path w="1980565" h="2362200">
                  <a:moveTo>
                    <a:pt x="662685" y="0"/>
                  </a:moveTo>
                  <a:lnTo>
                    <a:pt x="655192" y="0"/>
                  </a:lnTo>
                  <a:lnTo>
                    <a:pt x="655192" y="12700"/>
                  </a:lnTo>
                  <a:lnTo>
                    <a:pt x="669925" y="12700"/>
                  </a:lnTo>
                  <a:lnTo>
                    <a:pt x="662685" y="0"/>
                  </a:lnTo>
                  <a:close/>
                </a:path>
              </a:pathLst>
            </a:custGeom>
            <a:solidFill>
              <a:srgbClr val="FFFFFF"/>
            </a:solidFill>
            <a:ln>
              <a:noFill/>
            </a:ln>
          </p:spPr>
          <p:txBody>
            <a:bodyPr wrap="square" lIns="0" tIns="0" rIns="0" bIns="0" rtlCol="0"/>
            <a:lstStyle/>
            <a:p>
              <a:endParaRPr/>
            </a:p>
          </p:txBody>
        </p:sp>
        <p:sp>
          <p:nvSpPr>
            <p:cNvPr id="856" name="object 856"/>
            <p:cNvSpPr/>
            <p:nvPr/>
          </p:nvSpPr>
          <p:spPr>
            <a:xfrm>
              <a:off x="9012270" y="1123062"/>
              <a:ext cx="5715" cy="8255"/>
            </a:xfrm>
            <a:custGeom>
              <a:avLst/>
              <a:gdLst/>
              <a:ahLst/>
              <a:cxnLst/>
              <a:rect l="l" t="t" r="r" b="b"/>
              <a:pathLst>
                <a:path w="5715" h="8255">
                  <a:moveTo>
                    <a:pt x="0" y="0"/>
                  </a:moveTo>
                  <a:lnTo>
                    <a:pt x="0" y="7747"/>
                  </a:lnTo>
                  <a:lnTo>
                    <a:pt x="5460" y="7747"/>
                  </a:lnTo>
                  <a:lnTo>
                    <a:pt x="0" y="0"/>
                  </a:lnTo>
                  <a:close/>
                </a:path>
              </a:pathLst>
            </a:custGeom>
            <a:solidFill>
              <a:srgbClr val="FFFFFF"/>
            </a:solidFill>
          </p:spPr>
          <p:txBody>
            <a:bodyPr wrap="square" lIns="0" tIns="0" rIns="0" bIns="0" rtlCol="0"/>
            <a:lstStyle/>
            <a:p>
              <a:endParaRPr/>
            </a:p>
          </p:txBody>
        </p:sp>
        <p:sp>
          <p:nvSpPr>
            <p:cNvPr id="857" name="object 857"/>
            <p:cNvSpPr/>
            <p:nvPr/>
          </p:nvSpPr>
          <p:spPr>
            <a:xfrm>
              <a:off x="9017730" y="1130906"/>
              <a:ext cx="9525" cy="8255"/>
            </a:xfrm>
            <a:custGeom>
              <a:avLst/>
              <a:gdLst/>
              <a:ahLst/>
              <a:cxnLst/>
              <a:rect l="l" t="t" r="r" b="b"/>
              <a:pathLst>
                <a:path w="9525" h="8255">
                  <a:moveTo>
                    <a:pt x="0" y="7776"/>
                  </a:moveTo>
                  <a:lnTo>
                    <a:pt x="9010" y="7776"/>
                  </a:lnTo>
                  <a:lnTo>
                    <a:pt x="9010" y="0"/>
                  </a:lnTo>
                  <a:lnTo>
                    <a:pt x="0" y="0"/>
                  </a:lnTo>
                  <a:lnTo>
                    <a:pt x="0" y="7776"/>
                  </a:lnTo>
                  <a:close/>
                </a:path>
              </a:pathLst>
            </a:custGeom>
            <a:solidFill>
              <a:srgbClr val="FFFFFF"/>
            </a:solidFill>
          </p:spPr>
          <p:txBody>
            <a:bodyPr wrap="square" lIns="0" tIns="0" rIns="0" bIns="0" rtlCol="0"/>
            <a:lstStyle/>
            <a:p>
              <a:endParaRPr/>
            </a:p>
          </p:txBody>
        </p:sp>
        <p:sp>
          <p:nvSpPr>
            <p:cNvPr id="858" name="object 858"/>
            <p:cNvSpPr/>
            <p:nvPr/>
          </p:nvSpPr>
          <p:spPr>
            <a:xfrm>
              <a:off x="9769189" y="2126292"/>
              <a:ext cx="5715" cy="10160"/>
            </a:xfrm>
            <a:custGeom>
              <a:avLst/>
              <a:gdLst/>
              <a:ahLst/>
              <a:cxnLst/>
              <a:rect l="l" t="t" r="r" b="b"/>
              <a:pathLst>
                <a:path w="5715" h="10160">
                  <a:moveTo>
                    <a:pt x="0" y="9720"/>
                  </a:moveTo>
                  <a:lnTo>
                    <a:pt x="5405" y="9720"/>
                  </a:lnTo>
                  <a:lnTo>
                    <a:pt x="5405" y="0"/>
                  </a:lnTo>
                  <a:lnTo>
                    <a:pt x="0" y="0"/>
                  </a:lnTo>
                  <a:lnTo>
                    <a:pt x="0" y="9720"/>
                  </a:lnTo>
                  <a:close/>
                </a:path>
              </a:pathLst>
            </a:custGeom>
            <a:solidFill>
              <a:srgbClr val="FFFFFF"/>
            </a:solidFill>
          </p:spPr>
          <p:txBody>
            <a:bodyPr wrap="square" lIns="0" tIns="0" rIns="0" bIns="0" rtlCol="0"/>
            <a:lstStyle/>
            <a:p>
              <a:endParaRPr/>
            </a:p>
          </p:txBody>
        </p:sp>
        <p:sp>
          <p:nvSpPr>
            <p:cNvPr id="859" name="object 859"/>
            <p:cNvSpPr/>
            <p:nvPr/>
          </p:nvSpPr>
          <p:spPr>
            <a:xfrm>
              <a:off x="9459183" y="2266315"/>
              <a:ext cx="5715" cy="8255"/>
            </a:xfrm>
            <a:custGeom>
              <a:avLst/>
              <a:gdLst/>
              <a:ahLst/>
              <a:cxnLst/>
              <a:rect l="l" t="t" r="r" b="b"/>
              <a:pathLst>
                <a:path w="5715" h="8255">
                  <a:moveTo>
                    <a:pt x="5460" y="0"/>
                  </a:moveTo>
                  <a:lnTo>
                    <a:pt x="0" y="7747"/>
                  </a:lnTo>
                  <a:lnTo>
                    <a:pt x="5460" y="7747"/>
                  </a:lnTo>
                  <a:lnTo>
                    <a:pt x="5460" y="0"/>
                  </a:lnTo>
                  <a:close/>
                </a:path>
              </a:pathLst>
            </a:custGeom>
            <a:solidFill>
              <a:srgbClr val="FFFFFF"/>
            </a:solidFill>
          </p:spPr>
          <p:txBody>
            <a:bodyPr wrap="square" lIns="0" tIns="0" rIns="0" bIns="0" rtlCol="0"/>
            <a:lstStyle/>
            <a:p>
              <a:endParaRPr/>
            </a:p>
          </p:txBody>
        </p:sp>
        <p:sp>
          <p:nvSpPr>
            <p:cNvPr id="860" name="object 860"/>
            <p:cNvSpPr/>
            <p:nvPr/>
          </p:nvSpPr>
          <p:spPr>
            <a:xfrm>
              <a:off x="8918670" y="1006476"/>
              <a:ext cx="7620" cy="8255"/>
            </a:xfrm>
            <a:custGeom>
              <a:avLst/>
              <a:gdLst/>
              <a:ahLst/>
              <a:cxnLst/>
              <a:rect l="l" t="t" r="r" b="b"/>
              <a:pathLst>
                <a:path w="7620" h="8255">
                  <a:moveTo>
                    <a:pt x="0" y="0"/>
                  </a:moveTo>
                  <a:lnTo>
                    <a:pt x="0" y="7747"/>
                  </a:lnTo>
                  <a:lnTo>
                    <a:pt x="7111" y="7747"/>
                  </a:lnTo>
                  <a:lnTo>
                    <a:pt x="0" y="0"/>
                  </a:lnTo>
                  <a:close/>
                </a:path>
              </a:pathLst>
            </a:custGeom>
            <a:solidFill>
              <a:srgbClr val="FFFFFF"/>
            </a:solidFill>
          </p:spPr>
          <p:txBody>
            <a:bodyPr wrap="square" lIns="0" tIns="0" rIns="0" bIns="0" rtlCol="0"/>
            <a:lstStyle/>
            <a:p>
              <a:endParaRPr/>
            </a:p>
          </p:txBody>
        </p:sp>
        <p:sp>
          <p:nvSpPr>
            <p:cNvPr id="861" name="object 861"/>
            <p:cNvSpPr/>
            <p:nvPr/>
          </p:nvSpPr>
          <p:spPr>
            <a:xfrm>
              <a:off x="9969213" y="2056354"/>
              <a:ext cx="7620" cy="8255"/>
            </a:xfrm>
            <a:custGeom>
              <a:avLst/>
              <a:gdLst/>
              <a:ahLst/>
              <a:cxnLst/>
              <a:rect l="l" t="t" r="r" b="b"/>
              <a:pathLst>
                <a:path w="7620" h="8255">
                  <a:moveTo>
                    <a:pt x="0" y="7777"/>
                  </a:moveTo>
                  <a:lnTo>
                    <a:pt x="7208" y="7777"/>
                  </a:lnTo>
                  <a:lnTo>
                    <a:pt x="7208" y="0"/>
                  </a:lnTo>
                  <a:lnTo>
                    <a:pt x="0" y="0"/>
                  </a:lnTo>
                  <a:lnTo>
                    <a:pt x="0" y="7777"/>
                  </a:lnTo>
                  <a:close/>
                </a:path>
              </a:pathLst>
            </a:custGeom>
            <a:solidFill>
              <a:srgbClr val="FFFFFF"/>
            </a:solidFill>
          </p:spPr>
          <p:txBody>
            <a:bodyPr wrap="square" lIns="0" tIns="0" rIns="0" bIns="0" rtlCol="0"/>
            <a:lstStyle/>
            <a:p>
              <a:endParaRPr/>
            </a:p>
          </p:txBody>
        </p:sp>
        <p:sp>
          <p:nvSpPr>
            <p:cNvPr id="862" name="object 862"/>
            <p:cNvSpPr/>
            <p:nvPr/>
          </p:nvSpPr>
          <p:spPr>
            <a:xfrm>
              <a:off x="8983439" y="1068705"/>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863" name="object 863"/>
            <p:cNvSpPr/>
            <p:nvPr/>
          </p:nvSpPr>
          <p:spPr>
            <a:xfrm>
              <a:off x="8990678" y="1068705"/>
              <a:ext cx="21590" cy="62230"/>
            </a:xfrm>
            <a:custGeom>
              <a:avLst/>
              <a:gdLst/>
              <a:ahLst/>
              <a:cxnLst/>
              <a:rect l="l" t="t" r="r" b="b"/>
              <a:pathLst>
                <a:path w="21590" h="62230">
                  <a:moveTo>
                    <a:pt x="21590" y="62103"/>
                  </a:moveTo>
                  <a:lnTo>
                    <a:pt x="14477" y="62103"/>
                  </a:lnTo>
                  <a:lnTo>
                    <a:pt x="14477" y="54356"/>
                  </a:lnTo>
                  <a:lnTo>
                    <a:pt x="7111" y="54356"/>
                  </a:lnTo>
                  <a:lnTo>
                    <a:pt x="7111" y="46609"/>
                  </a:lnTo>
                  <a:lnTo>
                    <a:pt x="14477" y="46609"/>
                  </a:lnTo>
                  <a:lnTo>
                    <a:pt x="21590" y="38862"/>
                  </a:lnTo>
                  <a:lnTo>
                    <a:pt x="14477" y="38862"/>
                  </a:lnTo>
                  <a:lnTo>
                    <a:pt x="14477" y="31115"/>
                  </a:lnTo>
                  <a:lnTo>
                    <a:pt x="7111" y="31115"/>
                  </a:lnTo>
                  <a:lnTo>
                    <a:pt x="14477" y="23241"/>
                  </a:lnTo>
                  <a:lnTo>
                    <a:pt x="14477" y="15112"/>
                  </a:lnTo>
                  <a:lnTo>
                    <a:pt x="7111" y="15112"/>
                  </a:lnTo>
                  <a:lnTo>
                    <a:pt x="7111" y="0"/>
                  </a:lnTo>
                  <a:lnTo>
                    <a:pt x="0" y="0"/>
                  </a:lnTo>
                </a:path>
              </a:pathLst>
            </a:custGeom>
            <a:ln w="3175">
              <a:solidFill>
                <a:srgbClr val="B1B1B1"/>
              </a:solidFill>
            </a:ln>
          </p:spPr>
          <p:txBody>
            <a:bodyPr wrap="square" lIns="0" tIns="0" rIns="0" bIns="0" rtlCol="0"/>
            <a:lstStyle/>
            <a:p>
              <a:endParaRPr/>
            </a:p>
          </p:txBody>
        </p:sp>
        <p:sp>
          <p:nvSpPr>
            <p:cNvPr id="864" name="object 864"/>
            <p:cNvSpPr/>
            <p:nvPr/>
          </p:nvSpPr>
          <p:spPr>
            <a:xfrm>
              <a:off x="8918670" y="1014222"/>
              <a:ext cx="72390" cy="54610"/>
            </a:xfrm>
            <a:custGeom>
              <a:avLst/>
              <a:gdLst/>
              <a:ahLst/>
              <a:cxnLst/>
              <a:rect l="l" t="t" r="r" b="b"/>
              <a:pathLst>
                <a:path w="72390" h="54609">
                  <a:moveTo>
                    <a:pt x="72008" y="54482"/>
                  </a:moveTo>
                  <a:lnTo>
                    <a:pt x="72008" y="38607"/>
                  </a:lnTo>
                  <a:lnTo>
                    <a:pt x="50672" y="38607"/>
                  </a:lnTo>
                  <a:lnTo>
                    <a:pt x="50672" y="31114"/>
                  </a:lnTo>
                  <a:lnTo>
                    <a:pt x="43433" y="31114"/>
                  </a:lnTo>
                  <a:lnTo>
                    <a:pt x="43433" y="23367"/>
                  </a:lnTo>
                  <a:lnTo>
                    <a:pt x="35940" y="23367"/>
                  </a:lnTo>
                  <a:lnTo>
                    <a:pt x="29082" y="15239"/>
                  </a:lnTo>
                  <a:lnTo>
                    <a:pt x="29082" y="7492"/>
                  </a:lnTo>
                  <a:lnTo>
                    <a:pt x="21589" y="7492"/>
                  </a:lnTo>
                  <a:lnTo>
                    <a:pt x="21589" y="0"/>
                  </a:lnTo>
                  <a:lnTo>
                    <a:pt x="14350" y="0"/>
                  </a:lnTo>
                  <a:lnTo>
                    <a:pt x="14350" y="7492"/>
                  </a:lnTo>
                  <a:lnTo>
                    <a:pt x="0" y="7492"/>
                  </a:lnTo>
                  <a:lnTo>
                    <a:pt x="0" y="0"/>
                  </a:lnTo>
                </a:path>
              </a:pathLst>
            </a:custGeom>
            <a:ln w="3175">
              <a:solidFill>
                <a:srgbClr val="B1B1B1"/>
              </a:solidFill>
            </a:ln>
          </p:spPr>
          <p:txBody>
            <a:bodyPr wrap="square" lIns="0" tIns="0" rIns="0" bIns="0" rtlCol="0"/>
            <a:lstStyle/>
            <a:p>
              <a:endParaRPr/>
            </a:p>
          </p:txBody>
        </p:sp>
        <p:sp>
          <p:nvSpPr>
            <p:cNvPr id="865" name="object 865"/>
            <p:cNvSpPr/>
            <p:nvPr/>
          </p:nvSpPr>
          <p:spPr>
            <a:xfrm>
              <a:off x="9017729" y="1130809"/>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866" name="object 866"/>
            <p:cNvSpPr/>
            <p:nvPr/>
          </p:nvSpPr>
          <p:spPr>
            <a:xfrm>
              <a:off x="9012270" y="1130809"/>
              <a:ext cx="5715" cy="8255"/>
            </a:xfrm>
            <a:custGeom>
              <a:avLst/>
              <a:gdLst/>
              <a:ahLst/>
              <a:cxnLst/>
              <a:rect l="l" t="t" r="r" b="b"/>
              <a:pathLst>
                <a:path w="5715" h="8255">
                  <a:moveTo>
                    <a:pt x="5460" y="7874"/>
                  </a:moveTo>
                  <a:lnTo>
                    <a:pt x="0" y="7874"/>
                  </a:lnTo>
                  <a:lnTo>
                    <a:pt x="0" y="0"/>
                  </a:lnTo>
                </a:path>
              </a:pathLst>
            </a:custGeom>
            <a:ln w="3175">
              <a:solidFill>
                <a:srgbClr val="B1B1B1"/>
              </a:solidFill>
            </a:ln>
          </p:spPr>
          <p:txBody>
            <a:bodyPr wrap="square" lIns="0" tIns="0" rIns="0" bIns="0" rtlCol="0"/>
            <a:lstStyle/>
            <a:p>
              <a:endParaRPr/>
            </a:p>
          </p:txBody>
        </p:sp>
        <p:sp>
          <p:nvSpPr>
            <p:cNvPr id="867" name="object 867"/>
            <p:cNvSpPr/>
            <p:nvPr/>
          </p:nvSpPr>
          <p:spPr>
            <a:xfrm>
              <a:off x="9012270" y="1130808"/>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868" name="object 868"/>
            <p:cNvSpPr/>
            <p:nvPr/>
          </p:nvSpPr>
          <p:spPr>
            <a:xfrm>
              <a:off x="9012269" y="1154176"/>
              <a:ext cx="14604" cy="8255"/>
            </a:xfrm>
            <a:custGeom>
              <a:avLst/>
              <a:gdLst/>
              <a:ahLst/>
              <a:cxnLst/>
              <a:rect l="l" t="t" r="r" b="b"/>
              <a:pathLst>
                <a:path w="14604" h="8255">
                  <a:moveTo>
                    <a:pt x="14477" y="7747"/>
                  </a:moveTo>
                  <a:lnTo>
                    <a:pt x="0" y="7747"/>
                  </a:lnTo>
                  <a:lnTo>
                    <a:pt x="6984" y="0"/>
                  </a:lnTo>
                  <a:lnTo>
                    <a:pt x="14477" y="7747"/>
                  </a:lnTo>
                </a:path>
              </a:pathLst>
            </a:custGeom>
            <a:ln w="3175">
              <a:solidFill>
                <a:srgbClr val="B1B1B1"/>
              </a:solidFill>
            </a:ln>
          </p:spPr>
          <p:txBody>
            <a:bodyPr wrap="square" lIns="0" tIns="0" rIns="0" bIns="0" rtlCol="0"/>
            <a:lstStyle/>
            <a:p>
              <a:endParaRPr/>
            </a:p>
          </p:txBody>
        </p:sp>
        <p:sp>
          <p:nvSpPr>
            <p:cNvPr id="869" name="object 869"/>
            <p:cNvSpPr/>
            <p:nvPr/>
          </p:nvSpPr>
          <p:spPr>
            <a:xfrm>
              <a:off x="9017730" y="1138683"/>
              <a:ext cx="9525" cy="8255"/>
            </a:xfrm>
            <a:custGeom>
              <a:avLst/>
              <a:gdLst/>
              <a:ahLst/>
              <a:cxnLst/>
              <a:rect l="l" t="t" r="r" b="b"/>
              <a:pathLst>
                <a:path w="9525" h="8255">
                  <a:moveTo>
                    <a:pt x="9017" y="7746"/>
                  </a:moveTo>
                  <a:lnTo>
                    <a:pt x="0" y="7746"/>
                  </a:lnTo>
                  <a:lnTo>
                    <a:pt x="0" y="0"/>
                  </a:lnTo>
                </a:path>
              </a:pathLst>
            </a:custGeom>
            <a:ln w="3175">
              <a:solidFill>
                <a:srgbClr val="B1B1B1"/>
              </a:solidFill>
            </a:ln>
          </p:spPr>
          <p:txBody>
            <a:bodyPr wrap="square" lIns="0" tIns="0" rIns="0" bIns="0" rtlCol="0"/>
            <a:lstStyle/>
            <a:p>
              <a:endParaRPr/>
            </a:p>
          </p:txBody>
        </p:sp>
        <p:sp>
          <p:nvSpPr>
            <p:cNvPr id="870" name="object 870"/>
            <p:cNvSpPr/>
            <p:nvPr/>
          </p:nvSpPr>
          <p:spPr>
            <a:xfrm>
              <a:off x="9012270" y="1123062"/>
              <a:ext cx="5715" cy="8255"/>
            </a:xfrm>
            <a:custGeom>
              <a:avLst/>
              <a:gdLst/>
              <a:ahLst/>
              <a:cxnLst/>
              <a:rect l="l" t="t" r="r" b="b"/>
              <a:pathLst>
                <a:path w="5715" h="8255">
                  <a:moveTo>
                    <a:pt x="5460" y="7747"/>
                  </a:moveTo>
                  <a:lnTo>
                    <a:pt x="0" y="0"/>
                  </a:lnTo>
                  <a:lnTo>
                    <a:pt x="0" y="7747"/>
                  </a:lnTo>
                </a:path>
              </a:pathLst>
            </a:custGeom>
            <a:ln w="3175">
              <a:solidFill>
                <a:srgbClr val="B1B1B1"/>
              </a:solidFill>
            </a:ln>
          </p:spPr>
          <p:txBody>
            <a:bodyPr wrap="square" lIns="0" tIns="0" rIns="0" bIns="0" rtlCol="0"/>
            <a:lstStyle/>
            <a:p>
              <a:endParaRPr/>
            </a:p>
          </p:txBody>
        </p:sp>
        <p:sp>
          <p:nvSpPr>
            <p:cNvPr id="871" name="object 871"/>
            <p:cNvSpPr/>
            <p:nvPr/>
          </p:nvSpPr>
          <p:spPr>
            <a:xfrm>
              <a:off x="9026747" y="1146429"/>
              <a:ext cx="0" cy="15875"/>
            </a:xfrm>
            <a:custGeom>
              <a:avLst/>
              <a:gdLst/>
              <a:ahLst/>
              <a:cxnLst/>
              <a:rect l="l" t="t" r="r" b="b"/>
              <a:pathLst>
                <a:path h="15875">
                  <a:moveTo>
                    <a:pt x="0" y="15494"/>
                  </a:moveTo>
                  <a:lnTo>
                    <a:pt x="0" y="0"/>
                  </a:lnTo>
                </a:path>
              </a:pathLst>
            </a:custGeom>
            <a:ln w="3175">
              <a:solidFill>
                <a:srgbClr val="B1B1B1"/>
              </a:solidFill>
            </a:ln>
          </p:spPr>
          <p:txBody>
            <a:bodyPr wrap="square" lIns="0" tIns="0" rIns="0" bIns="0" rtlCol="0"/>
            <a:lstStyle/>
            <a:p>
              <a:endParaRPr/>
            </a:p>
          </p:txBody>
        </p:sp>
        <p:sp>
          <p:nvSpPr>
            <p:cNvPr id="872" name="object 872"/>
            <p:cNvSpPr/>
            <p:nvPr/>
          </p:nvSpPr>
          <p:spPr>
            <a:xfrm>
              <a:off x="9026747" y="1138683"/>
              <a:ext cx="7620" cy="8255"/>
            </a:xfrm>
            <a:custGeom>
              <a:avLst/>
              <a:gdLst/>
              <a:ahLst/>
              <a:cxnLst/>
              <a:rect l="l" t="t" r="r" b="b"/>
              <a:pathLst>
                <a:path w="7620" h="8255">
                  <a:moveTo>
                    <a:pt x="7238" y="0"/>
                  </a:moveTo>
                  <a:lnTo>
                    <a:pt x="7238" y="7746"/>
                  </a:lnTo>
                  <a:lnTo>
                    <a:pt x="0" y="7746"/>
                  </a:lnTo>
                </a:path>
              </a:pathLst>
            </a:custGeom>
            <a:ln w="3175">
              <a:solidFill>
                <a:srgbClr val="B1B1B1"/>
              </a:solidFill>
            </a:ln>
          </p:spPr>
          <p:txBody>
            <a:bodyPr wrap="square" lIns="0" tIns="0" rIns="0" bIns="0" rtlCol="0"/>
            <a:lstStyle/>
            <a:p>
              <a:endParaRPr/>
            </a:p>
          </p:txBody>
        </p:sp>
        <p:sp>
          <p:nvSpPr>
            <p:cNvPr id="873" name="object 873"/>
            <p:cNvSpPr/>
            <p:nvPr/>
          </p:nvSpPr>
          <p:spPr>
            <a:xfrm>
              <a:off x="9017730" y="1130809"/>
              <a:ext cx="9525" cy="8255"/>
            </a:xfrm>
            <a:custGeom>
              <a:avLst/>
              <a:gdLst/>
              <a:ahLst/>
              <a:cxnLst/>
              <a:rect l="l" t="t" r="r" b="b"/>
              <a:pathLst>
                <a:path w="9525" h="8255">
                  <a:moveTo>
                    <a:pt x="0" y="7874"/>
                  </a:moveTo>
                  <a:lnTo>
                    <a:pt x="9017" y="7874"/>
                  </a:lnTo>
                  <a:lnTo>
                    <a:pt x="9017" y="0"/>
                  </a:lnTo>
                  <a:lnTo>
                    <a:pt x="0" y="0"/>
                  </a:lnTo>
                </a:path>
              </a:pathLst>
            </a:custGeom>
            <a:ln w="3175">
              <a:solidFill>
                <a:srgbClr val="B1B1B1"/>
              </a:solidFill>
            </a:ln>
          </p:spPr>
          <p:txBody>
            <a:bodyPr wrap="square" lIns="0" tIns="0" rIns="0" bIns="0" rtlCol="0"/>
            <a:lstStyle/>
            <a:p>
              <a:endParaRPr/>
            </a:p>
          </p:txBody>
        </p:sp>
        <p:sp>
          <p:nvSpPr>
            <p:cNvPr id="874" name="object 874"/>
            <p:cNvSpPr/>
            <p:nvPr/>
          </p:nvSpPr>
          <p:spPr>
            <a:xfrm>
              <a:off x="8990678" y="1068706"/>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875" name="object 875"/>
            <p:cNvSpPr/>
            <p:nvPr/>
          </p:nvSpPr>
          <p:spPr>
            <a:xfrm>
              <a:off x="9026748" y="1161922"/>
              <a:ext cx="79375" cy="62230"/>
            </a:xfrm>
            <a:custGeom>
              <a:avLst/>
              <a:gdLst/>
              <a:ahLst/>
              <a:cxnLst/>
              <a:rect l="l" t="t" r="r" b="b"/>
              <a:pathLst>
                <a:path w="79375" h="62230">
                  <a:moveTo>
                    <a:pt x="79248" y="62229"/>
                  </a:moveTo>
                  <a:lnTo>
                    <a:pt x="79248" y="54482"/>
                  </a:lnTo>
                  <a:lnTo>
                    <a:pt x="71754" y="54482"/>
                  </a:lnTo>
                  <a:lnTo>
                    <a:pt x="71754" y="62229"/>
                  </a:lnTo>
                  <a:lnTo>
                    <a:pt x="64515" y="62229"/>
                  </a:lnTo>
                  <a:lnTo>
                    <a:pt x="64515" y="30987"/>
                  </a:lnTo>
                  <a:lnTo>
                    <a:pt x="57657" y="30987"/>
                  </a:lnTo>
                  <a:lnTo>
                    <a:pt x="57657" y="46354"/>
                  </a:lnTo>
                  <a:lnTo>
                    <a:pt x="42925" y="46354"/>
                  </a:lnTo>
                  <a:lnTo>
                    <a:pt x="42925" y="38862"/>
                  </a:lnTo>
                  <a:lnTo>
                    <a:pt x="28575" y="38862"/>
                  </a:lnTo>
                  <a:lnTo>
                    <a:pt x="28575" y="30987"/>
                  </a:lnTo>
                  <a:lnTo>
                    <a:pt x="0" y="30987"/>
                  </a:lnTo>
                  <a:lnTo>
                    <a:pt x="0" y="0"/>
                  </a:lnTo>
                </a:path>
              </a:pathLst>
            </a:custGeom>
            <a:ln w="3175">
              <a:solidFill>
                <a:srgbClr val="B1B1B1"/>
              </a:solidFill>
            </a:ln>
          </p:spPr>
          <p:txBody>
            <a:bodyPr wrap="square" lIns="0" tIns="0" rIns="0" bIns="0" rtlCol="0"/>
            <a:lstStyle/>
            <a:p>
              <a:endParaRPr/>
            </a:p>
          </p:txBody>
        </p:sp>
        <p:sp>
          <p:nvSpPr>
            <p:cNvPr id="876" name="object 876"/>
            <p:cNvSpPr/>
            <p:nvPr/>
          </p:nvSpPr>
          <p:spPr>
            <a:xfrm>
              <a:off x="9154637" y="1255267"/>
              <a:ext cx="52705" cy="54610"/>
            </a:xfrm>
            <a:custGeom>
              <a:avLst/>
              <a:gdLst/>
              <a:ahLst/>
              <a:cxnLst/>
              <a:rect l="l" t="t" r="r" b="b"/>
              <a:pathLst>
                <a:path w="52704" h="54609">
                  <a:moveTo>
                    <a:pt x="52324" y="54483"/>
                  </a:moveTo>
                  <a:lnTo>
                    <a:pt x="52324" y="38735"/>
                  </a:lnTo>
                  <a:lnTo>
                    <a:pt x="44830" y="38735"/>
                  </a:lnTo>
                  <a:lnTo>
                    <a:pt x="44830" y="23368"/>
                  </a:lnTo>
                  <a:lnTo>
                    <a:pt x="37719" y="23368"/>
                  </a:lnTo>
                  <a:lnTo>
                    <a:pt x="37719" y="8001"/>
                  </a:lnTo>
                  <a:lnTo>
                    <a:pt x="22478" y="8001"/>
                  </a:lnTo>
                  <a:lnTo>
                    <a:pt x="22478" y="0"/>
                  </a:lnTo>
                  <a:lnTo>
                    <a:pt x="14986" y="0"/>
                  </a:lnTo>
                  <a:lnTo>
                    <a:pt x="14986" y="8001"/>
                  </a:lnTo>
                  <a:lnTo>
                    <a:pt x="7874" y="8001"/>
                  </a:lnTo>
                  <a:lnTo>
                    <a:pt x="7874" y="0"/>
                  </a:lnTo>
                  <a:lnTo>
                    <a:pt x="0" y="0"/>
                  </a:lnTo>
                </a:path>
              </a:pathLst>
            </a:custGeom>
            <a:ln w="3175">
              <a:solidFill>
                <a:srgbClr val="B1B1B1"/>
              </a:solidFill>
            </a:ln>
          </p:spPr>
          <p:txBody>
            <a:bodyPr wrap="square" lIns="0" tIns="0" rIns="0" bIns="0" rtlCol="0"/>
            <a:lstStyle/>
            <a:p>
              <a:endParaRPr/>
            </a:p>
          </p:txBody>
        </p:sp>
        <p:sp>
          <p:nvSpPr>
            <p:cNvPr id="877" name="object 877"/>
            <p:cNvSpPr/>
            <p:nvPr/>
          </p:nvSpPr>
          <p:spPr>
            <a:xfrm>
              <a:off x="9105995" y="1224153"/>
              <a:ext cx="0" cy="8255"/>
            </a:xfrm>
            <a:custGeom>
              <a:avLst/>
              <a:gdLst/>
              <a:ahLst/>
              <a:cxnLst/>
              <a:rect l="l" t="t" r="r" b="b"/>
              <a:pathLst>
                <a:path h="8255">
                  <a:moveTo>
                    <a:pt x="0" y="7874"/>
                  </a:moveTo>
                  <a:lnTo>
                    <a:pt x="0" y="0"/>
                  </a:lnTo>
                </a:path>
              </a:pathLst>
            </a:custGeom>
            <a:ln w="3175">
              <a:solidFill>
                <a:srgbClr val="B1B1B1"/>
              </a:solidFill>
            </a:ln>
          </p:spPr>
          <p:txBody>
            <a:bodyPr wrap="square" lIns="0" tIns="0" rIns="0" bIns="0" rtlCol="0"/>
            <a:lstStyle/>
            <a:p>
              <a:endParaRPr/>
            </a:p>
          </p:txBody>
        </p:sp>
        <p:sp>
          <p:nvSpPr>
            <p:cNvPr id="878" name="object 878"/>
            <p:cNvSpPr/>
            <p:nvPr/>
          </p:nvSpPr>
          <p:spPr>
            <a:xfrm>
              <a:off x="9105996" y="1224152"/>
              <a:ext cx="48895" cy="39370"/>
            </a:xfrm>
            <a:custGeom>
              <a:avLst/>
              <a:gdLst/>
              <a:ahLst/>
              <a:cxnLst/>
              <a:rect l="l" t="t" r="r" b="b"/>
              <a:pathLst>
                <a:path w="48895" h="39369">
                  <a:moveTo>
                    <a:pt x="48640" y="30861"/>
                  </a:moveTo>
                  <a:lnTo>
                    <a:pt x="48640" y="38862"/>
                  </a:lnTo>
                  <a:lnTo>
                    <a:pt x="41655" y="38862"/>
                  </a:lnTo>
                  <a:lnTo>
                    <a:pt x="41655" y="30861"/>
                  </a:lnTo>
                  <a:lnTo>
                    <a:pt x="34670" y="38862"/>
                  </a:lnTo>
                  <a:lnTo>
                    <a:pt x="34670" y="30861"/>
                  </a:lnTo>
                  <a:lnTo>
                    <a:pt x="20700" y="30861"/>
                  </a:lnTo>
                  <a:lnTo>
                    <a:pt x="20700" y="23749"/>
                  </a:lnTo>
                  <a:lnTo>
                    <a:pt x="13715" y="15621"/>
                  </a:lnTo>
                  <a:lnTo>
                    <a:pt x="13715" y="0"/>
                  </a:lnTo>
                  <a:lnTo>
                    <a:pt x="0" y="0"/>
                  </a:lnTo>
                </a:path>
              </a:pathLst>
            </a:custGeom>
            <a:ln w="3175">
              <a:solidFill>
                <a:srgbClr val="B1B1B1"/>
              </a:solidFill>
            </a:ln>
          </p:spPr>
          <p:txBody>
            <a:bodyPr wrap="square" lIns="0" tIns="0" rIns="0" bIns="0" rtlCol="0"/>
            <a:lstStyle/>
            <a:p>
              <a:endParaRPr/>
            </a:p>
          </p:txBody>
        </p:sp>
        <p:sp>
          <p:nvSpPr>
            <p:cNvPr id="879" name="object 879"/>
            <p:cNvSpPr/>
            <p:nvPr/>
          </p:nvSpPr>
          <p:spPr>
            <a:xfrm>
              <a:off x="9154636" y="1247522"/>
              <a:ext cx="0" cy="8255"/>
            </a:xfrm>
            <a:custGeom>
              <a:avLst/>
              <a:gdLst/>
              <a:ahLst/>
              <a:cxnLst/>
              <a:rect l="l" t="t" r="r" b="b"/>
              <a:pathLst>
                <a:path h="8255">
                  <a:moveTo>
                    <a:pt x="0" y="0"/>
                  </a:moveTo>
                  <a:lnTo>
                    <a:pt x="0" y="7746"/>
                  </a:lnTo>
                </a:path>
              </a:pathLst>
            </a:custGeom>
            <a:ln w="3175">
              <a:solidFill>
                <a:srgbClr val="B1B1B1"/>
              </a:solidFill>
            </a:ln>
          </p:spPr>
          <p:txBody>
            <a:bodyPr wrap="square" lIns="0" tIns="0" rIns="0" bIns="0" rtlCol="0"/>
            <a:lstStyle/>
            <a:p>
              <a:endParaRPr/>
            </a:p>
          </p:txBody>
        </p:sp>
        <p:sp>
          <p:nvSpPr>
            <p:cNvPr id="880" name="object 880"/>
            <p:cNvSpPr/>
            <p:nvPr/>
          </p:nvSpPr>
          <p:spPr>
            <a:xfrm>
              <a:off x="9197943" y="1302004"/>
              <a:ext cx="9525" cy="8255"/>
            </a:xfrm>
            <a:custGeom>
              <a:avLst/>
              <a:gdLst/>
              <a:ahLst/>
              <a:cxnLst/>
              <a:rect l="l" t="t" r="r" b="b"/>
              <a:pathLst>
                <a:path w="9525" h="8255">
                  <a:moveTo>
                    <a:pt x="9017" y="7747"/>
                  </a:moveTo>
                  <a:lnTo>
                    <a:pt x="0" y="0"/>
                  </a:lnTo>
                  <a:lnTo>
                    <a:pt x="0" y="7747"/>
                  </a:lnTo>
                  <a:lnTo>
                    <a:pt x="9017" y="7747"/>
                  </a:lnTo>
                </a:path>
              </a:pathLst>
            </a:custGeom>
            <a:ln w="3175">
              <a:solidFill>
                <a:srgbClr val="B1B1B1"/>
              </a:solidFill>
            </a:ln>
          </p:spPr>
          <p:txBody>
            <a:bodyPr wrap="square" lIns="0" tIns="0" rIns="0" bIns="0" rtlCol="0"/>
            <a:lstStyle/>
            <a:p>
              <a:endParaRPr/>
            </a:p>
          </p:txBody>
        </p:sp>
        <p:sp>
          <p:nvSpPr>
            <p:cNvPr id="881" name="object 881"/>
            <p:cNvSpPr/>
            <p:nvPr/>
          </p:nvSpPr>
          <p:spPr>
            <a:xfrm>
              <a:off x="9206961" y="1309750"/>
              <a:ext cx="79375" cy="109220"/>
            </a:xfrm>
            <a:custGeom>
              <a:avLst/>
              <a:gdLst/>
              <a:ahLst/>
              <a:cxnLst/>
              <a:rect l="l" t="t" r="r" b="b"/>
              <a:pathLst>
                <a:path w="79375" h="109219">
                  <a:moveTo>
                    <a:pt x="79248" y="93218"/>
                  </a:moveTo>
                  <a:lnTo>
                    <a:pt x="64897" y="93218"/>
                  </a:lnTo>
                  <a:lnTo>
                    <a:pt x="64897" y="108838"/>
                  </a:lnTo>
                  <a:lnTo>
                    <a:pt x="57657" y="108838"/>
                  </a:lnTo>
                  <a:lnTo>
                    <a:pt x="57657" y="101091"/>
                  </a:lnTo>
                  <a:lnTo>
                    <a:pt x="50800" y="101091"/>
                  </a:lnTo>
                  <a:lnTo>
                    <a:pt x="50800" y="93218"/>
                  </a:lnTo>
                  <a:lnTo>
                    <a:pt x="36068" y="93218"/>
                  </a:lnTo>
                  <a:lnTo>
                    <a:pt x="36068" y="101091"/>
                  </a:lnTo>
                  <a:lnTo>
                    <a:pt x="29082" y="101091"/>
                  </a:lnTo>
                  <a:lnTo>
                    <a:pt x="29082" y="85725"/>
                  </a:lnTo>
                  <a:lnTo>
                    <a:pt x="14097" y="85725"/>
                  </a:lnTo>
                  <a:lnTo>
                    <a:pt x="14097" y="77597"/>
                  </a:lnTo>
                  <a:lnTo>
                    <a:pt x="7493" y="77597"/>
                  </a:lnTo>
                  <a:lnTo>
                    <a:pt x="7493" y="62102"/>
                  </a:lnTo>
                  <a:lnTo>
                    <a:pt x="14097" y="62102"/>
                  </a:lnTo>
                  <a:lnTo>
                    <a:pt x="14097" y="46482"/>
                  </a:lnTo>
                  <a:lnTo>
                    <a:pt x="21590" y="46482"/>
                  </a:lnTo>
                  <a:lnTo>
                    <a:pt x="21590" y="38608"/>
                  </a:lnTo>
                  <a:lnTo>
                    <a:pt x="14097" y="38608"/>
                  </a:lnTo>
                  <a:lnTo>
                    <a:pt x="14097" y="30479"/>
                  </a:lnTo>
                  <a:lnTo>
                    <a:pt x="21590" y="30479"/>
                  </a:lnTo>
                  <a:lnTo>
                    <a:pt x="21590" y="23368"/>
                  </a:lnTo>
                  <a:lnTo>
                    <a:pt x="14097" y="23368"/>
                  </a:lnTo>
                  <a:lnTo>
                    <a:pt x="14097" y="15239"/>
                  </a:lnTo>
                  <a:lnTo>
                    <a:pt x="7493" y="15239"/>
                  </a:lnTo>
                  <a:lnTo>
                    <a:pt x="7493" y="0"/>
                  </a:lnTo>
                  <a:lnTo>
                    <a:pt x="0" y="0"/>
                  </a:lnTo>
                </a:path>
              </a:pathLst>
            </a:custGeom>
            <a:ln w="3175">
              <a:solidFill>
                <a:srgbClr val="B1B1B1"/>
              </a:solidFill>
            </a:ln>
          </p:spPr>
          <p:txBody>
            <a:bodyPr wrap="square" lIns="0" tIns="0" rIns="0" bIns="0" rtlCol="0"/>
            <a:lstStyle/>
            <a:p>
              <a:endParaRPr/>
            </a:p>
          </p:txBody>
        </p:sp>
        <p:sp>
          <p:nvSpPr>
            <p:cNvPr id="882" name="object 882"/>
            <p:cNvSpPr/>
            <p:nvPr/>
          </p:nvSpPr>
          <p:spPr>
            <a:xfrm>
              <a:off x="9298908" y="1519683"/>
              <a:ext cx="196850" cy="70485"/>
            </a:xfrm>
            <a:custGeom>
              <a:avLst/>
              <a:gdLst/>
              <a:ahLst/>
              <a:cxnLst/>
              <a:rect l="l" t="t" r="r" b="b"/>
              <a:pathLst>
                <a:path w="196850" h="70484">
                  <a:moveTo>
                    <a:pt x="196342" y="62610"/>
                  </a:moveTo>
                  <a:lnTo>
                    <a:pt x="167258" y="62610"/>
                  </a:lnTo>
                  <a:lnTo>
                    <a:pt x="167258" y="54482"/>
                  </a:lnTo>
                  <a:lnTo>
                    <a:pt x="152780" y="54482"/>
                  </a:lnTo>
                  <a:lnTo>
                    <a:pt x="152780" y="46735"/>
                  </a:lnTo>
                  <a:lnTo>
                    <a:pt x="145542" y="46735"/>
                  </a:lnTo>
                  <a:lnTo>
                    <a:pt x="145542" y="39242"/>
                  </a:lnTo>
                  <a:lnTo>
                    <a:pt x="138302" y="39242"/>
                  </a:lnTo>
                  <a:lnTo>
                    <a:pt x="138302" y="54482"/>
                  </a:lnTo>
                  <a:lnTo>
                    <a:pt x="130937" y="54482"/>
                  </a:lnTo>
                  <a:lnTo>
                    <a:pt x="130937" y="69976"/>
                  </a:lnTo>
                  <a:lnTo>
                    <a:pt x="123444" y="69976"/>
                  </a:lnTo>
                  <a:lnTo>
                    <a:pt x="123444" y="54482"/>
                  </a:lnTo>
                  <a:lnTo>
                    <a:pt x="116713" y="46735"/>
                  </a:lnTo>
                  <a:lnTo>
                    <a:pt x="116713" y="62610"/>
                  </a:lnTo>
                  <a:lnTo>
                    <a:pt x="109220" y="62610"/>
                  </a:lnTo>
                  <a:lnTo>
                    <a:pt x="109220" y="54482"/>
                  </a:lnTo>
                  <a:lnTo>
                    <a:pt x="101600" y="46735"/>
                  </a:lnTo>
                  <a:lnTo>
                    <a:pt x="101600" y="54482"/>
                  </a:lnTo>
                  <a:lnTo>
                    <a:pt x="94996" y="54482"/>
                  </a:lnTo>
                  <a:lnTo>
                    <a:pt x="94996" y="62610"/>
                  </a:lnTo>
                  <a:lnTo>
                    <a:pt x="72898" y="62610"/>
                  </a:lnTo>
                  <a:lnTo>
                    <a:pt x="65658" y="69976"/>
                  </a:lnTo>
                  <a:lnTo>
                    <a:pt x="65658" y="54482"/>
                  </a:lnTo>
                  <a:lnTo>
                    <a:pt x="58674" y="54482"/>
                  </a:lnTo>
                  <a:lnTo>
                    <a:pt x="58674" y="39242"/>
                  </a:lnTo>
                  <a:lnTo>
                    <a:pt x="43815" y="39242"/>
                  </a:lnTo>
                  <a:lnTo>
                    <a:pt x="43815" y="31114"/>
                  </a:lnTo>
                  <a:lnTo>
                    <a:pt x="36829" y="31114"/>
                  </a:lnTo>
                  <a:lnTo>
                    <a:pt x="36829" y="46735"/>
                  </a:lnTo>
                  <a:lnTo>
                    <a:pt x="29337" y="46735"/>
                  </a:lnTo>
                  <a:lnTo>
                    <a:pt x="29337" y="31114"/>
                  </a:lnTo>
                  <a:lnTo>
                    <a:pt x="15113" y="31114"/>
                  </a:lnTo>
                  <a:lnTo>
                    <a:pt x="15113" y="15875"/>
                  </a:lnTo>
                  <a:lnTo>
                    <a:pt x="7493" y="15875"/>
                  </a:lnTo>
                  <a:lnTo>
                    <a:pt x="7493" y="7746"/>
                  </a:lnTo>
                  <a:lnTo>
                    <a:pt x="0" y="7746"/>
                  </a:lnTo>
                  <a:lnTo>
                    <a:pt x="0" y="0"/>
                  </a:lnTo>
                  <a:lnTo>
                    <a:pt x="7493" y="0"/>
                  </a:lnTo>
                </a:path>
              </a:pathLst>
            </a:custGeom>
            <a:ln w="3175">
              <a:solidFill>
                <a:srgbClr val="B1B1B1"/>
              </a:solidFill>
            </a:ln>
          </p:spPr>
          <p:txBody>
            <a:bodyPr wrap="square" lIns="0" tIns="0" rIns="0" bIns="0" rtlCol="0"/>
            <a:lstStyle/>
            <a:p>
              <a:endParaRPr/>
            </a:p>
          </p:txBody>
        </p:sp>
        <p:sp>
          <p:nvSpPr>
            <p:cNvPr id="883" name="object 883"/>
            <p:cNvSpPr/>
            <p:nvPr/>
          </p:nvSpPr>
          <p:spPr>
            <a:xfrm>
              <a:off x="9277191" y="1403097"/>
              <a:ext cx="9525" cy="8255"/>
            </a:xfrm>
            <a:custGeom>
              <a:avLst/>
              <a:gdLst/>
              <a:ahLst/>
              <a:cxnLst/>
              <a:rect l="l" t="t" r="r" b="b"/>
              <a:pathLst>
                <a:path w="9525" h="8255">
                  <a:moveTo>
                    <a:pt x="0" y="7746"/>
                  </a:moveTo>
                  <a:lnTo>
                    <a:pt x="9017" y="7746"/>
                  </a:lnTo>
                  <a:lnTo>
                    <a:pt x="9017" y="0"/>
                  </a:lnTo>
                </a:path>
              </a:pathLst>
            </a:custGeom>
            <a:ln w="3175">
              <a:solidFill>
                <a:srgbClr val="B1B1B1"/>
              </a:solidFill>
            </a:ln>
          </p:spPr>
          <p:txBody>
            <a:bodyPr wrap="square" lIns="0" tIns="0" rIns="0" bIns="0" rtlCol="0"/>
            <a:lstStyle/>
            <a:p>
              <a:endParaRPr/>
            </a:p>
          </p:txBody>
        </p:sp>
        <p:sp>
          <p:nvSpPr>
            <p:cNvPr id="884" name="object 884"/>
            <p:cNvSpPr/>
            <p:nvPr/>
          </p:nvSpPr>
          <p:spPr>
            <a:xfrm>
              <a:off x="9286208" y="1395222"/>
              <a:ext cx="41910" cy="124460"/>
            </a:xfrm>
            <a:custGeom>
              <a:avLst/>
              <a:gdLst/>
              <a:ahLst/>
              <a:cxnLst/>
              <a:rect l="l" t="t" r="r" b="b"/>
              <a:pathLst>
                <a:path w="41909" h="124459">
                  <a:moveTo>
                    <a:pt x="20700" y="124460"/>
                  </a:moveTo>
                  <a:lnTo>
                    <a:pt x="27940" y="116966"/>
                  </a:lnTo>
                  <a:lnTo>
                    <a:pt x="27940" y="101091"/>
                  </a:lnTo>
                  <a:lnTo>
                    <a:pt x="41528" y="101091"/>
                  </a:lnTo>
                  <a:lnTo>
                    <a:pt x="41528" y="93344"/>
                  </a:lnTo>
                  <a:lnTo>
                    <a:pt x="34290" y="93344"/>
                  </a:lnTo>
                  <a:lnTo>
                    <a:pt x="34290" y="77977"/>
                  </a:lnTo>
                  <a:lnTo>
                    <a:pt x="27940" y="77977"/>
                  </a:lnTo>
                  <a:lnTo>
                    <a:pt x="27940" y="46481"/>
                  </a:lnTo>
                  <a:lnTo>
                    <a:pt x="34290" y="38735"/>
                  </a:lnTo>
                  <a:lnTo>
                    <a:pt x="27940" y="38735"/>
                  </a:lnTo>
                  <a:lnTo>
                    <a:pt x="27940" y="30861"/>
                  </a:lnTo>
                  <a:lnTo>
                    <a:pt x="20700" y="30861"/>
                  </a:lnTo>
                  <a:lnTo>
                    <a:pt x="20700" y="15366"/>
                  </a:lnTo>
                  <a:lnTo>
                    <a:pt x="13589" y="15366"/>
                  </a:lnTo>
                  <a:lnTo>
                    <a:pt x="13589" y="7492"/>
                  </a:lnTo>
                  <a:lnTo>
                    <a:pt x="7239" y="7492"/>
                  </a:lnTo>
                  <a:lnTo>
                    <a:pt x="7239" y="0"/>
                  </a:lnTo>
                  <a:lnTo>
                    <a:pt x="0" y="0"/>
                  </a:lnTo>
                  <a:lnTo>
                    <a:pt x="0" y="7492"/>
                  </a:lnTo>
                </a:path>
              </a:pathLst>
            </a:custGeom>
            <a:ln w="3175">
              <a:solidFill>
                <a:srgbClr val="B1B1B1"/>
              </a:solidFill>
            </a:ln>
          </p:spPr>
          <p:txBody>
            <a:bodyPr wrap="square" lIns="0" tIns="0" rIns="0" bIns="0" rtlCol="0"/>
            <a:lstStyle/>
            <a:p>
              <a:endParaRPr/>
            </a:p>
          </p:txBody>
        </p:sp>
        <p:sp>
          <p:nvSpPr>
            <p:cNvPr id="885" name="object 885"/>
            <p:cNvSpPr/>
            <p:nvPr/>
          </p:nvSpPr>
          <p:spPr>
            <a:xfrm>
              <a:off x="9307798" y="1513839"/>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886" name="object 886"/>
            <p:cNvSpPr/>
            <p:nvPr/>
          </p:nvSpPr>
          <p:spPr>
            <a:xfrm>
              <a:off x="9495250" y="1581912"/>
              <a:ext cx="65405" cy="15875"/>
            </a:xfrm>
            <a:custGeom>
              <a:avLst/>
              <a:gdLst/>
              <a:ahLst/>
              <a:cxnLst/>
              <a:rect l="l" t="t" r="r" b="b"/>
              <a:pathLst>
                <a:path w="65404" h="15875">
                  <a:moveTo>
                    <a:pt x="64897" y="0"/>
                  </a:moveTo>
                  <a:lnTo>
                    <a:pt x="50800" y="0"/>
                  </a:lnTo>
                  <a:lnTo>
                    <a:pt x="50800" y="7492"/>
                  </a:lnTo>
                  <a:lnTo>
                    <a:pt x="43306" y="7492"/>
                  </a:lnTo>
                  <a:lnTo>
                    <a:pt x="43306" y="0"/>
                  </a:lnTo>
                  <a:lnTo>
                    <a:pt x="35813" y="0"/>
                  </a:lnTo>
                  <a:lnTo>
                    <a:pt x="35813" y="7492"/>
                  </a:lnTo>
                  <a:lnTo>
                    <a:pt x="28828" y="7492"/>
                  </a:lnTo>
                  <a:lnTo>
                    <a:pt x="28828" y="15621"/>
                  </a:lnTo>
                  <a:lnTo>
                    <a:pt x="21589" y="7492"/>
                  </a:lnTo>
                  <a:lnTo>
                    <a:pt x="21589" y="15621"/>
                  </a:lnTo>
                  <a:lnTo>
                    <a:pt x="7238" y="15621"/>
                  </a:lnTo>
                  <a:lnTo>
                    <a:pt x="7238" y="0"/>
                  </a:lnTo>
                  <a:lnTo>
                    <a:pt x="0" y="0"/>
                  </a:lnTo>
                </a:path>
              </a:pathLst>
            </a:custGeom>
            <a:ln w="3175">
              <a:solidFill>
                <a:srgbClr val="B1B1B1"/>
              </a:solidFill>
            </a:ln>
          </p:spPr>
          <p:txBody>
            <a:bodyPr wrap="square" lIns="0" tIns="0" rIns="0" bIns="0" rtlCol="0"/>
            <a:lstStyle/>
            <a:p>
              <a:endParaRPr/>
            </a:p>
          </p:txBody>
        </p:sp>
        <p:sp>
          <p:nvSpPr>
            <p:cNvPr id="887" name="object 887"/>
            <p:cNvSpPr/>
            <p:nvPr/>
          </p:nvSpPr>
          <p:spPr>
            <a:xfrm>
              <a:off x="9495249" y="1574165"/>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888" name="object 888"/>
            <p:cNvSpPr/>
            <p:nvPr/>
          </p:nvSpPr>
          <p:spPr>
            <a:xfrm>
              <a:off x="9608788" y="1504188"/>
              <a:ext cx="139065" cy="62230"/>
            </a:xfrm>
            <a:custGeom>
              <a:avLst/>
              <a:gdLst/>
              <a:ahLst/>
              <a:cxnLst/>
              <a:rect l="l" t="t" r="r" b="b"/>
              <a:pathLst>
                <a:path w="139065" h="62230">
                  <a:moveTo>
                    <a:pt x="138811" y="54737"/>
                  </a:moveTo>
                  <a:lnTo>
                    <a:pt x="138811" y="46609"/>
                  </a:lnTo>
                  <a:lnTo>
                    <a:pt x="131445" y="46609"/>
                  </a:lnTo>
                  <a:lnTo>
                    <a:pt x="131445" y="38481"/>
                  </a:lnTo>
                  <a:lnTo>
                    <a:pt x="123951" y="38481"/>
                  </a:lnTo>
                  <a:lnTo>
                    <a:pt x="123951" y="31369"/>
                  </a:lnTo>
                  <a:lnTo>
                    <a:pt x="117221" y="31369"/>
                  </a:lnTo>
                  <a:lnTo>
                    <a:pt x="117221" y="46609"/>
                  </a:lnTo>
                  <a:lnTo>
                    <a:pt x="123951" y="46609"/>
                  </a:lnTo>
                  <a:lnTo>
                    <a:pt x="123951" y="54737"/>
                  </a:lnTo>
                  <a:lnTo>
                    <a:pt x="109600" y="54737"/>
                  </a:lnTo>
                  <a:lnTo>
                    <a:pt x="109600" y="31369"/>
                  </a:lnTo>
                  <a:lnTo>
                    <a:pt x="101981" y="31369"/>
                  </a:lnTo>
                  <a:lnTo>
                    <a:pt x="101981" y="23240"/>
                  </a:lnTo>
                  <a:lnTo>
                    <a:pt x="87757" y="23240"/>
                  </a:lnTo>
                  <a:lnTo>
                    <a:pt x="87757" y="15494"/>
                  </a:lnTo>
                  <a:lnTo>
                    <a:pt x="65913" y="15494"/>
                  </a:lnTo>
                  <a:lnTo>
                    <a:pt x="65913" y="23240"/>
                  </a:lnTo>
                  <a:lnTo>
                    <a:pt x="58927" y="23240"/>
                  </a:lnTo>
                  <a:lnTo>
                    <a:pt x="58927" y="0"/>
                  </a:lnTo>
                  <a:lnTo>
                    <a:pt x="51308" y="0"/>
                  </a:lnTo>
                  <a:lnTo>
                    <a:pt x="43688" y="8000"/>
                  </a:lnTo>
                  <a:lnTo>
                    <a:pt x="43688" y="15494"/>
                  </a:lnTo>
                  <a:lnTo>
                    <a:pt x="37084" y="15494"/>
                  </a:lnTo>
                  <a:lnTo>
                    <a:pt x="29464" y="8000"/>
                  </a:lnTo>
                  <a:lnTo>
                    <a:pt x="29464" y="23240"/>
                  </a:lnTo>
                  <a:lnTo>
                    <a:pt x="21844" y="23240"/>
                  </a:lnTo>
                  <a:lnTo>
                    <a:pt x="21844" y="46609"/>
                  </a:lnTo>
                  <a:lnTo>
                    <a:pt x="7620" y="46609"/>
                  </a:lnTo>
                  <a:lnTo>
                    <a:pt x="7620" y="62229"/>
                  </a:lnTo>
                  <a:lnTo>
                    <a:pt x="0" y="62229"/>
                  </a:lnTo>
                </a:path>
              </a:pathLst>
            </a:custGeom>
            <a:ln w="3175">
              <a:solidFill>
                <a:srgbClr val="B1B1B1"/>
              </a:solidFill>
            </a:ln>
          </p:spPr>
          <p:txBody>
            <a:bodyPr wrap="square" lIns="0" tIns="0" rIns="0" bIns="0" rtlCol="0"/>
            <a:lstStyle/>
            <a:p>
              <a:endParaRPr/>
            </a:p>
          </p:txBody>
        </p:sp>
        <p:sp>
          <p:nvSpPr>
            <p:cNvPr id="889" name="object 889"/>
            <p:cNvSpPr/>
            <p:nvPr/>
          </p:nvSpPr>
          <p:spPr>
            <a:xfrm>
              <a:off x="9747600" y="1558544"/>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890" name="object 890"/>
            <p:cNvSpPr/>
            <p:nvPr/>
          </p:nvSpPr>
          <p:spPr>
            <a:xfrm>
              <a:off x="9747600" y="1519683"/>
              <a:ext cx="214629" cy="78105"/>
            </a:xfrm>
            <a:custGeom>
              <a:avLst/>
              <a:gdLst/>
              <a:ahLst/>
              <a:cxnLst/>
              <a:rect l="l" t="t" r="r" b="b"/>
              <a:pathLst>
                <a:path w="214629" h="78105">
                  <a:moveTo>
                    <a:pt x="214375" y="62356"/>
                  </a:moveTo>
                  <a:lnTo>
                    <a:pt x="214375" y="77850"/>
                  </a:lnTo>
                  <a:lnTo>
                    <a:pt x="200405" y="77850"/>
                  </a:lnTo>
                  <a:lnTo>
                    <a:pt x="192912" y="69722"/>
                  </a:lnTo>
                  <a:lnTo>
                    <a:pt x="192912" y="54228"/>
                  </a:lnTo>
                  <a:lnTo>
                    <a:pt x="185800" y="54228"/>
                  </a:lnTo>
                  <a:lnTo>
                    <a:pt x="185800" y="39115"/>
                  </a:lnTo>
                  <a:lnTo>
                    <a:pt x="164591" y="39115"/>
                  </a:lnTo>
                  <a:lnTo>
                    <a:pt x="164591" y="22987"/>
                  </a:lnTo>
                  <a:lnTo>
                    <a:pt x="143128" y="22987"/>
                  </a:lnTo>
                  <a:lnTo>
                    <a:pt x="143128" y="7746"/>
                  </a:lnTo>
                  <a:lnTo>
                    <a:pt x="121665" y="7746"/>
                  </a:lnTo>
                  <a:lnTo>
                    <a:pt x="121665" y="15875"/>
                  </a:lnTo>
                  <a:lnTo>
                    <a:pt x="114173" y="15875"/>
                  </a:lnTo>
                  <a:lnTo>
                    <a:pt x="114173" y="7746"/>
                  </a:lnTo>
                  <a:lnTo>
                    <a:pt x="107060" y="7746"/>
                  </a:lnTo>
                  <a:lnTo>
                    <a:pt x="107060" y="0"/>
                  </a:lnTo>
                  <a:lnTo>
                    <a:pt x="100202" y="0"/>
                  </a:lnTo>
                  <a:lnTo>
                    <a:pt x="100202" y="15875"/>
                  </a:lnTo>
                  <a:lnTo>
                    <a:pt x="107060" y="22987"/>
                  </a:lnTo>
                  <a:lnTo>
                    <a:pt x="100202" y="30987"/>
                  </a:lnTo>
                  <a:lnTo>
                    <a:pt x="100202" y="22987"/>
                  </a:lnTo>
                  <a:lnTo>
                    <a:pt x="92709" y="22987"/>
                  </a:lnTo>
                  <a:lnTo>
                    <a:pt x="92709" y="15875"/>
                  </a:lnTo>
                  <a:lnTo>
                    <a:pt x="85598" y="15875"/>
                  </a:lnTo>
                  <a:lnTo>
                    <a:pt x="78739" y="22987"/>
                  </a:lnTo>
                  <a:lnTo>
                    <a:pt x="64134" y="22987"/>
                  </a:lnTo>
                  <a:lnTo>
                    <a:pt x="64134" y="30987"/>
                  </a:lnTo>
                  <a:lnTo>
                    <a:pt x="71500" y="30987"/>
                  </a:lnTo>
                  <a:lnTo>
                    <a:pt x="71500" y="39115"/>
                  </a:lnTo>
                  <a:lnTo>
                    <a:pt x="56896" y="39115"/>
                  </a:lnTo>
                  <a:lnTo>
                    <a:pt x="56896" y="46481"/>
                  </a:lnTo>
                  <a:lnTo>
                    <a:pt x="50037" y="46481"/>
                  </a:lnTo>
                  <a:lnTo>
                    <a:pt x="50037" y="39115"/>
                  </a:lnTo>
                  <a:lnTo>
                    <a:pt x="21462" y="39115"/>
                  </a:lnTo>
                  <a:lnTo>
                    <a:pt x="21462" y="46481"/>
                  </a:lnTo>
                  <a:lnTo>
                    <a:pt x="6857" y="46481"/>
                  </a:lnTo>
                  <a:lnTo>
                    <a:pt x="6857" y="54228"/>
                  </a:lnTo>
                  <a:lnTo>
                    <a:pt x="0" y="54228"/>
                  </a:lnTo>
                  <a:lnTo>
                    <a:pt x="0" y="39115"/>
                  </a:lnTo>
                </a:path>
              </a:pathLst>
            </a:custGeom>
            <a:ln w="3175">
              <a:solidFill>
                <a:srgbClr val="B1B1B1"/>
              </a:solidFill>
            </a:ln>
          </p:spPr>
          <p:txBody>
            <a:bodyPr wrap="square" lIns="0" tIns="0" rIns="0" bIns="0" rtlCol="0"/>
            <a:lstStyle/>
            <a:p>
              <a:endParaRPr/>
            </a:p>
          </p:txBody>
        </p:sp>
        <p:sp>
          <p:nvSpPr>
            <p:cNvPr id="891" name="object 891"/>
            <p:cNvSpPr/>
            <p:nvPr/>
          </p:nvSpPr>
          <p:spPr>
            <a:xfrm>
              <a:off x="9560148" y="1558545"/>
              <a:ext cx="48895" cy="23495"/>
            </a:xfrm>
            <a:custGeom>
              <a:avLst/>
              <a:gdLst/>
              <a:ahLst/>
              <a:cxnLst/>
              <a:rect l="l" t="t" r="r" b="b"/>
              <a:pathLst>
                <a:path w="48895" h="23494">
                  <a:moveTo>
                    <a:pt x="48640" y="7492"/>
                  </a:moveTo>
                  <a:lnTo>
                    <a:pt x="34925" y="7492"/>
                  </a:lnTo>
                  <a:lnTo>
                    <a:pt x="34925" y="0"/>
                  </a:lnTo>
                  <a:lnTo>
                    <a:pt x="20954" y="0"/>
                  </a:lnTo>
                  <a:lnTo>
                    <a:pt x="20954" y="7492"/>
                  </a:lnTo>
                  <a:lnTo>
                    <a:pt x="6984" y="7492"/>
                  </a:lnTo>
                  <a:lnTo>
                    <a:pt x="6984" y="15239"/>
                  </a:lnTo>
                  <a:lnTo>
                    <a:pt x="0" y="15239"/>
                  </a:lnTo>
                  <a:lnTo>
                    <a:pt x="0" y="23367"/>
                  </a:lnTo>
                </a:path>
              </a:pathLst>
            </a:custGeom>
            <a:ln w="3175">
              <a:solidFill>
                <a:srgbClr val="B1B1B1"/>
              </a:solidFill>
            </a:ln>
          </p:spPr>
          <p:txBody>
            <a:bodyPr wrap="square" lIns="0" tIns="0" rIns="0" bIns="0" rtlCol="0"/>
            <a:lstStyle/>
            <a:p>
              <a:endParaRPr/>
            </a:p>
          </p:txBody>
        </p:sp>
        <p:sp>
          <p:nvSpPr>
            <p:cNvPr id="892" name="object 892"/>
            <p:cNvSpPr/>
            <p:nvPr/>
          </p:nvSpPr>
          <p:spPr>
            <a:xfrm>
              <a:off x="9560148" y="1581882"/>
              <a:ext cx="5715" cy="8255"/>
            </a:xfrm>
            <a:custGeom>
              <a:avLst/>
              <a:gdLst/>
              <a:ahLst/>
              <a:cxnLst/>
              <a:rect l="l" t="t" r="r" b="b"/>
              <a:pathLst>
                <a:path w="5715" h="8255">
                  <a:moveTo>
                    <a:pt x="0" y="7777"/>
                  </a:moveTo>
                  <a:lnTo>
                    <a:pt x="5405" y="7777"/>
                  </a:lnTo>
                  <a:lnTo>
                    <a:pt x="5405" y="0"/>
                  </a:lnTo>
                  <a:lnTo>
                    <a:pt x="0" y="0"/>
                  </a:lnTo>
                  <a:lnTo>
                    <a:pt x="0" y="7777"/>
                  </a:lnTo>
                  <a:close/>
                </a:path>
              </a:pathLst>
            </a:custGeom>
            <a:ln w="3175">
              <a:solidFill>
                <a:srgbClr val="B1B1B1"/>
              </a:solidFill>
            </a:ln>
          </p:spPr>
          <p:txBody>
            <a:bodyPr wrap="square" lIns="0" tIns="0" rIns="0" bIns="0" rtlCol="0"/>
            <a:lstStyle/>
            <a:p>
              <a:endParaRPr/>
            </a:p>
          </p:txBody>
        </p:sp>
        <p:sp>
          <p:nvSpPr>
            <p:cNvPr id="893" name="object 893"/>
            <p:cNvSpPr/>
            <p:nvPr/>
          </p:nvSpPr>
          <p:spPr>
            <a:xfrm>
              <a:off x="9608787" y="1558545"/>
              <a:ext cx="0" cy="8255"/>
            </a:xfrm>
            <a:custGeom>
              <a:avLst/>
              <a:gdLst/>
              <a:ahLst/>
              <a:cxnLst/>
              <a:rect l="l" t="t" r="r" b="b"/>
              <a:pathLst>
                <a:path h="8255">
                  <a:moveTo>
                    <a:pt x="0" y="0"/>
                  </a:moveTo>
                  <a:lnTo>
                    <a:pt x="0" y="7873"/>
                  </a:lnTo>
                </a:path>
              </a:pathLst>
            </a:custGeom>
            <a:ln w="3175">
              <a:solidFill>
                <a:srgbClr val="B1B1B1"/>
              </a:solidFill>
            </a:ln>
          </p:spPr>
          <p:txBody>
            <a:bodyPr wrap="square" lIns="0" tIns="0" rIns="0" bIns="0" rtlCol="0"/>
            <a:lstStyle/>
            <a:p>
              <a:endParaRPr/>
            </a:p>
          </p:txBody>
        </p:sp>
        <p:sp>
          <p:nvSpPr>
            <p:cNvPr id="894" name="object 894"/>
            <p:cNvSpPr/>
            <p:nvPr/>
          </p:nvSpPr>
          <p:spPr>
            <a:xfrm>
              <a:off x="9961975" y="1581912"/>
              <a:ext cx="65405" cy="31115"/>
            </a:xfrm>
            <a:custGeom>
              <a:avLst/>
              <a:gdLst/>
              <a:ahLst/>
              <a:cxnLst/>
              <a:rect l="l" t="t" r="r" b="b"/>
              <a:pathLst>
                <a:path w="65404" h="31115">
                  <a:moveTo>
                    <a:pt x="64897" y="31114"/>
                  </a:moveTo>
                  <a:lnTo>
                    <a:pt x="64897" y="15748"/>
                  </a:lnTo>
                  <a:lnTo>
                    <a:pt x="57403" y="23622"/>
                  </a:lnTo>
                  <a:lnTo>
                    <a:pt x="57403" y="15748"/>
                  </a:lnTo>
                  <a:lnTo>
                    <a:pt x="43433" y="15748"/>
                  </a:lnTo>
                  <a:lnTo>
                    <a:pt x="43433" y="23622"/>
                  </a:lnTo>
                  <a:lnTo>
                    <a:pt x="29082" y="23622"/>
                  </a:lnTo>
                  <a:lnTo>
                    <a:pt x="29082" y="15748"/>
                  </a:lnTo>
                  <a:lnTo>
                    <a:pt x="21589" y="15748"/>
                  </a:lnTo>
                  <a:lnTo>
                    <a:pt x="21589" y="7492"/>
                  </a:lnTo>
                  <a:lnTo>
                    <a:pt x="7492" y="7492"/>
                  </a:lnTo>
                  <a:lnTo>
                    <a:pt x="7492" y="0"/>
                  </a:lnTo>
                  <a:lnTo>
                    <a:pt x="0" y="0"/>
                  </a:lnTo>
                </a:path>
              </a:pathLst>
            </a:custGeom>
            <a:ln w="3175">
              <a:solidFill>
                <a:srgbClr val="B1B1B1"/>
              </a:solidFill>
            </a:ln>
          </p:spPr>
          <p:txBody>
            <a:bodyPr wrap="square" lIns="0" tIns="0" rIns="0" bIns="0" rtlCol="0"/>
            <a:lstStyle/>
            <a:p>
              <a:endParaRPr/>
            </a:p>
          </p:txBody>
        </p:sp>
        <p:sp>
          <p:nvSpPr>
            <p:cNvPr id="895" name="object 895"/>
            <p:cNvSpPr/>
            <p:nvPr/>
          </p:nvSpPr>
          <p:spPr>
            <a:xfrm>
              <a:off x="9947624" y="1581911"/>
              <a:ext cx="14604" cy="0"/>
            </a:xfrm>
            <a:custGeom>
              <a:avLst/>
              <a:gdLst/>
              <a:ahLst/>
              <a:cxnLst/>
              <a:rect l="l" t="t" r="r" b="b"/>
              <a:pathLst>
                <a:path w="14604">
                  <a:moveTo>
                    <a:pt x="0" y="0"/>
                  </a:moveTo>
                  <a:lnTo>
                    <a:pt x="14350" y="0"/>
                  </a:lnTo>
                </a:path>
              </a:pathLst>
            </a:custGeom>
            <a:ln w="3175">
              <a:solidFill>
                <a:srgbClr val="B1B1B1"/>
              </a:solidFill>
            </a:ln>
          </p:spPr>
          <p:txBody>
            <a:bodyPr wrap="square" lIns="0" tIns="0" rIns="0" bIns="0" rtlCol="0"/>
            <a:lstStyle/>
            <a:p>
              <a:endParaRPr/>
            </a:p>
          </p:txBody>
        </p:sp>
        <p:sp>
          <p:nvSpPr>
            <p:cNvPr id="896" name="object 896"/>
            <p:cNvSpPr/>
            <p:nvPr/>
          </p:nvSpPr>
          <p:spPr>
            <a:xfrm>
              <a:off x="9918796" y="1613027"/>
              <a:ext cx="194945" cy="490220"/>
            </a:xfrm>
            <a:custGeom>
              <a:avLst/>
              <a:gdLst/>
              <a:ahLst/>
              <a:cxnLst/>
              <a:rect l="l" t="t" r="r" b="b"/>
              <a:pathLst>
                <a:path w="194945" h="490219">
                  <a:moveTo>
                    <a:pt x="172974" y="489965"/>
                  </a:moveTo>
                  <a:lnTo>
                    <a:pt x="187705" y="489965"/>
                  </a:lnTo>
                  <a:lnTo>
                    <a:pt x="187705" y="481838"/>
                  </a:lnTo>
                  <a:lnTo>
                    <a:pt x="194563" y="481838"/>
                  </a:lnTo>
                  <a:lnTo>
                    <a:pt x="194563" y="451103"/>
                  </a:lnTo>
                  <a:lnTo>
                    <a:pt x="187705" y="451103"/>
                  </a:lnTo>
                  <a:lnTo>
                    <a:pt x="187705" y="443357"/>
                  </a:lnTo>
                  <a:lnTo>
                    <a:pt x="180212" y="443357"/>
                  </a:lnTo>
                  <a:lnTo>
                    <a:pt x="180212" y="435483"/>
                  </a:lnTo>
                  <a:lnTo>
                    <a:pt x="172974" y="435483"/>
                  </a:lnTo>
                  <a:lnTo>
                    <a:pt x="172974" y="427736"/>
                  </a:lnTo>
                  <a:lnTo>
                    <a:pt x="165734" y="427736"/>
                  </a:lnTo>
                  <a:lnTo>
                    <a:pt x="165734" y="412242"/>
                  </a:lnTo>
                  <a:lnTo>
                    <a:pt x="151637" y="412242"/>
                  </a:lnTo>
                  <a:lnTo>
                    <a:pt x="151637" y="404495"/>
                  </a:lnTo>
                  <a:lnTo>
                    <a:pt x="144144" y="404495"/>
                  </a:lnTo>
                  <a:lnTo>
                    <a:pt x="144144" y="389255"/>
                  </a:lnTo>
                  <a:lnTo>
                    <a:pt x="137286" y="389255"/>
                  </a:lnTo>
                  <a:lnTo>
                    <a:pt x="137286" y="372999"/>
                  </a:lnTo>
                  <a:lnTo>
                    <a:pt x="130047" y="372999"/>
                  </a:lnTo>
                  <a:lnTo>
                    <a:pt x="130047" y="365633"/>
                  </a:lnTo>
                  <a:lnTo>
                    <a:pt x="115315" y="365633"/>
                  </a:lnTo>
                  <a:lnTo>
                    <a:pt x="115315" y="349758"/>
                  </a:lnTo>
                  <a:lnTo>
                    <a:pt x="108457" y="349758"/>
                  </a:lnTo>
                  <a:lnTo>
                    <a:pt x="108457" y="342264"/>
                  </a:lnTo>
                  <a:lnTo>
                    <a:pt x="86740" y="342264"/>
                  </a:lnTo>
                  <a:lnTo>
                    <a:pt x="86740" y="349758"/>
                  </a:lnTo>
                  <a:lnTo>
                    <a:pt x="72389" y="349758"/>
                  </a:lnTo>
                  <a:lnTo>
                    <a:pt x="72389" y="357759"/>
                  </a:lnTo>
                  <a:lnTo>
                    <a:pt x="57657" y="357759"/>
                  </a:lnTo>
                  <a:lnTo>
                    <a:pt x="57657" y="365633"/>
                  </a:lnTo>
                  <a:lnTo>
                    <a:pt x="50672" y="365633"/>
                  </a:lnTo>
                  <a:lnTo>
                    <a:pt x="50672" y="357759"/>
                  </a:lnTo>
                  <a:lnTo>
                    <a:pt x="43179" y="357759"/>
                  </a:lnTo>
                  <a:lnTo>
                    <a:pt x="43179" y="349758"/>
                  </a:lnTo>
                  <a:lnTo>
                    <a:pt x="14350" y="349758"/>
                  </a:lnTo>
                  <a:lnTo>
                    <a:pt x="14350" y="342264"/>
                  </a:lnTo>
                  <a:lnTo>
                    <a:pt x="0" y="342264"/>
                  </a:lnTo>
                  <a:lnTo>
                    <a:pt x="7492" y="334137"/>
                  </a:lnTo>
                  <a:lnTo>
                    <a:pt x="7492" y="327025"/>
                  </a:lnTo>
                  <a:lnTo>
                    <a:pt x="14350" y="327025"/>
                  </a:lnTo>
                  <a:lnTo>
                    <a:pt x="14350" y="310896"/>
                  </a:lnTo>
                  <a:lnTo>
                    <a:pt x="21589" y="310896"/>
                  </a:lnTo>
                  <a:lnTo>
                    <a:pt x="21589" y="303784"/>
                  </a:lnTo>
                  <a:lnTo>
                    <a:pt x="29082" y="303784"/>
                  </a:lnTo>
                  <a:lnTo>
                    <a:pt x="29082" y="287527"/>
                  </a:lnTo>
                  <a:lnTo>
                    <a:pt x="36321" y="287527"/>
                  </a:lnTo>
                  <a:lnTo>
                    <a:pt x="36321" y="280162"/>
                  </a:lnTo>
                  <a:lnTo>
                    <a:pt x="43179" y="280162"/>
                  </a:lnTo>
                  <a:lnTo>
                    <a:pt x="43179" y="264287"/>
                  </a:lnTo>
                  <a:lnTo>
                    <a:pt x="50672" y="264287"/>
                  </a:lnTo>
                  <a:lnTo>
                    <a:pt x="50672" y="256794"/>
                  </a:lnTo>
                  <a:lnTo>
                    <a:pt x="57657" y="256794"/>
                  </a:lnTo>
                  <a:lnTo>
                    <a:pt x="57657" y="241300"/>
                  </a:lnTo>
                  <a:lnTo>
                    <a:pt x="64896" y="241300"/>
                  </a:lnTo>
                  <a:lnTo>
                    <a:pt x="64896" y="233425"/>
                  </a:lnTo>
                  <a:lnTo>
                    <a:pt x="72389" y="225425"/>
                  </a:lnTo>
                  <a:lnTo>
                    <a:pt x="72389" y="217550"/>
                  </a:lnTo>
                  <a:lnTo>
                    <a:pt x="79247" y="217550"/>
                  </a:lnTo>
                  <a:lnTo>
                    <a:pt x="79247" y="202057"/>
                  </a:lnTo>
                  <a:lnTo>
                    <a:pt x="86740" y="202057"/>
                  </a:lnTo>
                  <a:lnTo>
                    <a:pt x="86740" y="194310"/>
                  </a:lnTo>
                  <a:lnTo>
                    <a:pt x="93979" y="194310"/>
                  </a:lnTo>
                  <a:lnTo>
                    <a:pt x="93979" y="179070"/>
                  </a:lnTo>
                  <a:lnTo>
                    <a:pt x="100837" y="179070"/>
                  </a:lnTo>
                  <a:lnTo>
                    <a:pt x="100837" y="171323"/>
                  </a:lnTo>
                  <a:lnTo>
                    <a:pt x="108457" y="163195"/>
                  </a:lnTo>
                  <a:lnTo>
                    <a:pt x="108457" y="155701"/>
                  </a:lnTo>
                  <a:lnTo>
                    <a:pt x="115315" y="155701"/>
                  </a:lnTo>
                  <a:lnTo>
                    <a:pt x="115315" y="139826"/>
                  </a:lnTo>
                  <a:lnTo>
                    <a:pt x="122554" y="139826"/>
                  </a:lnTo>
                  <a:lnTo>
                    <a:pt x="122554" y="132080"/>
                  </a:lnTo>
                  <a:lnTo>
                    <a:pt x="130047" y="132080"/>
                  </a:lnTo>
                  <a:lnTo>
                    <a:pt x="130047" y="124713"/>
                  </a:lnTo>
                  <a:lnTo>
                    <a:pt x="144144" y="101346"/>
                  </a:lnTo>
                  <a:lnTo>
                    <a:pt x="151637" y="93599"/>
                  </a:lnTo>
                  <a:lnTo>
                    <a:pt x="158495" y="70231"/>
                  </a:lnTo>
                  <a:lnTo>
                    <a:pt x="165734" y="70231"/>
                  </a:lnTo>
                  <a:lnTo>
                    <a:pt x="165734" y="31369"/>
                  </a:lnTo>
                  <a:lnTo>
                    <a:pt x="158495" y="31369"/>
                  </a:lnTo>
                  <a:lnTo>
                    <a:pt x="158495" y="38862"/>
                  </a:lnTo>
                  <a:lnTo>
                    <a:pt x="151637" y="38862"/>
                  </a:lnTo>
                  <a:lnTo>
                    <a:pt x="151637" y="46609"/>
                  </a:lnTo>
                  <a:lnTo>
                    <a:pt x="144144" y="38862"/>
                  </a:lnTo>
                  <a:lnTo>
                    <a:pt x="144144" y="23368"/>
                  </a:lnTo>
                  <a:lnTo>
                    <a:pt x="137286" y="23368"/>
                  </a:lnTo>
                  <a:lnTo>
                    <a:pt x="137286" y="31369"/>
                  </a:lnTo>
                  <a:lnTo>
                    <a:pt x="130047" y="31369"/>
                  </a:lnTo>
                  <a:lnTo>
                    <a:pt x="130047" y="23368"/>
                  </a:lnTo>
                  <a:lnTo>
                    <a:pt x="122554" y="23368"/>
                  </a:lnTo>
                  <a:lnTo>
                    <a:pt x="122554" y="0"/>
                  </a:lnTo>
                  <a:lnTo>
                    <a:pt x="108457" y="0"/>
                  </a:lnTo>
                </a:path>
              </a:pathLst>
            </a:custGeom>
            <a:ln w="3175">
              <a:solidFill>
                <a:srgbClr val="B1B1B1"/>
              </a:solidFill>
            </a:ln>
          </p:spPr>
          <p:txBody>
            <a:bodyPr wrap="square" lIns="0" tIns="0" rIns="0" bIns="0" rtlCol="0"/>
            <a:lstStyle/>
            <a:p>
              <a:endParaRPr/>
            </a:p>
          </p:txBody>
        </p:sp>
        <p:sp>
          <p:nvSpPr>
            <p:cNvPr id="897" name="object 897"/>
            <p:cNvSpPr/>
            <p:nvPr/>
          </p:nvSpPr>
          <p:spPr>
            <a:xfrm>
              <a:off x="10012521" y="1612997"/>
              <a:ext cx="14604" cy="8255"/>
            </a:xfrm>
            <a:custGeom>
              <a:avLst/>
              <a:gdLst/>
              <a:ahLst/>
              <a:cxnLst/>
              <a:rect l="l" t="t" r="r" b="b"/>
              <a:pathLst>
                <a:path w="14604" h="8255">
                  <a:moveTo>
                    <a:pt x="0" y="7777"/>
                  </a:moveTo>
                  <a:lnTo>
                    <a:pt x="14417" y="7777"/>
                  </a:lnTo>
                  <a:lnTo>
                    <a:pt x="14417" y="0"/>
                  </a:lnTo>
                  <a:lnTo>
                    <a:pt x="0" y="0"/>
                  </a:lnTo>
                  <a:lnTo>
                    <a:pt x="0" y="7777"/>
                  </a:lnTo>
                  <a:close/>
                </a:path>
              </a:pathLst>
            </a:custGeom>
            <a:ln w="3175">
              <a:solidFill>
                <a:srgbClr val="B1B1B1"/>
              </a:solidFill>
            </a:ln>
          </p:spPr>
          <p:txBody>
            <a:bodyPr wrap="square" lIns="0" tIns="0" rIns="0" bIns="0" rtlCol="0"/>
            <a:lstStyle/>
            <a:p>
              <a:endParaRPr/>
            </a:p>
          </p:txBody>
        </p:sp>
        <p:sp>
          <p:nvSpPr>
            <p:cNvPr id="898" name="object 898"/>
            <p:cNvSpPr/>
            <p:nvPr/>
          </p:nvSpPr>
          <p:spPr>
            <a:xfrm>
              <a:off x="9940385" y="2040694"/>
              <a:ext cx="7620" cy="10160"/>
            </a:xfrm>
            <a:custGeom>
              <a:avLst/>
              <a:gdLst/>
              <a:ahLst/>
              <a:cxnLst/>
              <a:rect l="l" t="t" r="r" b="b"/>
              <a:pathLst>
                <a:path w="7620" h="10160">
                  <a:moveTo>
                    <a:pt x="0" y="9720"/>
                  </a:moveTo>
                  <a:lnTo>
                    <a:pt x="7208" y="9720"/>
                  </a:lnTo>
                  <a:lnTo>
                    <a:pt x="7208" y="0"/>
                  </a:lnTo>
                  <a:lnTo>
                    <a:pt x="0" y="0"/>
                  </a:lnTo>
                  <a:lnTo>
                    <a:pt x="0" y="9720"/>
                  </a:lnTo>
                  <a:close/>
                </a:path>
              </a:pathLst>
            </a:custGeom>
            <a:ln w="3175">
              <a:solidFill>
                <a:srgbClr val="B1B1B1"/>
              </a:solidFill>
            </a:ln>
          </p:spPr>
          <p:txBody>
            <a:bodyPr wrap="square" lIns="0" tIns="0" rIns="0" bIns="0" rtlCol="0"/>
            <a:lstStyle/>
            <a:p>
              <a:endParaRPr/>
            </a:p>
          </p:txBody>
        </p:sp>
        <p:sp>
          <p:nvSpPr>
            <p:cNvPr id="899" name="object 899"/>
            <p:cNvSpPr/>
            <p:nvPr/>
          </p:nvSpPr>
          <p:spPr>
            <a:xfrm>
              <a:off x="9961974" y="2050414"/>
              <a:ext cx="14604" cy="6350"/>
            </a:xfrm>
            <a:custGeom>
              <a:avLst/>
              <a:gdLst/>
              <a:ahLst/>
              <a:cxnLst/>
              <a:rect l="l" t="t" r="r" b="b"/>
              <a:pathLst>
                <a:path w="14604" h="6350">
                  <a:moveTo>
                    <a:pt x="0" y="5842"/>
                  </a:moveTo>
                  <a:lnTo>
                    <a:pt x="0" y="0"/>
                  </a:lnTo>
                  <a:lnTo>
                    <a:pt x="14477" y="0"/>
                  </a:lnTo>
                </a:path>
              </a:pathLst>
            </a:custGeom>
            <a:ln w="3175">
              <a:solidFill>
                <a:srgbClr val="B1B1B1"/>
              </a:solidFill>
            </a:ln>
          </p:spPr>
          <p:txBody>
            <a:bodyPr wrap="square" lIns="0" tIns="0" rIns="0" bIns="0" rtlCol="0"/>
            <a:lstStyle/>
            <a:p>
              <a:endParaRPr/>
            </a:p>
          </p:txBody>
        </p:sp>
        <p:sp>
          <p:nvSpPr>
            <p:cNvPr id="900" name="object 900"/>
            <p:cNvSpPr/>
            <p:nvPr/>
          </p:nvSpPr>
          <p:spPr>
            <a:xfrm>
              <a:off x="9976452" y="2050414"/>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901" name="object 901"/>
            <p:cNvSpPr/>
            <p:nvPr/>
          </p:nvSpPr>
          <p:spPr>
            <a:xfrm>
              <a:off x="9889965" y="2056257"/>
              <a:ext cx="21590" cy="17780"/>
            </a:xfrm>
            <a:custGeom>
              <a:avLst/>
              <a:gdLst/>
              <a:ahLst/>
              <a:cxnLst/>
              <a:rect l="l" t="t" r="r" b="b"/>
              <a:pathLst>
                <a:path w="21590" h="17780">
                  <a:moveTo>
                    <a:pt x="0" y="17525"/>
                  </a:moveTo>
                  <a:lnTo>
                    <a:pt x="0" y="8762"/>
                  </a:lnTo>
                  <a:lnTo>
                    <a:pt x="6858" y="8762"/>
                  </a:lnTo>
                  <a:lnTo>
                    <a:pt x="6858" y="0"/>
                  </a:lnTo>
                  <a:lnTo>
                    <a:pt x="21590" y="0"/>
                  </a:lnTo>
                </a:path>
              </a:pathLst>
            </a:custGeom>
            <a:ln w="3175">
              <a:solidFill>
                <a:srgbClr val="B1B1B1"/>
              </a:solidFill>
            </a:ln>
          </p:spPr>
          <p:txBody>
            <a:bodyPr wrap="square" lIns="0" tIns="0" rIns="0" bIns="0" rtlCol="0"/>
            <a:lstStyle/>
            <a:p>
              <a:endParaRPr/>
            </a:p>
          </p:txBody>
        </p:sp>
        <p:sp>
          <p:nvSpPr>
            <p:cNvPr id="902" name="object 902"/>
            <p:cNvSpPr/>
            <p:nvPr/>
          </p:nvSpPr>
          <p:spPr>
            <a:xfrm>
              <a:off x="9853899" y="2079625"/>
              <a:ext cx="36195" cy="33020"/>
            </a:xfrm>
            <a:custGeom>
              <a:avLst/>
              <a:gdLst/>
              <a:ahLst/>
              <a:cxnLst/>
              <a:rect l="l" t="t" r="r" b="b"/>
              <a:pathLst>
                <a:path w="36195" h="33019">
                  <a:moveTo>
                    <a:pt x="36067" y="0"/>
                  </a:moveTo>
                  <a:lnTo>
                    <a:pt x="36067" y="8254"/>
                  </a:lnTo>
                  <a:lnTo>
                    <a:pt x="28575" y="8254"/>
                  </a:lnTo>
                  <a:lnTo>
                    <a:pt x="28575" y="16128"/>
                  </a:lnTo>
                  <a:lnTo>
                    <a:pt x="21716" y="16128"/>
                  </a:lnTo>
                  <a:lnTo>
                    <a:pt x="21716" y="24764"/>
                  </a:lnTo>
                  <a:lnTo>
                    <a:pt x="14604" y="24764"/>
                  </a:lnTo>
                  <a:lnTo>
                    <a:pt x="14604" y="33020"/>
                  </a:lnTo>
                  <a:lnTo>
                    <a:pt x="0" y="33020"/>
                  </a:lnTo>
                </a:path>
              </a:pathLst>
            </a:custGeom>
            <a:ln w="3175">
              <a:solidFill>
                <a:srgbClr val="B1B1B1"/>
              </a:solidFill>
            </a:ln>
          </p:spPr>
          <p:txBody>
            <a:bodyPr wrap="square" lIns="0" tIns="0" rIns="0" bIns="0" rtlCol="0"/>
            <a:lstStyle/>
            <a:p>
              <a:endParaRPr/>
            </a:p>
          </p:txBody>
        </p:sp>
        <p:sp>
          <p:nvSpPr>
            <p:cNvPr id="903" name="object 903"/>
            <p:cNvSpPr/>
            <p:nvPr/>
          </p:nvSpPr>
          <p:spPr>
            <a:xfrm>
              <a:off x="9882726" y="2079625"/>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904" name="object 904"/>
            <p:cNvSpPr/>
            <p:nvPr/>
          </p:nvSpPr>
          <p:spPr>
            <a:xfrm>
              <a:off x="9889965" y="2073782"/>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905" name="object 905"/>
            <p:cNvSpPr/>
            <p:nvPr/>
          </p:nvSpPr>
          <p:spPr>
            <a:xfrm>
              <a:off x="9889965" y="2073782"/>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906" name="object 906"/>
            <p:cNvSpPr/>
            <p:nvPr/>
          </p:nvSpPr>
          <p:spPr>
            <a:xfrm>
              <a:off x="9848438" y="2102992"/>
              <a:ext cx="5715" cy="10160"/>
            </a:xfrm>
            <a:custGeom>
              <a:avLst/>
              <a:gdLst/>
              <a:ahLst/>
              <a:cxnLst/>
              <a:rect l="l" t="t" r="r" b="b"/>
              <a:pathLst>
                <a:path w="5715" h="10160">
                  <a:moveTo>
                    <a:pt x="5461" y="9652"/>
                  </a:moveTo>
                  <a:lnTo>
                    <a:pt x="5461" y="0"/>
                  </a:lnTo>
                  <a:lnTo>
                    <a:pt x="0" y="0"/>
                  </a:lnTo>
                </a:path>
              </a:pathLst>
            </a:custGeom>
            <a:ln w="3175">
              <a:solidFill>
                <a:srgbClr val="B1B1B1"/>
              </a:solidFill>
            </a:ln>
          </p:spPr>
          <p:txBody>
            <a:bodyPr wrap="square" lIns="0" tIns="0" rIns="0" bIns="0" rtlCol="0"/>
            <a:lstStyle/>
            <a:p>
              <a:endParaRPr/>
            </a:p>
          </p:txBody>
        </p:sp>
        <p:sp>
          <p:nvSpPr>
            <p:cNvPr id="907" name="object 907"/>
            <p:cNvSpPr/>
            <p:nvPr/>
          </p:nvSpPr>
          <p:spPr>
            <a:xfrm>
              <a:off x="9832308" y="2112645"/>
              <a:ext cx="21590" cy="6350"/>
            </a:xfrm>
            <a:custGeom>
              <a:avLst/>
              <a:gdLst/>
              <a:ahLst/>
              <a:cxnLst/>
              <a:rect l="l" t="t" r="r" b="b"/>
              <a:pathLst>
                <a:path w="21590" h="6350">
                  <a:moveTo>
                    <a:pt x="21590" y="0"/>
                  </a:moveTo>
                  <a:lnTo>
                    <a:pt x="14731" y="0"/>
                  </a:lnTo>
                  <a:lnTo>
                    <a:pt x="14731" y="5841"/>
                  </a:lnTo>
                  <a:lnTo>
                    <a:pt x="7112" y="5841"/>
                  </a:lnTo>
                  <a:lnTo>
                    <a:pt x="7112" y="0"/>
                  </a:lnTo>
                  <a:lnTo>
                    <a:pt x="0" y="0"/>
                  </a:lnTo>
                </a:path>
              </a:pathLst>
            </a:custGeom>
            <a:ln w="3175">
              <a:solidFill>
                <a:srgbClr val="B1B1B1"/>
              </a:solidFill>
            </a:ln>
          </p:spPr>
          <p:txBody>
            <a:bodyPr wrap="square" lIns="0" tIns="0" rIns="0" bIns="0" rtlCol="0"/>
            <a:lstStyle/>
            <a:p>
              <a:endParaRPr/>
            </a:p>
          </p:txBody>
        </p:sp>
        <p:sp>
          <p:nvSpPr>
            <p:cNvPr id="908" name="object 908"/>
            <p:cNvSpPr/>
            <p:nvPr/>
          </p:nvSpPr>
          <p:spPr>
            <a:xfrm>
              <a:off x="9968833" y="2056354"/>
              <a:ext cx="7620" cy="8255"/>
            </a:xfrm>
            <a:custGeom>
              <a:avLst/>
              <a:gdLst/>
              <a:ahLst/>
              <a:cxnLst/>
              <a:rect l="l" t="t" r="r" b="b"/>
              <a:pathLst>
                <a:path w="7620" h="8255">
                  <a:moveTo>
                    <a:pt x="0" y="7777"/>
                  </a:moveTo>
                  <a:lnTo>
                    <a:pt x="7206" y="7777"/>
                  </a:lnTo>
                  <a:lnTo>
                    <a:pt x="7206" y="0"/>
                  </a:lnTo>
                  <a:lnTo>
                    <a:pt x="0" y="0"/>
                  </a:lnTo>
                  <a:lnTo>
                    <a:pt x="0" y="7777"/>
                  </a:lnTo>
                  <a:close/>
                </a:path>
              </a:pathLst>
            </a:custGeom>
            <a:ln w="3175">
              <a:solidFill>
                <a:srgbClr val="B1B1B1"/>
              </a:solidFill>
            </a:ln>
          </p:spPr>
          <p:txBody>
            <a:bodyPr wrap="square" lIns="0" tIns="0" rIns="0" bIns="0" rtlCol="0"/>
            <a:lstStyle/>
            <a:p>
              <a:endParaRPr/>
            </a:p>
          </p:txBody>
        </p:sp>
        <p:sp>
          <p:nvSpPr>
            <p:cNvPr id="909" name="object 909"/>
            <p:cNvSpPr/>
            <p:nvPr/>
          </p:nvSpPr>
          <p:spPr>
            <a:xfrm>
              <a:off x="9954354" y="2056258"/>
              <a:ext cx="7620" cy="8255"/>
            </a:xfrm>
            <a:custGeom>
              <a:avLst/>
              <a:gdLst/>
              <a:ahLst/>
              <a:cxnLst/>
              <a:rect l="l" t="t" r="r" b="b"/>
              <a:pathLst>
                <a:path w="7620" h="8255">
                  <a:moveTo>
                    <a:pt x="0" y="7873"/>
                  </a:moveTo>
                  <a:lnTo>
                    <a:pt x="7239" y="7873"/>
                  </a:lnTo>
                  <a:lnTo>
                    <a:pt x="7239" y="0"/>
                  </a:lnTo>
                </a:path>
              </a:pathLst>
            </a:custGeom>
            <a:ln w="3175">
              <a:solidFill>
                <a:srgbClr val="B1B1B1"/>
              </a:solidFill>
            </a:ln>
          </p:spPr>
          <p:txBody>
            <a:bodyPr wrap="square" lIns="0" tIns="0" rIns="0" bIns="0" rtlCol="0"/>
            <a:lstStyle/>
            <a:p>
              <a:endParaRPr/>
            </a:p>
          </p:txBody>
        </p:sp>
        <p:sp>
          <p:nvSpPr>
            <p:cNvPr id="910" name="object 910"/>
            <p:cNvSpPr/>
            <p:nvPr/>
          </p:nvSpPr>
          <p:spPr>
            <a:xfrm>
              <a:off x="9911174" y="2056258"/>
              <a:ext cx="21590" cy="8255"/>
            </a:xfrm>
            <a:custGeom>
              <a:avLst/>
              <a:gdLst/>
              <a:ahLst/>
              <a:cxnLst/>
              <a:rect l="l" t="t" r="r" b="b"/>
              <a:pathLst>
                <a:path w="21590" h="8255">
                  <a:moveTo>
                    <a:pt x="0" y="0"/>
                  </a:moveTo>
                  <a:lnTo>
                    <a:pt x="14604" y="0"/>
                  </a:lnTo>
                  <a:lnTo>
                    <a:pt x="14604" y="7873"/>
                  </a:lnTo>
                  <a:lnTo>
                    <a:pt x="21589" y="7873"/>
                  </a:lnTo>
                  <a:lnTo>
                    <a:pt x="21589" y="0"/>
                  </a:lnTo>
                </a:path>
              </a:pathLst>
            </a:custGeom>
            <a:ln w="3175">
              <a:solidFill>
                <a:srgbClr val="B1B1B1"/>
              </a:solidFill>
            </a:ln>
          </p:spPr>
          <p:txBody>
            <a:bodyPr wrap="square" lIns="0" tIns="0" rIns="0" bIns="0" rtlCol="0"/>
            <a:lstStyle/>
            <a:p>
              <a:endParaRPr/>
            </a:p>
          </p:txBody>
        </p:sp>
        <p:sp>
          <p:nvSpPr>
            <p:cNvPr id="911" name="object 911"/>
            <p:cNvSpPr/>
            <p:nvPr/>
          </p:nvSpPr>
          <p:spPr>
            <a:xfrm>
              <a:off x="9932764" y="2056257"/>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912" name="object 912"/>
            <p:cNvSpPr/>
            <p:nvPr/>
          </p:nvSpPr>
          <p:spPr>
            <a:xfrm>
              <a:off x="9940003" y="2056258"/>
              <a:ext cx="21590" cy="8255"/>
            </a:xfrm>
            <a:custGeom>
              <a:avLst/>
              <a:gdLst/>
              <a:ahLst/>
              <a:cxnLst/>
              <a:rect l="l" t="t" r="r" b="b"/>
              <a:pathLst>
                <a:path w="21590" h="8255">
                  <a:moveTo>
                    <a:pt x="0" y="0"/>
                  </a:moveTo>
                  <a:lnTo>
                    <a:pt x="0" y="7873"/>
                  </a:lnTo>
                  <a:lnTo>
                    <a:pt x="7493" y="7873"/>
                  </a:lnTo>
                  <a:lnTo>
                    <a:pt x="7493" y="0"/>
                  </a:lnTo>
                  <a:lnTo>
                    <a:pt x="21590" y="0"/>
                  </a:lnTo>
                </a:path>
              </a:pathLst>
            </a:custGeom>
            <a:ln w="3175">
              <a:solidFill>
                <a:srgbClr val="B1B1B1"/>
              </a:solidFill>
            </a:ln>
          </p:spPr>
          <p:txBody>
            <a:bodyPr wrap="square" lIns="0" tIns="0" rIns="0" bIns="0" rtlCol="0"/>
            <a:lstStyle/>
            <a:p>
              <a:endParaRPr/>
            </a:p>
          </p:txBody>
        </p:sp>
        <p:sp>
          <p:nvSpPr>
            <p:cNvPr id="913" name="object 913"/>
            <p:cNvSpPr/>
            <p:nvPr/>
          </p:nvSpPr>
          <p:spPr>
            <a:xfrm>
              <a:off x="9932764" y="2050414"/>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914" name="object 914"/>
            <p:cNvSpPr/>
            <p:nvPr/>
          </p:nvSpPr>
          <p:spPr>
            <a:xfrm>
              <a:off x="9911174" y="2050414"/>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915" name="object 915"/>
            <p:cNvSpPr/>
            <p:nvPr/>
          </p:nvSpPr>
          <p:spPr>
            <a:xfrm>
              <a:off x="9940003" y="2050414"/>
              <a:ext cx="0" cy="6350"/>
            </a:xfrm>
            <a:custGeom>
              <a:avLst/>
              <a:gdLst/>
              <a:ahLst/>
              <a:cxnLst/>
              <a:rect l="l" t="t" r="r" b="b"/>
              <a:pathLst>
                <a:path h="6350">
                  <a:moveTo>
                    <a:pt x="0" y="0"/>
                  </a:moveTo>
                  <a:lnTo>
                    <a:pt x="0" y="5842"/>
                  </a:lnTo>
                </a:path>
              </a:pathLst>
            </a:custGeom>
            <a:ln w="3175">
              <a:solidFill>
                <a:srgbClr val="B1B1B1"/>
              </a:solidFill>
            </a:ln>
          </p:spPr>
          <p:txBody>
            <a:bodyPr wrap="square" lIns="0" tIns="0" rIns="0" bIns="0" rtlCol="0"/>
            <a:lstStyle/>
            <a:p>
              <a:endParaRPr/>
            </a:p>
          </p:txBody>
        </p:sp>
        <p:sp>
          <p:nvSpPr>
            <p:cNvPr id="916" name="object 916"/>
            <p:cNvSpPr/>
            <p:nvPr/>
          </p:nvSpPr>
          <p:spPr>
            <a:xfrm>
              <a:off x="9975945" y="2050414"/>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917" name="object 917"/>
            <p:cNvSpPr/>
            <p:nvPr/>
          </p:nvSpPr>
          <p:spPr>
            <a:xfrm>
              <a:off x="9983184" y="2050414"/>
              <a:ext cx="0" cy="6350"/>
            </a:xfrm>
            <a:custGeom>
              <a:avLst/>
              <a:gdLst/>
              <a:ahLst/>
              <a:cxnLst/>
              <a:rect l="l" t="t" r="r" b="b"/>
              <a:pathLst>
                <a:path h="6350">
                  <a:moveTo>
                    <a:pt x="0" y="0"/>
                  </a:moveTo>
                  <a:lnTo>
                    <a:pt x="0" y="5842"/>
                  </a:lnTo>
                </a:path>
              </a:pathLst>
            </a:custGeom>
            <a:ln w="3175">
              <a:solidFill>
                <a:srgbClr val="B1B1B1"/>
              </a:solidFill>
            </a:ln>
          </p:spPr>
          <p:txBody>
            <a:bodyPr wrap="square" lIns="0" tIns="0" rIns="0" bIns="0" rtlCol="0"/>
            <a:lstStyle/>
            <a:p>
              <a:endParaRPr/>
            </a:p>
          </p:txBody>
        </p:sp>
        <p:sp>
          <p:nvSpPr>
            <p:cNvPr id="918" name="object 918"/>
            <p:cNvSpPr/>
            <p:nvPr/>
          </p:nvSpPr>
          <p:spPr>
            <a:xfrm>
              <a:off x="9990424" y="2050415"/>
              <a:ext cx="36195" cy="23495"/>
            </a:xfrm>
            <a:custGeom>
              <a:avLst/>
              <a:gdLst/>
              <a:ahLst/>
              <a:cxnLst/>
              <a:rect l="l" t="t" r="r" b="b"/>
              <a:pathLst>
                <a:path w="36195" h="23494">
                  <a:moveTo>
                    <a:pt x="36067" y="23368"/>
                  </a:moveTo>
                  <a:lnTo>
                    <a:pt x="36067" y="0"/>
                  </a:lnTo>
                  <a:lnTo>
                    <a:pt x="28575" y="0"/>
                  </a:lnTo>
                  <a:lnTo>
                    <a:pt x="28575" y="7874"/>
                  </a:lnTo>
                  <a:lnTo>
                    <a:pt x="21589" y="7874"/>
                  </a:lnTo>
                  <a:lnTo>
                    <a:pt x="21589" y="0"/>
                  </a:lnTo>
                  <a:lnTo>
                    <a:pt x="0" y="0"/>
                  </a:lnTo>
                </a:path>
              </a:pathLst>
            </a:custGeom>
            <a:ln w="3175">
              <a:solidFill>
                <a:srgbClr val="B1B1B1"/>
              </a:solidFill>
            </a:ln>
          </p:spPr>
          <p:txBody>
            <a:bodyPr wrap="square" lIns="0" tIns="0" rIns="0" bIns="0" rtlCol="0"/>
            <a:lstStyle/>
            <a:p>
              <a:endParaRPr/>
            </a:p>
          </p:txBody>
        </p:sp>
        <p:sp>
          <p:nvSpPr>
            <p:cNvPr id="919" name="object 919"/>
            <p:cNvSpPr/>
            <p:nvPr/>
          </p:nvSpPr>
          <p:spPr>
            <a:xfrm>
              <a:off x="9990423" y="2040763"/>
              <a:ext cx="0" cy="10160"/>
            </a:xfrm>
            <a:custGeom>
              <a:avLst/>
              <a:gdLst/>
              <a:ahLst/>
              <a:cxnLst/>
              <a:rect l="l" t="t" r="r" b="b"/>
              <a:pathLst>
                <a:path h="10160">
                  <a:moveTo>
                    <a:pt x="0" y="9651"/>
                  </a:moveTo>
                  <a:lnTo>
                    <a:pt x="0" y="0"/>
                  </a:lnTo>
                </a:path>
              </a:pathLst>
            </a:custGeom>
            <a:ln w="3175">
              <a:solidFill>
                <a:srgbClr val="B1B1B1"/>
              </a:solidFill>
            </a:ln>
          </p:spPr>
          <p:txBody>
            <a:bodyPr wrap="square" lIns="0" tIns="0" rIns="0" bIns="0" rtlCol="0"/>
            <a:lstStyle/>
            <a:p>
              <a:endParaRPr/>
            </a:p>
          </p:txBody>
        </p:sp>
        <p:sp>
          <p:nvSpPr>
            <p:cNvPr id="920" name="object 920"/>
            <p:cNvSpPr/>
            <p:nvPr/>
          </p:nvSpPr>
          <p:spPr>
            <a:xfrm>
              <a:off x="10026490" y="2073782"/>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921" name="object 921"/>
            <p:cNvSpPr/>
            <p:nvPr/>
          </p:nvSpPr>
          <p:spPr>
            <a:xfrm>
              <a:off x="10026490" y="2079625"/>
              <a:ext cx="7620" cy="10160"/>
            </a:xfrm>
            <a:custGeom>
              <a:avLst/>
              <a:gdLst/>
              <a:ahLst/>
              <a:cxnLst/>
              <a:rect l="l" t="t" r="r" b="b"/>
              <a:pathLst>
                <a:path w="7620" h="10160">
                  <a:moveTo>
                    <a:pt x="0" y="0"/>
                  </a:moveTo>
                  <a:lnTo>
                    <a:pt x="0" y="9778"/>
                  </a:lnTo>
                  <a:lnTo>
                    <a:pt x="7112" y="9778"/>
                  </a:lnTo>
                </a:path>
              </a:pathLst>
            </a:custGeom>
            <a:ln w="3175">
              <a:solidFill>
                <a:srgbClr val="B1B1B1"/>
              </a:solidFill>
            </a:ln>
          </p:spPr>
          <p:txBody>
            <a:bodyPr wrap="square" lIns="0" tIns="0" rIns="0" bIns="0" rtlCol="0"/>
            <a:lstStyle/>
            <a:p>
              <a:endParaRPr/>
            </a:p>
          </p:txBody>
        </p:sp>
        <p:sp>
          <p:nvSpPr>
            <p:cNvPr id="922" name="object 922"/>
            <p:cNvSpPr/>
            <p:nvPr/>
          </p:nvSpPr>
          <p:spPr>
            <a:xfrm>
              <a:off x="10033602" y="2079682"/>
              <a:ext cx="7620" cy="10160"/>
            </a:xfrm>
            <a:custGeom>
              <a:avLst/>
              <a:gdLst/>
              <a:ahLst/>
              <a:cxnLst/>
              <a:rect l="l" t="t" r="r" b="b"/>
              <a:pathLst>
                <a:path w="7620" h="10160">
                  <a:moveTo>
                    <a:pt x="0" y="9721"/>
                  </a:moveTo>
                  <a:lnTo>
                    <a:pt x="7207" y="9721"/>
                  </a:lnTo>
                  <a:lnTo>
                    <a:pt x="7207" y="0"/>
                  </a:lnTo>
                  <a:lnTo>
                    <a:pt x="0" y="0"/>
                  </a:lnTo>
                  <a:lnTo>
                    <a:pt x="0" y="9721"/>
                  </a:lnTo>
                  <a:close/>
                </a:path>
              </a:pathLst>
            </a:custGeom>
            <a:ln w="3175">
              <a:solidFill>
                <a:srgbClr val="B1B1B1"/>
              </a:solidFill>
            </a:ln>
          </p:spPr>
          <p:txBody>
            <a:bodyPr wrap="square" lIns="0" tIns="0" rIns="0" bIns="0" rtlCol="0"/>
            <a:lstStyle/>
            <a:p>
              <a:endParaRPr/>
            </a:p>
          </p:txBody>
        </p:sp>
        <p:sp>
          <p:nvSpPr>
            <p:cNvPr id="923" name="object 923"/>
            <p:cNvSpPr/>
            <p:nvPr/>
          </p:nvSpPr>
          <p:spPr>
            <a:xfrm>
              <a:off x="10033602" y="2089404"/>
              <a:ext cx="14604" cy="6350"/>
            </a:xfrm>
            <a:custGeom>
              <a:avLst/>
              <a:gdLst/>
              <a:ahLst/>
              <a:cxnLst/>
              <a:rect l="l" t="t" r="r" b="b"/>
              <a:pathLst>
                <a:path w="14604" h="6350">
                  <a:moveTo>
                    <a:pt x="0" y="0"/>
                  </a:moveTo>
                  <a:lnTo>
                    <a:pt x="0" y="5842"/>
                  </a:lnTo>
                  <a:lnTo>
                    <a:pt x="14477" y="5842"/>
                  </a:lnTo>
                </a:path>
              </a:pathLst>
            </a:custGeom>
            <a:ln w="3175">
              <a:solidFill>
                <a:srgbClr val="B1B1B1"/>
              </a:solidFill>
            </a:ln>
          </p:spPr>
          <p:txBody>
            <a:bodyPr wrap="square" lIns="0" tIns="0" rIns="0" bIns="0" rtlCol="0"/>
            <a:lstStyle/>
            <a:p>
              <a:endParaRPr/>
            </a:p>
          </p:txBody>
        </p:sp>
        <p:sp>
          <p:nvSpPr>
            <p:cNvPr id="924" name="object 924"/>
            <p:cNvSpPr/>
            <p:nvPr/>
          </p:nvSpPr>
          <p:spPr>
            <a:xfrm>
              <a:off x="10048081" y="2089404"/>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925" name="object 925"/>
            <p:cNvSpPr/>
            <p:nvPr/>
          </p:nvSpPr>
          <p:spPr>
            <a:xfrm>
              <a:off x="10048081" y="2089405"/>
              <a:ext cx="14604" cy="23495"/>
            </a:xfrm>
            <a:custGeom>
              <a:avLst/>
              <a:gdLst/>
              <a:ahLst/>
              <a:cxnLst/>
              <a:rect l="l" t="t" r="r" b="b"/>
              <a:pathLst>
                <a:path w="14604" h="23494">
                  <a:moveTo>
                    <a:pt x="0" y="7366"/>
                  </a:moveTo>
                  <a:lnTo>
                    <a:pt x="0" y="15494"/>
                  </a:lnTo>
                  <a:lnTo>
                    <a:pt x="7366" y="23241"/>
                  </a:lnTo>
                  <a:lnTo>
                    <a:pt x="7366" y="15494"/>
                  </a:lnTo>
                  <a:lnTo>
                    <a:pt x="14350" y="15494"/>
                  </a:lnTo>
                  <a:lnTo>
                    <a:pt x="14350" y="7366"/>
                  </a:lnTo>
                  <a:lnTo>
                    <a:pt x="7366" y="7366"/>
                  </a:lnTo>
                  <a:lnTo>
                    <a:pt x="7366" y="0"/>
                  </a:lnTo>
                  <a:lnTo>
                    <a:pt x="14350" y="0"/>
                  </a:lnTo>
                </a:path>
              </a:pathLst>
            </a:custGeom>
            <a:ln w="3175">
              <a:solidFill>
                <a:srgbClr val="B1B1B1"/>
              </a:solidFill>
            </a:ln>
          </p:spPr>
          <p:txBody>
            <a:bodyPr wrap="square" lIns="0" tIns="0" rIns="0" bIns="0" rtlCol="0"/>
            <a:lstStyle/>
            <a:p>
              <a:endParaRPr/>
            </a:p>
          </p:txBody>
        </p:sp>
        <p:sp>
          <p:nvSpPr>
            <p:cNvPr id="926" name="object 926"/>
            <p:cNvSpPr/>
            <p:nvPr/>
          </p:nvSpPr>
          <p:spPr>
            <a:xfrm>
              <a:off x="10026490" y="2073782"/>
              <a:ext cx="0" cy="6350"/>
            </a:xfrm>
            <a:custGeom>
              <a:avLst/>
              <a:gdLst/>
              <a:ahLst/>
              <a:cxnLst/>
              <a:rect l="l" t="t" r="r" b="b"/>
              <a:pathLst>
                <a:path h="6350">
                  <a:moveTo>
                    <a:pt x="0" y="0"/>
                  </a:moveTo>
                  <a:lnTo>
                    <a:pt x="0" y="5841"/>
                  </a:lnTo>
                </a:path>
              </a:pathLst>
            </a:custGeom>
            <a:ln w="3175">
              <a:solidFill>
                <a:srgbClr val="B1B1B1"/>
              </a:solidFill>
            </a:ln>
          </p:spPr>
          <p:txBody>
            <a:bodyPr wrap="square" lIns="0" tIns="0" rIns="0" bIns="0" rtlCol="0"/>
            <a:lstStyle/>
            <a:p>
              <a:endParaRPr/>
            </a:p>
          </p:txBody>
        </p:sp>
        <p:sp>
          <p:nvSpPr>
            <p:cNvPr id="927" name="object 927"/>
            <p:cNvSpPr/>
            <p:nvPr/>
          </p:nvSpPr>
          <p:spPr>
            <a:xfrm>
              <a:off x="10019251" y="2079625"/>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928" name="object 928"/>
            <p:cNvSpPr/>
            <p:nvPr/>
          </p:nvSpPr>
          <p:spPr>
            <a:xfrm>
              <a:off x="10062433" y="2079625"/>
              <a:ext cx="22225" cy="10160"/>
            </a:xfrm>
            <a:custGeom>
              <a:avLst/>
              <a:gdLst/>
              <a:ahLst/>
              <a:cxnLst/>
              <a:rect l="l" t="t" r="r" b="b"/>
              <a:pathLst>
                <a:path w="22225" h="10160">
                  <a:moveTo>
                    <a:pt x="0" y="9778"/>
                  </a:moveTo>
                  <a:lnTo>
                    <a:pt x="7620" y="9778"/>
                  </a:lnTo>
                  <a:lnTo>
                    <a:pt x="7620" y="0"/>
                  </a:lnTo>
                  <a:lnTo>
                    <a:pt x="14477" y="0"/>
                  </a:lnTo>
                  <a:lnTo>
                    <a:pt x="14477" y="9778"/>
                  </a:lnTo>
                  <a:lnTo>
                    <a:pt x="21717" y="9778"/>
                  </a:lnTo>
                </a:path>
              </a:pathLst>
            </a:custGeom>
            <a:ln w="3175">
              <a:solidFill>
                <a:srgbClr val="B1B1B1"/>
              </a:solidFill>
            </a:ln>
          </p:spPr>
          <p:txBody>
            <a:bodyPr wrap="square" lIns="0" tIns="0" rIns="0" bIns="0" rtlCol="0"/>
            <a:lstStyle/>
            <a:p>
              <a:endParaRPr/>
            </a:p>
          </p:txBody>
        </p:sp>
        <p:sp>
          <p:nvSpPr>
            <p:cNvPr id="929" name="object 929"/>
            <p:cNvSpPr/>
            <p:nvPr/>
          </p:nvSpPr>
          <p:spPr>
            <a:xfrm>
              <a:off x="10062432" y="2079625"/>
              <a:ext cx="0" cy="10160"/>
            </a:xfrm>
            <a:custGeom>
              <a:avLst/>
              <a:gdLst/>
              <a:ahLst/>
              <a:cxnLst/>
              <a:rect l="l" t="t" r="r" b="b"/>
              <a:pathLst>
                <a:path h="10160">
                  <a:moveTo>
                    <a:pt x="0" y="0"/>
                  </a:moveTo>
                  <a:lnTo>
                    <a:pt x="0" y="9778"/>
                  </a:lnTo>
                </a:path>
              </a:pathLst>
            </a:custGeom>
            <a:ln w="3175">
              <a:solidFill>
                <a:srgbClr val="B1B1B1"/>
              </a:solidFill>
            </a:ln>
          </p:spPr>
          <p:txBody>
            <a:bodyPr wrap="square" lIns="0" tIns="0" rIns="0" bIns="0" rtlCol="0"/>
            <a:lstStyle/>
            <a:p>
              <a:endParaRPr/>
            </a:p>
          </p:txBody>
        </p:sp>
        <p:sp>
          <p:nvSpPr>
            <p:cNvPr id="930" name="object 930"/>
            <p:cNvSpPr/>
            <p:nvPr/>
          </p:nvSpPr>
          <p:spPr>
            <a:xfrm>
              <a:off x="10084149" y="2089404"/>
              <a:ext cx="7620" cy="6350"/>
            </a:xfrm>
            <a:custGeom>
              <a:avLst/>
              <a:gdLst/>
              <a:ahLst/>
              <a:cxnLst/>
              <a:rect l="l" t="t" r="r" b="b"/>
              <a:pathLst>
                <a:path w="7620" h="6350">
                  <a:moveTo>
                    <a:pt x="0" y="0"/>
                  </a:moveTo>
                  <a:lnTo>
                    <a:pt x="7111" y="0"/>
                  </a:lnTo>
                  <a:lnTo>
                    <a:pt x="7111" y="5842"/>
                  </a:lnTo>
                </a:path>
              </a:pathLst>
            </a:custGeom>
            <a:ln w="3175">
              <a:solidFill>
                <a:srgbClr val="B1B1B1"/>
              </a:solidFill>
            </a:ln>
          </p:spPr>
          <p:txBody>
            <a:bodyPr wrap="square" lIns="0" tIns="0" rIns="0" bIns="0" rtlCol="0"/>
            <a:lstStyle/>
            <a:p>
              <a:endParaRPr/>
            </a:p>
          </p:txBody>
        </p:sp>
        <p:sp>
          <p:nvSpPr>
            <p:cNvPr id="931" name="object 931"/>
            <p:cNvSpPr/>
            <p:nvPr/>
          </p:nvSpPr>
          <p:spPr>
            <a:xfrm>
              <a:off x="10084149" y="2089404"/>
              <a:ext cx="7620" cy="6350"/>
            </a:xfrm>
            <a:custGeom>
              <a:avLst/>
              <a:gdLst/>
              <a:ahLst/>
              <a:cxnLst/>
              <a:rect l="l" t="t" r="r" b="b"/>
              <a:pathLst>
                <a:path w="7620" h="6350">
                  <a:moveTo>
                    <a:pt x="0" y="0"/>
                  </a:moveTo>
                  <a:lnTo>
                    <a:pt x="0" y="5842"/>
                  </a:lnTo>
                  <a:lnTo>
                    <a:pt x="7111" y="5842"/>
                  </a:lnTo>
                </a:path>
              </a:pathLst>
            </a:custGeom>
            <a:ln w="3175">
              <a:solidFill>
                <a:srgbClr val="B1B1B1"/>
              </a:solidFill>
            </a:ln>
          </p:spPr>
          <p:txBody>
            <a:bodyPr wrap="square" lIns="0" tIns="0" rIns="0" bIns="0" rtlCol="0"/>
            <a:lstStyle/>
            <a:p>
              <a:endParaRPr/>
            </a:p>
          </p:txBody>
        </p:sp>
        <p:sp>
          <p:nvSpPr>
            <p:cNvPr id="932" name="object 932"/>
            <p:cNvSpPr/>
            <p:nvPr/>
          </p:nvSpPr>
          <p:spPr>
            <a:xfrm>
              <a:off x="10091261" y="2102992"/>
              <a:ext cx="0" cy="10160"/>
            </a:xfrm>
            <a:custGeom>
              <a:avLst/>
              <a:gdLst/>
              <a:ahLst/>
              <a:cxnLst/>
              <a:rect l="l" t="t" r="r" b="b"/>
              <a:pathLst>
                <a:path h="10160">
                  <a:moveTo>
                    <a:pt x="0" y="9652"/>
                  </a:moveTo>
                  <a:lnTo>
                    <a:pt x="0" y="0"/>
                  </a:lnTo>
                </a:path>
              </a:pathLst>
            </a:custGeom>
            <a:ln w="3175">
              <a:solidFill>
                <a:srgbClr val="B1B1B1"/>
              </a:solidFill>
            </a:ln>
          </p:spPr>
          <p:txBody>
            <a:bodyPr wrap="square" lIns="0" tIns="0" rIns="0" bIns="0" rtlCol="0"/>
            <a:lstStyle/>
            <a:p>
              <a:endParaRPr/>
            </a:p>
          </p:txBody>
        </p:sp>
        <p:sp>
          <p:nvSpPr>
            <p:cNvPr id="933" name="object 933"/>
            <p:cNvSpPr/>
            <p:nvPr/>
          </p:nvSpPr>
          <p:spPr>
            <a:xfrm>
              <a:off x="10091261" y="2095246"/>
              <a:ext cx="0" cy="8255"/>
            </a:xfrm>
            <a:custGeom>
              <a:avLst/>
              <a:gdLst/>
              <a:ahLst/>
              <a:cxnLst/>
              <a:rect l="l" t="t" r="r" b="b"/>
              <a:pathLst>
                <a:path h="8255">
                  <a:moveTo>
                    <a:pt x="0" y="0"/>
                  </a:moveTo>
                  <a:lnTo>
                    <a:pt x="0" y="7746"/>
                  </a:lnTo>
                </a:path>
              </a:pathLst>
            </a:custGeom>
            <a:ln w="3175">
              <a:solidFill>
                <a:srgbClr val="B1B1B1"/>
              </a:solidFill>
            </a:ln>
          </p:spPr>
          <p:txBody>
            <a:bodyPr wrap="square" lIns="0" tIns="0" rIns="0" bIns="0" rtlCol="0"/>
            <a:lstStyle/>
            <a:p>
              <a:endParaRPr/>
            </a:p>
          </p:txBody>
        </p:sp>
        <p:sp>
          <p:nvSpPr>
            <p:cNvPr id="934" name="object 934"/>
            <p:cNvSpPr/>
            <p:nvPr/>
          </p:nvSpPr>
          <p:spPr>
            <a:xfrm>
              <a:off x="9990423" y="2050414"/>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935" name="object 935"/>
            <p:cNvSpPr/>
            <p:nvPr/>
          </p:nvSpPr>
          <p:spPr>
            <a:xfrm>
              <a:off x="9983184" y="2050414"/>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936" name="object 936"/>
            <p:cNvSpPr/>
            <p:nvPr/>
          </p:nvSpPr>
          <p:spPr>
            <a:xfrm>
              <a:off x="9687654" y="2136013"/>
              <a:ext cx="0" cy="6350"/>
            </a:xfrm>
            <a:custGeom>
              <a:avLst/>
              <a:gdLst/>
              <a:ahLst/>
              <a:cxnLst/>
              <a:rect l="l" t="t" r="r" b="b"/>
              <a:pathLst>
                <a:path h="6350">
                  <a:moveTo>
                    <a:pt x="0" y="0"/>
                  </a:moveTo>
                  <a:lnTo>
                    <a:pt x="0" y="5841"/>
                  </a:lnTo>
                </a:path>
              </a:pathLst>
            </a:custGeom>
            <a:ln w="3175">
              <a:solidFill>
                <a:srgbClr val="B1B1B1"/>
              </a:solidFill>
            </a:ln>
          </p:spPr>
          <p:txBody>
            <a:bodyPr wrap="square" lIns="0" tIns="0" rIns="0" bIns="0" rtlCol="0"/>
            <a:lstStyle/>
            <a:p>
              <a:endParaRPr/>
            </a:p>
          </p:txBody>
        </p:sp>
        <p:sp>
          <p:nvSpPr>
            <p:cNvPr id="937" name="object 937"/>
            <p:cNvSpPr/>
            <p:nvPr/>
          </p:nvSpPr>
          <p:spPr>
            <a:xfrm>
              <a:off x="9646252" y="2141854"/>
              <a:ext cx="12700" cy="0"/>
            </a:xfrm>
            <a:custGeom>
              <a:avLst/>
              <a:gdLst/>
              <a:ahLst/>
              <a:cxnLst/>
              <a:rect l="l" t="t" r="r" b="b"/>
              <a:pathLst>
                <a:path w="12700">
                  <a:moveTo>
                    <a:pt x="0" y="0"/>
                  </a:moveTo>
                  <a:lnTo>
                    <a:pt x="12573" y="0"/>
                  </a:lnTo>
                </a:path>
              </a:pathLst>
            </a:custGeom>
            <a:ln w="3175">
              <a:solidFill>
                <a:srgbClr val="B1B1B1"/>
              </a:solidFill>
            </a:ln>
          </p:spPr>
          <p:txBody>
            <a:bodyPr wrap="square" lIns="0" tIns="0" rIns="0" bIns="0" rtlCol="0"/>
            <a:lstStyle/>
            <a:p>
              <a:endParaRPr/>
            </a:p>
          </p:txBody>
        </p:sp>
        <p:sp>
          <p:nvSpPr>
            <p:cNvPr id="938" name="object 938"/>
            <p:cNvSpPr/>
            <p:nvPr/>
          </p:nvSpPr>
          <p:spPr>
            <a:xfrm>
              <a:off x="9624662" y="2141855"/>
              <a:ext cx="21590" cy="8255"/>
            </a:xfrm>
            <a:custGeom>
              <a:avLst/>
              <a:gdLst/>
              <a:ahLst/>
              <a:cxnLst/>
              <a:rect l="l" t="t" r="r" b="b"/>
              <a:pathLst>
                <a:path w="21590" h="8255">
                  <a:moveTo>
                    <a:pt x="0" y="7747"/>
                  </a:moveTo>
                  <a:lnTo>
                    <a:pt x="14097" y="7747"/>
                  </a:lnTo>
                  <a:lnTo>
                    <a:pt x="14097" y="0"/>
                  </a:lnTo>
                  <a:lnTo>
                    <a:pt x="21590" y="0"/>
                  </a:lnTo>
                </a:path>
              </a:pathLst>
            </a:custGeom>
            <a:ln w="3175">
              <a:solidFill>
                <a:srgbClr val="B1B1B1"/>
              </a:solidFill>
            </a:ln>
          </p:spPr>
          <p:txBody>
            <a:bodyPr wrap="square" lIns="0" tIns="0" rIns="0" bIns="0" rtlCol="0"/>
            <a:lstStyle/>
            <a:p>
              <a:endParaRPr/>
            </a:p>
          </p:txBody>
        </p:sp>
        <p:sp>
          <p:nvSpPr>
            <p:cNvPr id="939" name="object 939"/>
            <p:cNvSpPr/>
            <p:nvPr/>
          </p:nvSpPr>
          <p:spPr>
            <a:xfrm>
              <a:off x="9680542" y="2136013"/>
              <a:ext cx="7620" cy="6350"/>
            </a:xfrm>
            <a:custGeom>
              <a:avLst/>
              <a:gdLst/>
              <a:ahLst/>
              <a:cxnLst/>
              <a:rect l="l" t="t" r="r" b="b"/>
              <a:pathLst>
                <a:path w="7620" h="6350">
                  <a:moveTo>
                    <a:pt x="7112" y="0"/>
                  </a:moveTo>
                  <a:lnTo>
                    <a:pt x="0" y="0"/>
                  </a:lnTo>
                  <a:lnTo>
                    <a:pt x="0" y="5841"/>
                  </a:lnTo>
                </a:path>
              </a:pathLst>
            </a:custGeom>
            <a:ln w="3175">
              <a:solidFill>
                <a:srgbClr val="B1B1B1"/>
              </a:solidFill>
            </a:ln>
          </p:spPr>
          <p:txBody>
            <a:bodyPr wrap="square" lIns="0" tIns="0" rIns="0" bIns="0" rtlCol="0"/>
            <a:lstStyle/>
            <a:p>
              <a:endParaRPr/>
            </a:p>
          </p:txBody>
        </p:sp>
        <p:sp>
          <p:nvSpPr>
            <p:cNvPr id="940" name="object 940"/>
            <p:cNvSpPr/>
            <p:nvPr/>
          </p:nvSpPr>
          <p:spPr>
            <a:xfrm>
              <a:off x="9658826" y="2141855"/>
              <a:ext cx="22225" cy="8255"/>
            </a:xfrm>
            <a:custGeom>
              <a:avLst/>
              <a:gdLst/>
              <a:ahLst/>
              <a:cxnLst/>
              <a:rect l="l" t="t" r="r" b="b"/>
              <a:pathLst>
                <a:path w="22225" h="8255">
                  <a:moveTo>
                    <a:pt x="21716" y="0"/>
                  </a:moveTo>
                  <a:lnTo>
                    <a:pt x="14477" y="0"/>
                  </a:lnTo>
                  <a:lnTo>
                    <a:pt x="14477" y="7747"/>
                  </a:lnTo>
                  <a:lnTo>
                    <a:pt x="7493" y="7747"/>
                  </a:lnTo>
                  <a:lnTo>
                    <a:pt x="7493" y="0"/>
                  </a:lnTo>
                  <a:lnTo>
                    <a:pt x="0" y="0"/>
                  </a:lnTo>
                </a:path>
              </a:pathLst>
            </a:custGeom>
            <a:ln w="3175">
              <a:solidFill>
                <a:srgbClr val="B1B1B1"/>
              </a:solidFill>
            </a:ln>
          </p:spPr>
          <p:txBody>
            <a:bodyPr wrap="square" lIns="0" tIns="0" rIns="0" bIns="0" rtlCol="0"/>
            <a:lstStyle/>
            <a:p>
              <a:endParaRPr/>
            </a:p>
          </p:txBody>
        </p:sp>
        <p:sp>
          <p:nvSpPr>
            <p:cNvPr id="941" name="object 941"/>
            <p:cNvSpPr/>
            <p:nvPr/>
          </p:nvSpPr>
          <p:spPr>
            <a:xfrm>
              <a:off x="9658825" y="2136013"/>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942" name="object 942"/>
            <p:cNvSpPr/>
            <p:nvPr/>
          </p:nvSpPr>
          <p:spPr>
            <a:xfrm>
              <a:off x="9694894" y="2136013"/>
              <a:ext cx="21590" cy="13970"/>
            </a:xfrm>
            <a:custGeom>
              <a:avLst/>
              <a:gdLst/>
              <a:ahLst/>
              <a:cxnLst/>
              <a:rect l="l" t="t" r="r" b="b"/>
              <a:pathLst>
                <a:path w="21590" h="13969">
                  <a:moveTo>
                    <a:pt x="21589" y="0"/>
                  </a:moveTo>
                  <a:lnTo>
                    <a:pt x="21589" y="6985"/>
                  </a:lnTo>
                  <a:lnTo>
                    <a:pt x="14096" y="6985"/>
                  </a:lnTo>
                  <a:lnTo>
                    <a:pt x="14096" y="13588"/>
                  </a:lnTo>
                  <a:lnTo>
                    <a:pt x="0" y="13588"/>
                  </a:lnTo>
                </a:path>
              </a:pathLst>
            </a:custGeom>
            <a:ln w="3175">
              <a:solidFill>
                <a:srgbClr val="B1B1B1"/>
              </a:solidFill>
            </a:ln>
          </p:spPr>
          <p:txBody>
            <a:bodyPr wrap="square" lIns="0" tIns="0" rIns="0" bIns="0" rtlCol="0"/>
            <a:lstStyle/>
            <a:p>
              <a:endParaRPr/>
            </a:p>
          </p:txBody>
        </p:sp>
        <p:sp>
          <p:nvSpPr>
            <p:cNvPr id="943" name="object 943"/>
            <p:cNvSpPr/>
            <p:nvPr/>
          </p:nvSpPr>
          <p:spPr>
            <a:xfrm>
              <a:off x="9709372" y="2136013"/>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944" name="object 944"/>
            <p:cNvSpPr/>
            <p:nvPr/>
          </p:nvSpPr>
          <p:spPr>
            <a:xfrm>
              <a:off x="9725500" y="2136013"/>
              <a:ext cx="0" cy="6350"/>
            </a:xfrm>
            <a:custGeom>
              <a:avLst/>
              <a:gdLst/>
              <a:ahLst/>
              <a:cxnLst/>
              <a:rect l="l" t="t" r="r" b="b"/>
              <a:pathLst>
                <a:path h="6350">
                  <a:moveTo>
                    <a:pt x="0" y="0"/>
                  </a:moveTo>
                  <a:lnTo>
                    <a:pt x="0" y="5841"/>
                  </a:lnTo>
                </a:path>
              </a:pathLst>
            </a:custGeom>
            <a:ln w="3175">
              <a:solidFill>
                <a:srgbClr val="B1B1B1"/>
              </a:solidFill>
            </a:ln>
          </p:spPr>
          <p:txBody>
            <a:bodyPr wrap="square" lIns="0" tIns="0" rIns="0" bIns="0" rtlCol="0"/>
            <a:lstStyle/>
            <a:p>
              <a:endParaRPr/>
            </a:p>
          </p:txBody>
        </p:sp>
        <p:sp>
          <p:nvSpPr>
            <p:cNvPr id="945" name="object 945"/>
            <p:cNvSpPr/>
            <p:nvPr/>
          </p:nvSpPr>
          <p:spPr>
            <a:xfrm>
              <a:off x="9716485" y="2136013"/>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946" name="object 946"/>
            <p:cNvSpPr/>
            <p:nvPr/>
          </p:nvSpPr>
          <p:spPr>
            <a:xfrm>
              <a:off x="9725500" y="2126233"/>
              <a:ext cx="0" cy="10160"/>
            </a:xfrm>
            <a:custGeom>
              <a:avLst/>
              <a:gdLst/>
              <a:ahLst/>
              <a:cxnLst/>
              <a:rect l="l" t="t" r="r" b="b"/>
              <a:pathLst>
                <a:path h="10160">
                  <a:moveTo>
                    <a:pt x="0" y="9778"/>
                  </a:moveTo>
                  <a:lnTo>
                    <a:pt x="0" y="0"/>
                  </a:lnTo>
                </a:path>
              </a:pathLst>
            </a:custGeom>
            <a:ln w="3175">
              <a:solidFill>
                <a:srgbClr val="B1B1B1"/>
              </a:solidFill>
            </a:ln>
          </p:spPr>
          <p:txBody>
            <a:bodyPr wrap="square" lIns="0" tIns="0" rIns="0" bIns="0" rtlCol="0"/>
            <a:lstStyle/>
            <a:p>
              <a:endParaRPr/>
            </a:p>
          </p:txBody>
        </p:sp>
        <p:sp>
          <p:nvSpPr>
            <p:cNvPr id="947" name="object 947"/>
            <p:cNvSpPr/>
            <p:nvPr/>
          </p:nvSpPr>
          <p:spPr>
            <a:xfrm>
              <a:off x="9738201" y="2126233"/>
              <a:ext cx="9525" cy="10160"/>
            </a:xfrm>
            <a:custGeom>
              <a:avLst/>
              <a:gdLst/>
              <a:ahLst/>
              <a:cxnLst/>
              <a:rect l="l" t="t" r="r" b="b"/>
              <a:pathLst>
                <a:path w="9525" h="10160">
                  <a:moveTo>
                    <a:pt x="9016" y="0"/>
                  </a:moveTo>
                  <a:lnTo>
                    <a:pt x="9016" y="9778"/>
                  </a:lnTo>
                  <a:lnTo>
                    <a:pt x="0" y="9778"/>
                  </a:lnTo>
                </a:path>
              </a:pathLst>
            </a:custGeom>
            <a:ln w="3175">
              <a:solidFill>
                <a:srgbClr val="B1B1B1"/>
              </a:solidFill>
            </a:ln>
          </p:spPr>
          <p:txBody>
            <a:bodyPr wrap="square" lIns="0" tIns="0" rIns="0" bIns="0" rtlCol="0"/>
            <a:lstStyle/>
            <a:p>
              <a:endParaRPr/>
            </a:p>
          </p:txBody>
        </p:sp>
        <p:sp>
          <p:nvSpPr>
            <p:cNvPr id="948" name="object 948"/>
            <p:cNvSpPr/>
            <p:nvPr/>
          </p:nvSpPr>
          <p:spPr>
            <a:xfrm>
              <a:off x="9738200" y="2126233"/>
              <a:ext cx="0" cy="10160"/>
            </a:xfrm>
            <a:custGeom>
              <a:avLst/>
              <a:gdLst/>
              <a:ahLst/>
              <a:cxnLst/>
              <a:rect l="l" t="t" r="r" b="b"/>
              <a:pathLst>
                <a:path h="10160">
                  <a:moveTo>
                    <a:pt x="0" y="0"/>
                  </a:moveTo>
                  <a:lnTo>
                    <a:pt x="0" y="9778"/>
                  </a:lnTo>
                </a:path>
              </a:pathLst>
            </a:custGeom>
            <a:ln w="3175">
              <a:solidFill>
                <a:srgbClr val="B1B1B1"/>
              </a:solidFill>
            </a:ln>
          </p:spPr>
          <p:txBody>
            <a:bodyPr wrap="square" lIns="0" tIns="0" rIns="0" bIns="0" rtlCol="0"/>
            <a:lstStyle/>
            <a:p>
              <a:endParaRPr/>
            </a:p>
          </p:txBody>
        </p:sp>
        <p:sp>
          <p:nvSpPr>
            <p:cNvPr id="949" name="object 949"/>
            <p:cNvSpPr/>
            <p:nvPr/>
          </p:nvSpPr>
          <p:spPr>
            <a:xfrm>
              <a:off x="9738200" y="2136013"/>
              <a:ext cx="0" cy="6350"/>
            </a:xfrm>
            <a:custGeom>
              <a:avLst/>
              <a:gdLst/>
              <a:ahLst/>
              <a:cxnLst/>
              <a:rect l="l" t="t" r="r" b="b"/>
              <a:pathLst>
                <a:path h="6350">
                  <a:moveTo>
                    <a:pt x="0" y="0"/>
                  </a:moveTo>
                  <a:lnTo>
                    <a:pt x="0" y="5841"/>
                  </a:lnTo>
                </a:path>
              </a:pathLst>
            </a:custGeom>
            <a:ln w="3175">
              <a:solidFill>
                <a:srgbClr val="B1B1B1"/>
              </a:solidFill>
            </a:ln>
          </p:spPr>
          <p:txBody>
            <a:bodyPr wrap="square" lIns="0" tIns="0" rIns="0" bIns="0" rtlCol="0"/>
            <a:lstStyle/>
            <a:p>
              <a:endParaRPr/>
            </a:p>
          </p:txBody>
        </p:sp>
        <p:sp>
          <p:nvSpPr>
            <p:cNvPr id="950" name="object 950"/>
            <p:cNvSpPr/>
            <p:nvPr/>
          </p:nvSpPr>
          <p:spPr>
            <a:xfrm>
              <a:off x="9738201" y="2126233"/>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951" name="object 951"/>
            <p:cNvSpPr/>
            <p:nvPr/>
          </p:nvSpPr>
          <p:spPr>
            <a:xfrm>
              <a:off x="9725500" y="2126233"/>
              <a:ext cx="12700" cy="10160"/>
            </a:xfrm>
            <a:custGeom>
              <a:avLst/>
              <a:gdLst/>
              <a:ahLst/>
              <a:cxnLst/>
              <a:rect l="l" t="t" r="r" b="b"/>
              <a:pathLst>
                <a:path w="12700" h="10160">
                  <a:moveTo>
                    <a:pt x="12700" y="0"/>
                  </a:moveTo>
                  <a:lnTo>
                    <a:pt x="5969" y="0"/>
                  </a:lnTo>
                  <a:lnTo>
                    <a:pt x="5969" y="9778"/>
                  </a:lnTo>
                  <a:lnTo>
                    <a:pt x="0" y="9778"/>
                  </a:lnTo>
                </a:path>
              </a:pathLst>
            </a:custGeom>
            <a:ln w="3175">
              <a:solidFill>
                <a:srgbClr val="B1B1B1"/>
              </a:solidFill>
            </a:ln>
          </p:spPr>
          <p:txBody>
            <a:bodyPr wrap="square" lIns="0" tIns="0" rIns="0" bIns="0" rtlCol="0"/>
            <a:lstStyle/>
            <a:p>
              <a:endParaRPr/>
            </a:p>
          </p:txBody>
        </p:sp>
        <p:sp>
          <p:nvSpPr>
            <p:cNvPr id="952" name="object 952"/>
            <p:cNvSpPr/>
            <p:nvPr/>
          </p:nvSpPr>
          <p:spPr>
            <a:xfrm>
              <a:off x="9795859" y="2112645"/>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953" name="object 953"/>
            <p:cNvSpPr/>
            <p:nvPr/>
          </p:nvSpPr>
          <p:spPr>
            <a:xfrm>
              <a:off x="9793128" y="2112646"/>
              <a:ext cx="0" cy="6985"/>
            </a:xfrm>
            <a:custGeom>
              <a:avLst/>
              <a:gdLst/>
              <a:ahLst/>
              <a:cxnLst/>
              <a:rect l="l" t="t" r="r" b="b"/>
              <a:pathLst>
                <a:path h="6985">
                  <a:moveTo>
                    <a:pt x="0" y="0"/>
                  </a:moveTo>
                  <a:lnTo>
                    <a:pt x="0" y="6730"/>
                  </a:lnTo>
                </a:path>
              </a:pathLst>
            </a:custGeom>
            <a:ln w="7239">
              <a:solidFill>
                <a:srgbClr val="B1B1B1"/>
              </a:solidFill>
            </a:ln>
          </p:spPr>
          <p:txBody>
            <a:bodyPr wrap="square" lIns="0" tIns="0" rIns="0" bIns="0" rtlCol="0"/>
            <a:lstStyle/>
            <a:p>
              <a:endParaRPr/>
            </a:p>
          </p:txBody>
        </p:sp>
        <p:sp>
          <p:nvSpPr>
            <p:cNvPr id="954" name="object 954"/>
            <p:cNvSpPr/>
            <p:nvPr/>
          </p:nvSpPr>
          <p:spPr>
            <a:xfrm>
              <a:off x="9768809" y="2118487"/>
              <a:ext cx="5715" cy="8255"/>
            </a:xfrm>
            <a:custGeom>
              <a:avLst/>
              <a:gdLst/>
              <a:ahLst/>
              <a:cxnLst/>
              <a:rect l="l" t="t" r="r" b="b"/>
              <a:pathLst>
                <a:path w="5715" h="8255">
                  <a:moveTo>
                    <a:pt x="5333" y="7747"/>
                  </a:moveTo>
                  <a:lnTo>
                    <a:pt x="5333" y="0"/>
                  </a:lnTo>
                  <a:lnTo>
                    <a:pt x="0" y="0"/>
                  </a:lnTo>
                  <a:lnTo>
                    <a:pt x="0" y="7747"/>
                  </a:lnTo>
                </a:path>
              </a:pathLst>
            </a:custGeom>
            <a:ln w="3175">
              <a:solidFill>
                <a:srgbClr val="B1B1B1"/>
              </a:solidFill>
            </a:ln>
          </p:spPr>
          <p:txBody>
            <a:bodyPr wrap="square" lIns="0" tIns="0" rIns="0" bIns="0" rtlCol="0"/>
            <a:lstStyle/>
            <a:p>
              <a:endParaRPr/>
            </a:p>
          </p:txBody>
        </p:sp>
        <p:sp>
          <p:nvSpPr>
            <p:cNvPr id="955" name="object 955"/>
            <p:cNvSpPr/>
            <p:nvPr/>
          </p:nvSpPr>
          <p:spPr>
            <a:xfrm>
              <a:off x="9768809" y="2126233"/>
              <a:ext cx="5715" cy="10160"/>
            </a:xfrm>
            <a:custGeom>
              <a:avLst/>
              <a:gdLst/>
              <a:ahLst/>
              <a:cxnLst/>
              <a:rect l="l" t="t" r="r" b="b"/>
              <a:pathLst>
                <a:path w="5715" h="10160">
                  <a:moveTo>
                    <a:pt x="5333" y="0"/>
                  </a:moveTo>
                  <a:lnTo>
                    <a:pt x="5333" y="9778"/>
                  </a:lnTo>
                  <a:lnTo>
                    <a:pt x="0" y="9778"/>
                  </a:lnTo>
                  <a:lnTo>
                    <a:pt x="0" y="0"/>
                  </a:lnTo>
                </a:path>
              </a:pathLst>
            </a:custGeom>
            <a:ln w="3175">
              <a:solidFill>
                <a:srgbClr val="B1B1B1"/>
              </a:solidFill>
            </a:ln>
          </p:spPr>
          <p:txBody>
            <a:bodyPr wrap="square" lIns="0" tIns="0" rIns="0" bIns="0" rtlCol="0"/>
            <a:lstStyle/>
            <a:p>
              <a:endParaRPr/>
            </a:p>
          </p:txBody>
        </p:sp>
        <p:sp>
          <p:nvSpPr>
            <p:cNvPr id="956" name="object 956"/>
            <p:cNvSpPr/>
            <p:nvPr/>
          </p:nvSpPr>
          <p:spPr>
            <a:xfrm>
              <a:off x="9768809" y="2126233"/>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957" name="object 957"/>
            <p:cNvSpPr/>
            <p:nvPr/>
          </p:nvSpPr>
          <p:spPr>
            <a:xfrm>
              <a:off x="9774141" y="2112645"/>
              <a:ext cx="16510" cy="13970"/>
            </a:xfrm>
            <a:custGeom>
              <a:avLst/>
              <a:gdLst/>
              <a:ahLst/>
              <a:cxnLst/>
              <a:rect l="l" t="t" r="r" b="b"/>
              <a:pathLst>
                <a:path w="16509" h="13969">
                  <a:moveTo>
                    <a:pt x="16256" y="6857"/>
                  </a:moveTo>
                  <a:lnTo>
                    <a:pt x="7874" y="0"/>
                  </a:lnTo>
                  <a:lnTo>
                    <a:pt x="7874" y="13588"/>
                  </a:lnTo>
                  <a:lnTo>
                    <a:pt x="0" y="13588"/>
                  </a:lnTo>
                </a:path>
              </a:pathLst>
            </a:custGeom>
            <a:ln w="3175">
              <a:solidFill>
                <a:srgbClr val="B1B1B1"/>
              </a:solidFill>
            </a:ln>
          </p:spPr>
          <p:txBody>
            <a:bodyPr wrap="square" lIns="0" tIns="0" rIns="0" bIns="0" rtlCol="0"/>
            <a:lstStyle/>
            <a:p>
              <a:endParaRPr/>
            </a:p>
          </p:txBody>
        </p:sp>
        <p:sp>
          <p:nvSpPr>
            <p:cNvPr id="958" name="object 958"/>
            <p:cNvSpPr/>
            <p:nvPr/>
          </p:nvSpPr>
          <p:spPr>
            <a:xfrm>
              <a:off x="9795860" y="2112645"/>
              <a:ext cx="31115" cy="13970"/>
            </a:xfrm>
            <a:custGeom>
              <a:avLst/>
              <a:gdLst/>
              <a:ahLst/>
              <a:cxnLst/>
              <a:rect l="l" t="t" r="r" b="b"/>
              <a:pathLst>
                <a:path w="31115" h="13969">
                  <a:moveTo>
                    <a:pt x="30606" y="6857"/>
                  </a:moveTo>
                  <a:lnTo>
                    <a:pt x="22987" y="6857"/>
                  </a:lnTo>
                  <a:lnTo>
                    <a:pt x="22987" y="0"/>
                  </a:lnTo>
                  <a:lnTo>
                    <a:pt x="14986" y="0"/>
                  </a:lnTo>
                  <a:lnTo>
                    <a:pt x="14986" y="6857"/>
                  </a:lnTo>
                  <a:lnTo>
                    <a:pt x="7239" y="6857"/>
                  </a:lnTo>
                  <a:lnTo>
                    <a:pt x="7239" y="13588"/>
                  </a:lnTo>
                  <a:lnTo>
                    <a:pt x="0" y="13588"/>
                  </a:lnTo>
                  <a:lnTo>
                    <a:pt x="0" y="6857"/>
                  </a:lnTo>
                </a:path>
              </a:pathLst>
            </a:custGeom>
            <a:ln w="3175">
              <a:solidFill>
                <a:srgbClr val="B1B1B1"/>
              </a:solidFill>
            </a:ln>
          </p:spPr>
          <p:txBody>
            <a:bodyPr wrap="square" lIns="0" tIns="0" rIns="0" bIns="0" rtlCol="0"/>
            <a:lstStyle/>
            <a:p>
              <a:endParaRPr/>
            </a:p>
          </p:txBody>
        </p:sp>
        <p:sp>
          <p:nvSpPr>
            <p:cNvPr id="959" name="object 959"/>
            <p:cNvSpPr/>
            <p:nvPr/>
          </p:nvSpPr>
          <p:spPr>
            <a:xfrm>
              <a:off x="9826466" y="2112645"/>
              <a:ext cx="5715" cy="6350"/>
            </a:xfrm>
            <a:custGeom>
              <a:avLst/>
              <a:gdLst/>
              <a:ahLst/>
              <a:cxnLst/>
              <a:rect l="l" t="t" r="r" b="b"/>
              <a:pathLst>
                <a:path w="5715" h="6350">
                  <a:moveTo>
                    <a:pt x="5334" y="0"/>
                  </a:moveTo>
                  <a:lnTo>
                    <a:pt x="5334" y="5841"/>
                  </a:lnTo>
                  <a:lnTo>
                    <a:pt x="0" y="5841"/>
                  </a:lnTo>
                </a:path>
              </a:pathLst>
            </a:custGeom>
            <a:ln w="3175">
              <a:solidFill>
                <a:srgbClr val="B1B1B1"/>
              </a:solidFill>
            </a:ln>
          </p:spPr>
          <p:txBody>
            <a:bodyPr wrap="square" lIns="0" tIns="0" rIns="0" bIns="0" rtlCol="0"/>
            <a:lstStyle/>
            <a:p>
              <a:endParaRPr/>
            </a:p>
          </p:txBody>
        </p:sp>
        <p:sp>
          <p:nvSpPr>
            <p:cNvPr id="960" name="object 960"/>
            <p:cNvSpPr/>
            <p:nvPr/>
          </p:nvSpPr>
          <p:spPr>
            <a:xfrm>
              <a:off x="9826466" y="2112645"/>
              <a:ext cx="5715" cy="6350"/>
            </a:xfrm>
            <a:custGeom>
              <a:avLst/>
              <a:gdLst/>
              <a:ahLst/>
              <a:cxnLst/>
              <a:rect l="l" t="t" r="r" b="b"/>
              <a:pathLst>
                <a:path w="5715" h="6350">
                  <a:moveTo>
                    <a:pt x="5334" y="0"/>
                  </a:moveTo>
                  <a:lnTo>
                    <a:pt x="0" y="0"/>
                  </a:lnTo>
                  <a:lnTo>
                    <a:pt x="0" y="5841"/>
                  </a:lnTo>
                </a:path>
              </a:pathLst>
            </a:custGeom>
            <a:ln w="3175">
              <a:solidFill>
                <a:srgbClr val="B1B1B1"/>
              </a:solidFill>
            </a:ln>
          </p:spPr>
          <p:txBody>
            <a:bodyPr wrap="square" lIns="0" tIns="0" rIns="0" bIns="0" rtlCol="0"/>
            <a:lstStyle/>
            <a:p>
              <a:endParaRPr/>
            </a:p>
          </p:txBody>
        </p:sp>
        <p:sp>
          <p:nvSpPr>
            <p:cNvPr id="961" name="object 961"/>
            <p:cNvSpPr/>
            <p:nvPr/>
          </p:nvSpPr>
          <p:spPr>
            <a:xfrm>
              <a:off x="9747217" y="2126233"/>
              <a:ext cx="21590" cy="0"/>
            </a:xfrm>
            <a:custGeom>
              <a:avLst/>
              <a:gdLst/>
              <a:ahLst/>
              <a:cxnLst/>
              <a:rect l="l" t="t" r="r" b="b"/>
              <a:pathLst>
                <a:path w="21590">
                  <a:moveTo>
                    <a:pt x="21590" y="0"/>
                  </a:moveTo>
                  <a:lnTo>
                    <a:pt x="0" y="0"/>
                  </a:lnTo>
                </a:path>
              </a:pathLst>
            </a:custGeom>
            <a:ln w="3175">
              <a:solidFill>
                <a:srgbClr val="B1B1B1"/>
              </a:solidFill>
            </a:ln>
          </p:spPr>
          <p:txBody>
            <a:bodyPr wrap="square" lIns="0" tIns="0" rIns="0" bIns="0" rtlCol="0"/>
            <a:lstStyle/>
            <a:p>
              <a:endParaRPr/>
            </a:p>
          </p:txBody>
        </p:sp>
        <p:sp>
          <p:nvSpPr>
            <p:cNvPr id="962" name="object 962"/>
            <p:cNvSpPr/>
            <p:nvPr/>
          </p:nvSpPr>
          <p:spPr>
            <a:xfrm>
              <a:off x="9687654" y="2136013"/>
              <a:ext cx="7620" cy="13970"/>
            </a:xfrm>
            <a:custGeom>
              <a:avLst/>
              <a:gdLst/>
              <a:ahLst/>
              <a:cxnLst/>
              <a:rect l="l" t="t" r="r" b="b"/>
              <a:pathLst>
                <a:path w="7620" h="13969">
                  <a:moveTo>
                    <a:pt x="7239" y="13588"/>
                  </a:moveTo>
                  <a:lnTo>
                    <a:pt x="7239" y="0"/>
                  </a:lnTo>
                  <a:lnTo>
                    <a:pt x="0" y="0"/>
                  </a:lnTo>
                </a:path>
              </a:pathLst>
            </a:custGeom>
            <a:ln w="3175">
              <a:solidFill>
                <a:srgbClr val="B1B1B1"/>
              </a:solidFill>
            </a:ln>
          </p:spPr>
          <p:txBody>
            <a:bodyPr wrap="square" lIns="0" tIns="0" rIns="0" bIns="0" rtlCol="0"/>
            <a:lstStyle/>
            <a:p>
              <a:endParaRPr/>
            </a:p>
          </p:txBody>
        </p:sp>
        <p:sp>
          <p:nvSpPr>
            <p:cNvPr id="963" name="object 963"/>
            <p:cNvSpPr/>
            <p:nvPr/>
          </p:nvSpPr>
          <p:spPr>
            <a:xfrm>
              <a:off x="9624662" y="2149601"/>
              <a:ext cx="0" cy="10160"/>
            </a:xfrm>
            <a:custGeom>
              <a:avLst/>
              <a:gdLst/>
              <a:ahLst/>
              <a:cxnLst/>
              <a:rect l="l" t="t" r="r" b="b"/>
              <a:pathLst>
                <a:path h="10160">
                  <a:moveTo>
                    <a:pt x="0" y="9778"/>
                  </a:moveTo>
                  <a:lnTo>
                    <a:pt x="0" y="0"/>
                  </a:lnTo>
                </a:path>
              </a:pathLst>
            </a:custGeom>
            <a:ln w="3175">
              <a:solidFill>
                <a:srgbClr val="B1B1B1"/>
              </a:solidFill>
            </a:ln>
          </p:spPr>
          <p:txBody>
            <a:bodyPr wrap="square" lIns="0" tIns="0" rIns="0" bIns="0" rtlCol="0"/>
            <a:lstStyle/>
            <a:p>
              <a:endParaRPr/>
            </a:p>
          </p:txBody>
        </p:sp>
        <p:sp>
          <p:nvSpPr>
            <p:cNvPr id="964" name="object 964"/>
            <p:cNvSpPr/>
            <p:nvPr/>
          </p:nvSpPr>
          <p:spPr>
            <a:xfrm>
              <a:off x="9565226" y="2149602"/>
              <a:ext cx="59690" cy="56515"/>
            </a:xfrm>
            <a:custGeom>
              <a:avLst/>
              <a:gdLst/>
              <a:ahLst/>
              <a:cxnLst/>
              <a:rect l="l" t="t" r="r" b="b"/>
              <a:pathLst>
                <a:path w="59690" h="56514">
                  <a:moveTo>
                    <a:pt x="0" y="56387"/>
                  </a:moveTo>
                  <a:lnTo>
                    <a:pt x="7365" y="56387"/>
                  </a:lnTo>
                  <a:lnTo>
                    <a:pt x="7365" y="48133"/>
                  </a:lnTo>
                  <a:lnTo>
                    <a:pt x="14731" y="48133"/>
                  </a:lnTo>
                  <a:lnTo>
                    <a:pt x="14731" y="40132"/>
                  </a:lnTo>
                  <a:lnTo>
                    <a:pt x="21844" y="40132"/>
                  </a:lnTo>
                  <a:lnTo>
                    <a:pt x="21844" y="32131"/>
                  </a:lnTo>
                  <a:lnTo>
                    <a:pt x="36956" y="32131"/>
                  </a:lnTo>
                  <a:lnTo>
                    <a:pt x="36956" y="24257"/>
                  </a:lnTo>
                  <a:lnTo>
                    <a:pt x="43942" y="24257"/>
                  </a:lnTo>
                  <a:lnTo>
                    <a:pt x="43942" y="16256"/>
                  </a:lnTo>
                  <a:lnTo>
                    <a:pt x="51688" y="16256"/>
                  </a:lnTo>
                  <a:lnTo>
                    <a:pt x="51688" y="0"/>
                  </a:lnTo>
                  <a:lnTo>
                    <a:pt x="59435" y="0"/>
                  </a:lnTo>
                </a:path>
              </a:pathLst>
            </a:custGeom>
            <a:ln w="3175">
              <a:solidFill>
                <a:srgbClr val="B1B1B1"/>
              </a:solidFill>
            </a:ln>
          </p:spPr>
          <p:txBody>
            <a:bodyPr wrap="square" lIns="0" tIns="0" rIns="0" bIns="0" rtlCol="0"/>
            <a:lstStyle/>
            <a:p>
              <a:endParaRPr/>
            </a:p>
          </p:txBody>
        </p:sp>
        <p:sp>
          <p:nvSpPr>
            <p:cNvPr id="965" name="object 965"/>
            <p:cNvSpPr/>
            <p:nvPr/>
          </p:nvSpPr>
          <p:spPr>
            <a:xfrm>
              <a:off x="9550749" y="2205989"/>
              <a:ext cx="14604" cy="6350"/>
            </a:xfrm>
            <a:custGeom>
              <a:avLst/>
              <a:gdLst/>
              <a:ahLst/>
              <a:cxnLst/>
              <a:rect l="l" t="t" r="r" b="b"/>
              <a:pathLst>
                <a:path w="14604" h="6350">
                  <a:moveTo>
                    <a:pt x="0" y="5842"/>
                  </a:moveTo>
                  <a:lnTo>
                    <a:pt x="7365" y="5842"/>
                  </a:lnTo>
                  <a:lnTo>
                    <a:pt x="7365" y="0"/>
                  </a:lnTo>
                  <a:lnTo>
                    <a:pt x="14477" y="0"/>
                  </a:lnTo>
                </a:path>
              </a:pathLst>
            </a:custGeom>
            <a:ln w="3175">
              <a:solidFill>
                <a:srgbClr val="B1B1B1"/>
              </a:solidFill>
            </a:ln>
          </p:spPr>
          <p:txBody>
            <a:bodyPr wrap="square" lIns="0" tIns="0" rIns="0" bIns="0" rtlCol="0"/>
            <a:lstStyle/>
            <a:p>
              <a:endParaRPr/>
            </a:p>
          </p:txBody>
        </p:sp>
        <p:sp>
          <p:nvSpPr>
            <p:cNvPr id="966" name="object 966"/>
            <p:cNvSpPr/>
            <p:nvPr/>
          </p:nvSpPr>
          <p:spPr>
            <a:xfrm>
              <a:off x="9529159" y="2211832"/>
              <a:ext cx="21590" cy="10160"/>
            </a:xfrm>
            <a:custGeom>
              <a:avLst/>
              <a:gdLst/>
              <a:ahLst/>
              <a:cxnLst/>
              <a:rect l="l" t="t" r="r" b="b"/>
              <a:pathLst>
                <a:path w="21590" h="10160">
                  <a:moveTo>
                    <a:pt x="0" y="9778"/>
                  </a:moveTo>
                  <a:lnTo>
                    <a:pt x="14986" y="9778"/>
                  </a:lnTo>
                  <a:lnTo>
                    <a:pt x="14986" y="0"/>
                  </a:lnTo>
                  <a:lnTo>
                    <a:pt x="21590" y="0"/>
                  </a:lnTo>
                </a:path>
              </a:pathLst>
            </a:custGeom>
            <a:ln w="3175">
              <a:solidFill>
                <a:srgbClr val="B1B1B1"/>
              </a:solidFill>
            </a:ln>
          </p:spPr>
          <p:txBody>
            <a:bodyPr wrap="square" lIns="0" tIns="0" rIns="0" bIns="0" rtlCol="0"/>
            <a:lstStyle/>
            <a:p>
              <a:endParaRPr/>
            </a:p>
          </p:txBody>
        </p:sp>
        <p:sp>
          <p:nvSpPr>
            <p:cNvPr id="967" name="object 967"/>
            <p:cNvSpPr/>
            <p:nvPr/>
          </p:nvSpPr>
          <p:spPr>
            <a:xfrm>
              <a:off x="9550749" y="2211832"/>
              <a:ext cx="0" cy="10160"/>
            </a:xfrm>
            <a:custGeom>
              <a:avLst/>
              <a:gdLst/>
              <a:ahLst/>
              <a:cxnLst/>
              <a:rect l="l" t="t" r="r" b="b"/>
              <a:pathLst>
                <a:path h="10160">
                  <a:moveTo>
                    <a:pt x="0" y="0"/>
                  </a:moveTo>
                  <a:lnTo>
                    <a:pt x="0" y="9778"/>
                  </a:lnTo>
                </a:path>
              </a:pathLst>
            </a:custGeom>
            <a:ln w="3175">
              <a:solidFill>
                <a:srgbClr val="B1B1B1"/>
              </a:solidFill>
            </a:ln>
          </p:spPr>
          <p:txBody>
            <a:bodyPr wrap="square" lIns="0" tIns="0" rIns="0" bIns="0" rtlCol="0"/>
            <a:lstStyle/>
            <a:p>
              <a:endParaRPr/>
            </a:p>
          </p:txBody>
        </p:sp>
        <p:sp>
          <p:nvSpPr>
            <p:cNvPr id="968" name="object 968"/>
            <p:cNvSpPr/>
            <p:nvPr/>
          </p:nvSpPr>
          <p:spPr>
            <a:xfrm>
              <a:off x="9565226" y="2205989"/>
              <a:ext cx="0" cy="6350"/>
            </a:xfrm>
            <a:custGeom>
              <a:avLst/>
              <a:gdLst/>
              <a:ahLst/>
              <a:cxnLst/>
              <a:rect l="l" t="t" r="r" b="b"/>
              <a:pathLst>
                <a:path h="6350">
                  <a:moveTo>
                    <a:pt x="0" y="5842"/>
                  </a:moveTo>
                  <a:lnTo>
                    <a:pt x="0" y="0"/>
                  </a:lnTo>
                </a:path>
              </a:pathLst>
            </a:custGeom>
            <a:ln w="3175">
              <a:solidFill>
                <a:srgbClr val="B1B1B1"/>
              </a:solidFill>
            </a:ln>
          </p:spPr>
          <p:txBody>
            <a:bodyPr wrap="square" lIns="0" tIns="0" rIns="0" bIns="0" rtlCol="0"/>
            <a:lstStyle/>
            <a:p>
              <a:endParaRPr/>
            </a:p>
          </p:txBody>
        </p:sp>
        <p:sp>
          <p:nvSpPr>
            <p:cNvPr id="969" name="object 969"/>
            <p:cNvSpPr/>
            <p:nvPr/>
          </p:nvSpPr>
          <p:spPr>
            <a:xfrm>
              <a:off x="9687654" y="2149601"/>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970" name="object 970"/>
            <p:cNvSpPr/>
            <p:nvPr/>
          </p:nvSpPr>
          <p:spPr>
            <a:xfrm>
              <a:off x="9680542" y="2141855"/>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971" name="object 971"/>
            <p:cNvSpPr/>
            <p:nvPr/>
          </p:nvSpPr>
          <p:spPr>
            <a:xfrm>
              <a:off x="9646252" y="2141855"/>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972" name="object 972"/>
            <p:cNvSpPr/>
            <p:nvPr/>
          </p:nvSpPr>
          <p:spPr>
            <a:xfrm>
              <a:off x="9485852" y="2229357"/>
              <a:ext cx="22225" cy="21590"/>
            </a:xfrm>
            <a:custGeom>
              <a:avLst/>
              <a:gdLst/>
              <a:ahLst/>
              <a:cxnLst/>
              <a:rect l="l" t="t" r="r" b="b"/>
              <a:pathLst>
                <a:path w="22225" h="21589">
                  <a:moveTo>
                    <a:pt x="0" y="21336"/>
                  </a:moveTo>
                  <a:lnTo>
                    <a:pt x="7238" y="21336"/>
                  </a:lnTo>
                  <a:lnTo>
                    <a:pt x="7238" y="14096"/>
                  </a:lnTo>
                  <a:lnTo>
                    <a:pt x="14477" y="14096"/>
                  </a:lnTo>
                  <a:lnTo>
                    <a:pt x="14477" y="6603"/>
                  </a:lnTo>
                  <a:lnTo>
                    <a:pt x="21717" y="6603"/>
                  </a:lnTo>
                  <a:lnTo>
                    <a:pt x="21717" y="0"/>
                  </a:lnTo>
                </a:path>
              </a:pathLst>
            </a:custGeom>
            <a:ln w="3175">
              <a:solidFill>
                <a:srgbClr val="B1B1B1"/>
              </a:solidFill>
            </a:ln>
          </p:spPr>
          <p:txBody>
            <a:bodyPr wrap="square" lIns="0" tIns="0" rIns="0" bIns="0" rtlCol="0"/>
            <a:lstStyle/>
            <a:p>
              <a:endParaRPr/>
            </a:p>
          </p:txBody>
        </p:sp>
        <p:sp>
          <p:nvSpPr>
            <p:cNvPr id="973" name="object 973"/>
            <p:cNvSpPr/>
            <p:nvPr/>
          </p:nvSpPr>
          <p:spPr>
            <a:xfrm>
              <a:off x="9521920" y="222161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974" name="object 974"/>
            <p:cNvSpPr/>
            <p:nvPr/>
          </p:nvSpPr>
          <p:spPr>
            <a:xfrm>
              <a:off x="9521920" y="2221611"/>
              <a:ext cx="7620" cy="8255"/>
            </a:xfrm>
            <a:custGeom>
              <a:avLst/>
              <a:gdLst/>
              <a:ahLst/>
              <a:cxnLst/>
              <a:rect l="l" t="t" r="r" b="b"/>
              <a:pathLst>
                <a:path w="7620" h="8255">
                  <a:moveTo>
                    <a:pt x="0" y="0"/>
                  </a:moveTo>
                  <a:lnTo>
                    <a:pt x="0" y="7747"/>
                  </a:lnTo>
                  <a:lnTo>
                    <a:pt x="7238" y="7747"/>
                  </a:lnTo>
                  <a:lnTo>
                    <a:pt x="7238" y="0"/>
                  </a:lnTo>
                </a:path>
              </a:pathLst>
            </a:custGeom>
            <a:ln w="3175">
              <a:solidFill>
                <a:srgbClr val="B1B1B1"/>
              </a:solidFill>
            </a:ln>
          </p:spPr>
          <p:txBody>
            <a:bodyPr wrap="square" lIns="0" tIns="0" rIns="0" bIns="0" rtlCol="0"/>
            <a:lstStyle/>
            <a:p>
              <a:endParaRPr/>
            </a:p>
          </p:txBody>
        </p:sp>
        <p:sp>
          <p:nvSpPr>
            <p:cNvPr id="975" name="object 975"/>
            <p:cNvSpPr/>
            <p:nvPr/>
          </p:nvSpPr>
          <p:spPr>
            <a:xfrm>
              <a:off x="9507569" y="2221611"/>
              <a:ext cx="14604" cy="8255"/>
            </a:xfrm>
            <a:custGeom>
              <a:avLst/>
              <a:gdLst/>
              <a:ahLst/>
              <a:cxnLst/>
              <a:rect l="l" t="t" r="r" b="b"/>
              <a:pathLst>
                <a:path w="14604" h="8255">
                  <a:moveTo>
                    <a:pt x="0" y="7747"/>
                  </a:moveTo>
                  <a:lnTo>
                    <a:pt x="7111" y="7747"/>
                  </a:lnTo>
                  <a:lnTo>
                    <a:pt x="7111" y="0"/>
                  </a:lnTo>
                  <a:lnTo>
                    <a:pt x="14350" y="0"/>
                  </a:lnTo>
                </a:path>
              </a:pathLst>
            </a:custGeom>
            <a:ln w="3175">
              <a:solidFill>
                <a:srgbClr val="B1B1B1"/>
              </a:solidFill>
            </a:ln>
          </p:spPr>
          <p:txBody>
            <a:bodyPr wrap="square" lIns="0" tIns="0" rIns="0" bIns="0" rtlCol="0"/>
            <a:lstStyle/>
            <a:p>
              <a:endParaRPr/>
            </a:p>
          </p:txBody>
        </p:sp>
        <p:sp>
          <p:nvSpPr>
            <p:cNvPr id="976" name="object 976"/>
            <p:cNvSpPr/>
            <p:nvPr/>
          </p:nvSpPr>
          <p:spPr>
            <a:xfrm>
              <a:off x="9502109" y="2229357"/>
              <a:ext cx="5715" cy="0"/>
            </a:xfrm>
            <a:custGeom>
              <a:avLst/>
              <a:gdLst/>
              <a:ahLst/>
              <a:cxnLst/>
              <a:rect l="l" t="t" r="r" b="b"/>
              <a:pathLst>
                <a:path w="5715">
                  <a:moveTo>
                    <a:pt x="0" y="0"/>
                  </a:moveTo>
                  <a:lnTo>
                    <a:pt x="5461" y="0"/>
                  </a:lnTo>
                </a:path>
              </a:pathLst>
            </a:custGeom>
            <a:ln w="3175">
              <a:solidFill>
                <a:srgbClr val="B1B1B1"/>
              </a:solidFill>
            </a:ln>
          </p:spPr>
          <p:txBody>
            <a:bodyPr wrap="square" lIns="0" tIns="0" rIns="0" bIns="0" rtlCol="0"/>
            <a:lstStyle/>
            <a:p>
              <a:endParaRPr/>
            </a:p>
          </p:txBody>
        </p:sp>
        <p:sp>
          <p:nvSpPr>
            <p:cNvPr id="977" name="object 977"/>
            <p:cNvSpPr/>
            <p:nvPr/>
          </p:nvSpPr>
          <p:spPr>
            <a:xfrm>
              <a:off x="9458928" y="2266315"/>
              <a:ext cx="5715" cy="8255"/>
            </a:xfrm>
            <a:custGeom>
              <a:avLst/>
              <a:gdLst/>
              <a:ahLst/>
              <a:cxnLst/>
              <a:rect l="l" t="t" r="r" b="b"/>
              <a:pathLst>
                <a:path w="5715" h="8255">
                  <a:moveTo>
                    <a:pt x="0" y="7747"/>
                  </a:moveTo>
                  <a:lnTo>
                    <a:pt x="0" y="0"/>
                  </a:lnTo>
                  <a:lnTo>
                    <a:pt x="5333" y="0"/>
                  </a:lnTo>
                </a:path>
              </a:pathLst>
            </a:custGeom>
            <a:ln w="3175">
              <a:solidFill>
                <a:srgbClr val="B1B1B1"/>
              </a:solidFill>
            </a:ln>
          </p:spPr>
          <p:txBody>
            <a:bodyPr wrap="square" lIns="0" tIns="0" rIns="0" bIns="0" rtlCol="0"/>
            <a:lstStyle/>
            <a:p>
              <a:endParaRPr/>
            </a:p>
          </p:txBody>
        </p:sp>
        <p:sp>
          <p:nvSpPr>
            <p:cNvPr id="978" name="object 978"/>
            <p:cNvSpPr/>
            <p:nvPr/>
          </p:nvSpPr>
          <p:spPr>
            <a:xfrm>
              <a:off x="9428194" y="2291588"/>
              <a:ext cx="14604" cy="6350"/>
            </a:xfrm>
            <a:custGeom>
              <a:avLst/>
              <a:gdLst/>
              <a:ahLst/>
              <a:cxnLst/>
              <a:rect l="l" t="t" r="r" b="b"/>
              <a:pathLst>
                <a:path w="14604" h="6350">
                  <a:moveTo>
                    <a:pt x="0" y="5841"/>
                  </a:moveTo>
                  <a:lnTo>
                    <a:pt x="7238" y="5841"/>
                  </a:lnTo>
                  <a:lnTo>
                    <a:pt x="7238" y="0"/>
                  </a:lnTo>
                  <a:lnTo>
                    <a:pt x="14477" y="0"/>
                  </a:lnTo>
                </a:path>
              </a:pathLst>
            </a:custGeom>
            <a:ln w="3175">
              <a:solidFill>
                <a:srgbClr val="B1B1B1"/>
              </a:solidFill>
            </a:ln>
          </p:spPr>
          <p:txBody>
            <a:bodyPr wrap="square" lIns="0" tIns="0" rIns="0" bIns="0" rtlCol="0"/>
            <a:lstStyle/>
            <a:p>
              <a:endParaRPr/>
            </a:p>
          </p:txBody>
        </p:sp>
        <p:sp>
          <p:nvSpPr>
            <p:cNvPr id="979" name="object 979"/>
            <p:cNvSpPr/>
            <p:nvPr/>
          </p:nvSpPr>
          <p:spPr>
            <a:xfrm>
              <a:off x="9442672" y="2274061"/>
              <a:ext cx="7620" cy="17780"/>
            </a:xfrm>
            <a:custGeom>
              <a:avLst/>
              <a:gdLst/>
              <a:ahLst/>
              <a:cxnLst/>
              <a:rect l="l" t="t" r="r" b="b"/>
              <a:pathLst>
                <a:path w="7620" h="17780">
                  <a:moveTo>
                    <a:pt x="0" y="17525"/>
                  </a:moveTo>
                  <a:lnTo>
                    <a:pt x="0" y="0"/>
                  </a:lnTo>
                  <a:lnTo>
                    <a:pt x="7238" y="0"/>
                  </a:lnTo>
                </a:path>
              </a:pathLst>
            </a:custGeom>
            <a:ln w="3175">
              <a:solidFill>
                <a:srgbClr val="B1B1B1"/>
              </a:solidFill>
            </a:ln>
          </p:spPr>
          <p:txBody>
            <a:bodyPr wrap="square" lIns="0" tIns="0" rIns="0" bIns="0" rtlCol="0"/>
            <a:lstStyle/>
            <a:p>
              <a:endParaRPr/>
            </a:p>
          </p:txBody>
        </p:sp>
        <p:sp>
          <p:nvSpPr>
            <p:cNvPr id="980" name="object 980"/>
            <p:cNvSpPr/>
            <p:nvPr/>
          </p:nvSpPr>
          <p:spPr>
            <a:xfrm>
              <a:off x="9449911" y="2274061"/>
              <a:ext cx="0" cy="10160"/>
            </a:xfrm>
            <a:custGeom>
              <a:avLst/>
              <a:gdLst/>
              <a:ahLst/>
              <a:cxnLst/>
              <a:rect l="l" t="t" r="r" b="b"/>
              <a:pathLst>
                <a:path h="10160">
                  <a:moveTo>
                    <a:pt x="0" y="9651"/>
                  </a:moveTo>
                  <a:lnTo>
                    <a:pt x="0" y="0"/>
                  </a:lnTo>
                </a:path>
              </a:pathLst>
            </a:custGeom>
            <a:ln w="3175">
              <a:solidFill>
                <a:srgbClr val="B1B1B1"/>
              </a:solidFill>
            </a:ln>
          </p:spPr>
          <p:txBody>
            <a:bodyPr wrap="square" lIns="0" tIns="0" rIns="0" bIns="0" rtlCol="0"/>
            <a:lstStyle/>
            <a:p>
              <a:endParaRPr/>
            </a:p>
          </p:txBody>
        </p:sp>
        <p:sp>
          <p:nvSpPr>
            <p:cNvPr id="981" name="object 981"/>
            <p:cNvSpPr/>
            <p:nvPr/>
          </p:nvSpPr>
          <p:spPr>
            <a:xfrm>
              <a:off x="9449912" y="2274061"/>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982" name="object 982"/>
            <p:cNvSpPr/>
            <p:nvPr/>
          </p:nvSpPr>
          <p:spPr>
            <a:xfrm>
              <a:off x="9458928" y="2266315"/>
              <a:ext cx="5715" cy="8255"/>
            </a:xfrm>
            <a:custGeom>
              <a:avLst/>
              <a:gdLst/>
              <a:ahLst/>
              <a:cxnLst/>
              <a:rect l="l" t="t" r="r" b="b"/>
              <a:pathLst>
                <a:path w="5715" h="8255">
                  <a:moveTo>
                    <a:pt x="0" y="7747"/>
                  </a:moveTo>
                  <a:lnTo>
                    <a:pt x="5333" y="7747"/>
                  </a:lnTo>
                  <a:lnTo>
                    <a:pt x="5333" y="0"/>
                  </a:lnTo>
                </a:path>
              </a:pathLst>
            </a:custGeom>
            <a:ln w="3175">
              <a:solidFill>
                <a:srgbClr val="B1B1B1"/>
              </a:solidFill>
            </a:ln>
          </p:spPr>
          <p:txBody>
            <a:bodyPr wrap="square" lIns="0" tIns="0" rIns="0" bIns="0" rtlCol="0"/>
            <a:lstStyle/>
            <a:p>
              <a:endParaRPr/>
            </a:p>
          </p:txBody>
        </p:sp>
        <p:sp>
          <p:nvSpPr>
            <p:cNvPr id="983" name="object 983"/>
            <p:cNvSpPr/>
            <p:nvPr/>
          </p:nvSpPr>
          <p:spPr>
            <a:xfrm>
              <a:off x="9458928" y="2266315"/>
              <a:ext cx="5715" cy="8255"/>
            </a:xfrm>
            <a:custGeom>
              <a:avLst/>
              <a:gdLst/>
              <a:ahLst/>
              <a:cxnLst/>
              <a:rect l="l" t="t" r="r" b="b"/>
              <a:pathLst>
                <a:path w="5715" h="8255">
                  <a:moveTo>
                    <a:pt x="5333" y="0"/>
                  </a:moveTo>
                  <a:lnTo>
                    <a:pt x="0" y="7747"/>
                  </a:lnTo>
                </a:path>
              </a:pathLst>
            </a:custGeom>
            <a:ln w="3175">
              <a:solidFill>
                <a:srgbClr val="B1B1B1"/>
              </a:solidFill>
            </a:ln>
          </p:spPr>
          <p:txBody>
            <a:bodyPr wrap="square" lIns="0" tIns="0" rIns="0" bIns="0" rtlCol="0"/>
            <a:lstStyle/>
            <a:p>
              <a:endParaRPr/>
            </a:p>
          </p:txBody>
        </p:sp>
        <p:sp>
          <p:nvSpPr>
            <p:cNvPr id="984" name="object 984"/>
            <p:cNvSpPr/>
            <p:nvPr/>
          </p:nvSpPr>
          <p:spPr>
            <a:xfrm>
              <a:off x="9394031" y="2297429"/>
              <a:ext cx="34290" cy="17780"/>
            </a:xfrm>
            <a:custGeom>
              <a:avLst/>
              <a:gdLst/>
              <a:ahLst/>
              <a:cxnLst/>
              <a:rect l="l" t="t" r="r" b="b"/>
              <a:pathLst>
                <a:path w="34290" h="17780">
                  <a:moveTo>
                    <a:pt x="0" y="17399"/>
                  </a:moveTo>
                  <a:lnTo>
                    <a:pt x="6350" y="17399"/>
                  </a:lnTo>
                  <a:lnTo>
                    <a:pt x="6350" y="8636"/>
                  </a:lnTo>
                  <a:lnTo>
                    <a:pt x="20700" y="8636"/>
                  </a:lnTo>
                  <a:lnTo>
                    <a:pt x="20700" y="0"/>
                  </a:lnTo>
                  <a:lnTo>
                    <a:pt x="34163" y="0"/>
                  </a:lnTo>
                </a:path>
              </a:pathLst>
            </a:custGeom>
            <a:ln w="3175">
              <a:solidFill>
                <a:srgbClr val="B1B1B1"/>
              </a:solidFill>
            </a:ln>
          </p:spPr>
          <p:txBody>
            <a:bodyPr wrap="square" lIns="0" tIns="0" rIns="0" bIns="0" rtlCol="0"/>
            <a:lstStyle/>
            <a:p>
              <a:endParaRPr/>
            </a:p>
          </p:txBody>
        </p:sp>
        <p:sp>
          <p:nvSpPr>
            <p:cNvPr id="985" name="object 985"/>
            <p:cNvSpPr/>
            <p:nvPr/>
          </p:nvSpPr>
          <p:spPr>
            <a:xfrm>
              <a:off x="9428194" y="2291588"/>
              <a:ext cx="0" cy="6350"/>
            </a:xfrm>
            <a:custGeom>
              <a:avLst/>
              <a:gdLst/>
              <a:ahLst/>
              <a:cxnLst/>
              <a:rect l="l" t="t" r="r" b="b"/>
              <a:pathLst>
                <a:path h="6350">
                  <a:moveTo>
                    <a:pt x="0" y="0"/>
                  </a:moveTo>
                  <a:lnTo>
                    <a:pt x="0" y="5841"/>
                  </a:lnTo>
                </a:path>
              </a:pathLst>
            </a:custGeom>
            <a:ln w="3175">
              <a:solidFill>
                <a:srgbClr val="B1B1B1"/>
              </a:solidFill>
            </a:ln>
          </p:spPr>
          <p:txBody>
            <a:bodyPr wrap="square" lIns="0" tIns="0" rIns="0" bIns="0" rtlCol="0"/>
            <a:lstStyle/>
            <a:p>
              <a:endParaRPr/>
            </a:p>
          </p:txBody>
        </p:sp>
        <p:sp>
          <p:nvSpPr>
            <p:cNvPr id="986" name="object 986"/>
            <p:cNvSpPr/>
            <p:nvPr/>
          </p:nvSpPr>
          <p:spPr>
            <a:xfrm>
              <a:off x="9442672" y="2291588"/>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987" name="object 987"/>
            <p:cNvSpPr/>
            <p:nvPr/>
          </p:nvSpPr>
          <p:spPr>
            <a:xfrm>
              <a:off x="9480518" y="2250694"/>
              <a:ext cx="5715" cy="10160"/>
            </a:xfrm>
            <a:custGeom>
              <a:avLst/>
              <a:gdLst/>
              <a:ahLst/>
              <a:cxnLst/>
              <a:rect l="l" t="t" r="r" b="b"/>
              <a:pathLst>
                <a:path w="5715" h="10160">
                  <a:moveTo>
                    <a:pt x="0" y="9778"/>
                  </a:moveTo>
                  <a:lnTo>
                    <a:pt x="0" y="0"/>
                  </a:lnTo>
                  <a:lnTo>
                    <a:pt x="5334" y="0"/>
                  </a:lnTo>
                </a:path>
              </a:pathLst>
            </a:custGeom>
            <a:ln w="3175">
              <a:solidFill>
                <a:srgbClr val="B1B1B1"/>
              </a:solidFill>
            </a:ln>
          </p:spPr>
          <p:txBody>
            <a:bodyPr wrap="square" lIns="0" tIns="0" rIns="0" bIns="0" rtlCol="0"/>
            <a:lstStyle/>
            <a:p>
              <a:endParaRPr/>
            </a:p>
          </p:txBody>
        </p:sp>
        <p:sp>
          <p:nvSpPr>
            <p:cNvPr id="988" name="object 988"/>
            <p:cNvSpPr/>
            <p:nvPr/>
          </p:nvSpPr>
          <p:spPr>
            <a:xfrm>
              <a:off x="9464262" y="2260473"/>
              <a:ext cx="16510" cy="6350"/>
            </a:xfrm>
            <a:custGeom>
              <a:avLst/>
              <a:gdLst/>
              <a:ahLst/>
              <a:cxnLst/>
              <a:rect l="l" t="t" r="r" b="b"/>
              <a:pathLst>
                <a:path w="16509" h="6350">
                  <a:moveTo>
                    <a:pt x="0" y="5841"/>
                  </a:moveTo>
                  <a:lnTo>
                    <a:pt x="16255" y="5841"/>
                  </a:lnTo>
                  <a:lnTo>
                    <a:pt x="16255" y="0"/>
                  </a:lnTo>
                </a:path>
              </a:pathLst>
            </a:custGeom>
            <a:ln w="3175">
              <a:solidFill>
                <a:srgbClr val="B1B1B1"/>
              </a:solidFill>
            </a:ln>
          </p:spPr>
          <p:txBody>
            <a:bodyPr wrap="square" lIns="0" tIns="0" rIns="0" bIns="0" rtlCol="0"/>
            <a:lstStyle/>
            <a:p>
              <a:endParaRPr/>
            </a:p>
          </p:txBody>
        </p:sp>
        <p:sp>
          <p:nvSpPr>
            <p:cNvPr id="989" name="object 989"/>
            <p:cNvSpPr/>
            <p:nvPr/>
          </p:nvSpPr>
          <p:spPr>
            <a:xfrm>
              <a:off x="9480518" y="2250694"/>
              <a:ext cx="5715" cy="10160"/>
            </a:xfrm>
            <a:custGeom>
              <a:avLst/>
              <a:gdLst/>
              <a:ahLst/>
              <a:cxnLst/>
              <a:rect l="l" t="t" r="r" b="b"/>
              <a:pathLst>
                <a:path w="5715" h="10160">
                  <a:moveTo>
                    <a:pt x="0" y="9778"/>
                  </a:moveTo>
                  <a:lnTo>
                    <a:pt x="5334" y="9778"/>
                  </a:lnTo>
                  <a:lnTo>
                    <a:pt x="5334" y="0"/>
                  </a:lnTo>
                </a:path>
              </a:pathLst>
            </a:custGeom>
            <a:ln w="3175">
              <a:solidFill>
                <a:srgbClr val="B1B1B1"/>
              </a:solidFill>
            </a:ln>
          </p:spPr>
          <p:txBody>
            <a:bodyPr wrap="square" lIns="0" tIns="0" rIns="0" bIns="0" rtlCol="0"/>
            <a:lstStyle/>
            <a:p>
              <a:endParaRPr/>
            </a:p>
          </p:txBody>
        </p:sp>
        <p:sp>
          <p:nvSpPr>
            <p:cNvPr id="990" name="object 990"/>
            <p:cNvSpPr/>
            <p:nvPr/>
          </p:nvSpPr>
          <p:spPr>
            <a:xfrm>
              <a:off x="9394031" y="2305176"/>
              <a:ext cx="0" cy="10160"/>
            </a:xfrm>
            <a:custGeom>
              <a:avLst/>
              <a:gdLst/>
              <a:ahLst/>
              <a:cxnLst/>
              <a:rect l="l" t="t" r="r" b="b"/>
              <a:pathLst>
                <a:path h="10160">
                  <a:moveTo>
                    <a:pt x="0" y="0"/>
                  </a:moveTo>
                  <a:lnTo>
                    <a:pt x="0" y="9651"/>
                  </a:lnTo>
                </a:path>
              </a:pathLst>
            </a:custGeom>
            <a:ln w="3175">
              <a:solidFill>
                <a:srgbClr val="B1B1B1"/>
              </a:solidFill>
            </a:ln>
          </p:spPr>
          <p:txBody>
            <a:bodyPr wrap="square" lIns="0" tIns="0" rIns="0" bIns="0" rtlCol="0"/>
            <a:lstStyle/>
            <a:p>
              <a:endParaRPr/>
            </a:p>
          </p:txBody>
        </p:sp>
        <p:sp>
          <p:nvSpPr>
            <p:cNvPr id="991" name="object 991"/>
            <p:cNvSpPr/>
            <p:nvPr/>
          </p:nvSpPr>
          <p:spPr>
            <a:xfrm>
              <a:off x="9370537" y="2314829"/>
              <a:ext cx="23495" cy="54610"/>
            </a:xfrm>
            <a:custGeom>
              <a:avLst/>
              <a:gdLst/>
              <a:ahLst/>
              <a:cxnLst/>
              <a:rect l="l" t="t" r="r" b="b"/>
              <a:pathLst>
                <a:path w="23495" h="54610">
                  <a:moveTo>
                    <a:pt x="0" y="54483"/>
                  </a:moveTo>
                  <a:lnTo>
                    <a:pt x="7747" y="54483"/>
                  </a:lnTo>
                  <a:lnTo>
                    <a:pt x="7747" y="15367"/>
                  </a:lnTo>
                  <a:lnTo>
                    <a:pt x="0" y="15367"/>
                  </a:lnTo>
                  <a:lnTo>
                    <a:pt x="0" y="7493"/>
                  </a:lnTo>
                  <a:lnTo>
                    <a:pt x="23495" y="7493"/>
                  </a:lnTo>
                  <a:lnTo>
                    <a:pt x="23495" y="0"/>
                  </a:lnTo>
                </a:path>
              </a:pathLst>
            </a:custGeom>
            <a:ln w="3175">
              <a:solidFill>
                <a:srgbClr val="B1B1B1"/>
              </a:solidFill>
            </a:ln>
          </p:spPr>
          <p:txBody>
            <a:bodyPr wrap="square" lIns="0" tIns="0" rIns="0" bIns="0" rtlCol="0"/>
            <a:lstStyle/>
            <a:p>
              <a:endParaRPr/>
            </a:p>
          </p:txBody>
        </p:sp>
        <p:sp>
          <p:nvSpPr>
            <p:cNvPr id="992" name="object 992"/>
            <p:cNvSpPr/>
            <p:nvPr/>
          </p:nvSpPr>
          <p:spPr>
            <a:xfrm>
              <a:off x="9357962" y="2369311"/>
              <a:ext cx="12700" cy="62230"/>
            </a:xfrm>
            <a:custGeom>
              <a:avLst/>
              <a:gdLst/>
              <a:ahLst/>
              <a:cxnLst/>
              <a:rect l="l" t="t" r="r" b="b"/>
              <a:pathLst>
                <a:path w="12700" h="62230">
                  <a:moveTo>
                    <a:pt x="0" y="62229"/>
                  </a:moveTo>
                  <a:lnTo>
                    <a:pt x="0" y="31496"/>
                  </a:lnTo>
                  <a:lnTo>
                    <a:pt x="6223" y="31496"/>
                  </a:lnTo>
                  <a:lnTo>
                    <a:pt x="6223" y="15239"/>
                  </a:lnTo>
                  <a:lnTo>
                    <a:pt x="12573" y="15239"/>
                  </a:lnTo>
                  <a:lnTo>
                    <a:pt x="12573" y="0"/>
                  </a:lnTo>
                </a:path>
              </a:pathLst>
            </a:custGeom>
            <a:ln w="3175">
              <a:solidFill>
                <a:srgbClr val="B1B1B1"/>
              </a:solidFill>
            </a:ln>
          </p:spPr>
          <p:txBody>
            <a:bodyPr wrap="square" lIns="0" tIns="0" rIns="0" bIns="0" rtlCol="0"/>
            <a:lstStyle/>
            <a:p>
              <a:endParaRPr/>
            </a:p>
          </p:txBody>
        </p:sp>
        <p:sp>
          <p:nvSpPr>
            <p:cNvPr id="993" name="object 993"/>
            <p:cNvSpPr/>
            <p:nvPr/>
          </p:nvSpPr>
          <p:spPr>
            <a:xfrm>
              <a:off x="9357962" y="2431542"/>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994" name="object 994"/>
            <p:cNvSpPr/>
            <p:nvPr/>
          </p:nvSpPr>
          <p:spPr>
            <a:xfrm>
              <a:off x="9370536" y="2361565"/>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995" name="object 995"/>
            <p:cNvSpPr/>
            <p:nvPr/>
          </p:nvSpPr>
          <p:spPr>
            <a:xfrm>
              <a:off x="9285826" y="2486026"/>
              <a:ext cx="50800" cy="202565"/>
            </a:xfrm>
            <a:custGeom>
              <a:avLst/>
              <a:gdLst/>
              <a:ahLst/>
              <a:cxnLst/>
              <a:rect l="l" t="t" r="r" b="b"/>
              <a:pathLst>
                <a:path w="50800" h="202564">
                  <a:moveTo>
                    <a:pt x="28955" y="202184"/>
                  </a:moveTo>
                  <a:lnTo>
                    <a:pt x="28955" y="186562"/>
                  </a:lnTo>
                  <a:lnTo>
                    <a:pt x="35559" y="186562"/>
                  </a:lnTo>
                  <a:lnTo>
                    <a:pt x="35559" y="178815"/>
                  </a:lnTo>
                  <a:lnTo>
                    <a:pt x="28955" y="178815"/>
                  </a:lnTo>
                  <a:lnTo>
                    <a:pt x="28955" y="163322"/>
                  </a:lnTo>
                  <a:lnTo>
                    <a:pt x="21589" y="163322"/>
                  </a:lnTo>
                  <a:lnTo>
                    <a:pt x="21589" y="140080"/>
                  </a:lnTo>
                  <a:lnTo>
                    <a:pt x="14097" y="140080"/>
                  </a:lnTo>
                  <a:lnTo>
                    <a:pt x="14097" y="131952"/>
                  </a:lnTo>
                  <a:lnTo>
                    <a:pt x="7493" y="131952"/>
                  </a:lnTo>
                  <a:lnTo>
                    <a:pt x="7493" y="116712"/>
                  </a:lnTo>
                  <a:lnTo>
                    <a:pt x="0" y="116712"/>
                  </a:lnTo>
                  <a:lnTo>
                    <a:pt x="0" y="77597"/>
                  </a:lnTo>
                  <a:lnTo>
                    <a:pt x="7493" y="77597"/>
                  </a:lnTo>
                  <a:lnTo>
                    <a:pt x="7493" y="69850"/>
                  </a:lnTo>
                  <a:lnTo>
                    <a:pt x="14097" y="69850"/>
                  </a:lnTo>
                  <a:lnTo>
                    <a:pt x="14097" y="46482"/>
                  </a:lnTo>
                  <a:lnTo>
                    <a:pt x="21589" y="46482"/>
                  </a:lnTo>
                  <a:lnTo>
                    <a:pt x="21589" y="31369"/>
                  </a:lnTo>
                  <a:lnTo>
                    <a:pt x="28955" y="31369"/>
                  </a:lnTo>
                  <a:lnTo>
                    <a:pt x="28955" y="23240"/>
                  </a:lnTo>
                  <a:lnTo>
                    <a:pt x="35559" y="23240"/>
                  </a:lnTo>
                  <a:lnTo>
                    <a:pt x="35559" y="15494"/>
                  </a:lnTo>
                  <a:lnTo>
                    <a:pt x="50546" y="15494"/>
                  </a:lnTo>
                  <a:lnTo>
                    <a:pt x="43052" y="8000"/>
                  </a:lnTo>
                  <a:lnTo>
                    <a:pt x="50546" y="8000"/>
                  </a:lnTo>
                  <a:lnTo>
                    <a:pt x="50546" y="0"/>
                  </a:lnTo>
                </a:path>
              </a:pathLst>
            </a:custGeom>
            <a:ln w="3175">
              <a:solidFill>
                <a:srgbClr val="B1B1B1"/>
              </a:solidFill>
            </a:ln>
          </p:spPr>
          <p:txBody>
            <a:bodyPr wrap="square" lIns="0" tIns="0" rIns="0" bIns="0" rtlCol="0"/>
            <a:lstStyle/>
            <a:p>
              <a:endParaRPr/>
            </a:p>
          </p:txBody>
        </p:sp>
        <p:sp>
          <p:nvSpPr>
            <p:cNvPr id="996" name="object 996"/>
            <p:cNvSpPr/>
            <p:nvPr/>
          </p:nvSpPr>
          <p:spPr>
            <a:xfrm>
              <a:off x="9348947" y="2431542"/>
              <a:ext cx="9525" cy="39370"/>
            </a:xfrm>
            <a:custGeom>
              <a:avLst/>
              <a:gdLst/>
              <a:ahLst/>
              <a:cxnLst/>
              <a:rect l="l" t="t" r="r" b="b"/>
              <a:pathLst>
                <a:path w="9525" h="39369">
                  <a:moveTo>
                    <a:pt x="0" y="38862"/>
                  </a:moveTo>
                  <a:lnTo>
                    <a:pt x="0" y="31369"/>
                  </a:lnTo>
                  <a:lnTo>
                    <a:pt x="9016" y="31369"/>
                  </a:lnTo>
                  <a:lnTo>
                    <a:pt x="9016" y="23368"/>
                  </a:lnTo>
                  <a:lnTo>
                    <a:pt x="0" y="23368"/>
                  </a:lnTo>
                  <a:lnTo>
                    <a:pt x="0" y="15494"/>
                  </a:lnTo>
                  <a:lnTo>
                    <a:pt x="9016" y="15494"/>
                  </a:lnTo>
                  <a:lnTo>
                    <a:pt x="9016" y="0"/>
                  </a:lnTo>
                </a:path>
              </a:pathLst>
            </a:custGeom>
            <a:ln w="3175">
              <a:solidFill>
                <a:srgbClr val="B1B1B1"/>
              </a:solidFill>
            </a:ln>
          </p:spPr>
          <p:txBody>
            <a:bodyPr wrap="square" lIns="0" tIns="0" rIns="0" bIns="0" rtlCol="0"/>
            <a:lstStyle/>
            <a:p>
              <a:endParaRPr/>
            </a:p>
          </p:txBody>
        </p:sp>
        <p:sp>
          <p:nvSpPr>
            <p:cNvPr id="997" name="object 997"/>
            <p:cNvSpPr/>
            <p:nvPr/>
          </p:nvSpPr>
          <p:spPr>
            <a:xfrm>
              <a:off x="9336373" y="2476245"/>
              <a:ext cx="7620" cy="10160"/>
            </a:xfrm>
            <a:custGeom>
              <a:avLst/>
              <a:gdLst/>
              <a:ahLst/>
              <a:cxnLst/>
              <a:rect l="l" t="t" r="r" b="b"/>
              <a:pathLst>
                <a:path w="7620" h="10160">
                  <a:moveTo>
                    <a:pt x="0" y="9778"/>
                  </a:moveTo>
                  <a:lnTo>
                    <a:pt x="0" y="0"/>
                  </a:lnTo>
                  <a:lnTo>
                    <a:pt x="7111" y="0"/>
                  </a:lnTo>
                </a:path>
              </a:pathLst>
            </a:custGeom>
            <a:ln w="3175">
              <a:solidFill>
                <a:srgbClr val="B1B1B1"/>
              </a:solidFill>
            </a:ln>
          </p:spPr>
          <p:txBody>
            <a:bodyPr wrap="square" lIns="0" tIns="0" rIns="0" bIns="0" rtlCol="0"/>
            <a:lstStyle/>
            <a:p>
              <a:endParaRPr/>
            </a:p>
          </p:txBody>
        </p:sp>
        <p:sp>
          <p:nvSpPr>
            <p:cNvPr id="998" name="object 998"/>
            <p:cNvSpPr/>
            <p:nvPr/>
          </p:nvSpPr>
          <p:spPr>
            <a:xfrm>
              <a:off x="9343486" y="2470404"/>
              <a:ext cx="5715" cy="6350"/>
            </a:xfrm>
            <a:custGeom>
              <a:avLst/>
              <a:gdLst/>
              <a:ahLst/>
              <a:cxnLst/>
              <a:rect l="l" t="t" r="r" b="b"/>
              <a:pathLst>
                <a:path w="5715" h="6350">
                  <a:moveTo>
                    <a:pt x="0" y="5842"/>
                  </a:moveTo>
                  <a:lnTo>
                    <a:pt x="0" y="0"/>
                  </a:lnTo>
                  <a:lnTo>
                    <a:pt x="5461" y="0"/>
                  </a:lnTo>
                </a:path>
              </a:pathLst>
            </a:custGeom>
            <a:ln w="3175">
              <a:solidFill>
                <a:srgbClr val="B1B1B1"/>
              </a:solidFill>
            </a:ln>
          </p:spPr>
          <p:txBody>
            <a:bodyPr wrap="square" lIns="0" tIns="0" rIns="0" bIns="0" rtlCol="0"/>
            <a:lstStyle/>
            <a:p>
              <a:endParaRPr/>
            </a:p>
          </p:txBody>
        </p:sp>
        <p:sp>
          <p:nvSpPr>
            <p:cNvPr id="999" name="object 999"/>
            <p:cNvSpPr/>
            <p:nvPr/>
          </p:nvSpPr>
          <p:spPr>
            <a:xfrm>
              <a:off x="9343486" y="2470404"/>
              <a:ext cx="5715" cy="6350"/>
            </a:xfrm>
            <a:custGeom>
              <a:avLst/>
              <a:gdLst/>
              <a:ahLst/>
              <a:cxnLst/>
              <a:rect l="l" t="t" r="r" b="b"/>
              <a:pathLst>
                <a:path w="5715" h="6350">
                  <a:moveTo>
                    <a:pt x="0" y="5842"/>
                  </a:moveTo>
                  <a:lnTo>
                    <a:pt x="5461" y="5842"/>
                  </a:lnTo>
                  <a:lnTo>
                    <a:pt x="5461" y="0"/>
                  </a:lnTo>
                </a:path>
              </a:pathLst>
            </a:custGeom>
            <a:ln w="3175">
              <a:solidFill>
                <a:srgbClr val="B1B1B1"/>
              </a:solidFill>
            </a:ln>
          </p:spPr>
          <p:txBody>
            <a:bodyPr wrap="square" lIns="0" tIns="0" rIns="0" bIns="0" rtlCol="0"/>
            <a:lstStyle/>
            <a:p>
              <a:endParaRPr/>
            </a:p>
          </p:txBody>
        </p:sp>
        <p:sp>
          <p:nvSpPr>
            <p:cNvPr id="1000" name="object 1000"/>
            <p:cNvSpPr/>
            <p:nvPr/>
          </p:nvSpPr>
          <p:spPr>
            <a:xfrm>
              <a:off x="9336373" y="2486025"/>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001" name="object 1001"/>
            <p:cNvSpPr/>
            <p:nvPr/>
          </p:nvSpPr>
          <p:spPr>
            <a:xfrm>
              <a:off x="9264237" y="2711451"/>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1002" name="object 1002"/>
            <p:cNvSpPr/>
            <p:nvPr/>
          </p:nvSpPr>
          <p:spPr>
            <a:xfrm>
              <a:off x="9213817" y="2719324"/>
              <a:ext cx="50800" cy="23495"/>
            </a:xfrm>
            <a:custGeom>
              <a:avLst/>
              <a:gdLst/>
              <a:ahLst/>
              <a:cxnLst/>
              <a:rect l="l" t="t" r="r" b="b"/>
              <a:pathLst>
                <a:path w="50800" h="23494">
                  <a:moveTo>
                    <a:pt x="0" y="23240"/>
                  </a:moveTo>
                  <a:lnTo>
                    <a:pt x="0" y="15875"/>
                  </a:lnTo>
                  <a:lnTo>
                    <a:pt x="28702" y="15875"/>
                  </a:lnTo>
                  <a:lnTo>
                    <a:pt x="28702" y="8000"/>
                  </a:lnTo>
                  <a:lnTo>
                    <a:pt x="35941" y="8000"/>
                  </a:lnTo>
                  <a:lnTo>
                    <a:pt x="35941" y="0"/>
                  </a:lnTo>
                  <a:lnTo>
                    <a:pt x="50419" y="0"/>
                  </a:lnTo>
                </a:path>
              </a:pathLst>
            </a:custGeom>
            <a:ln w="3175">
              <a:solidFill>
                <a:srgbClr val="B1B1B1"/>
              </a:solidFill>
            </a:ln>
          </p:spPr>
          <p:txBody>
            <a:bodyPr wrap="square" lIns="0" tIns="0" rIns="0" bIns="0" rtlCol="0"/>
            <a:lstStyle/>
            <a:p>
              <a:endParaRPr/>
            </a:p>
          </p:txBody>
        </p:sp>
        <p:sp>
          <p:nvSpPr>
            <p:cNvPr id="1003" name="object 1003"/>
            <p:cNvSpPr/>
            <p:nvPr/>
          </p:nvSpPr>
          <p:spPr>
            <a:xfrm>
              <a:off x="9264237" y="2711451"/>
              <a:ext cx="12700" cy="8255"/>
            </a:xfrm>
            <a:custGeom>
              <a:avLst/>
              <a:gdLst/>
              <a:ahLst/>
              <a:cxnLst/>
              <a:rect l="l" t="t" r="r" b="b"/>
              <a:pathLst>
                <a:path w="12700" h="8255">
                  <a:moveTo>
                    <a:pt x="0" y="7874"/>
                  </a:moveTo>
                  <a:lnTo>
                    <a:pt x="6476" y="7874"/>
                  </a:lnTo>
                  <a:lnTo>
                    <a:pt x="6476" y="0"/>
                  </a:lnTo>
                  <a:lnTo>
                    <a:pt x="12700" y="0"/>
                  </a:lnTo>
                </a:path>
              </a:pathLst>
            </a:custGeom>
            <a:ln w="3175">
              <a:solidFill>
                <a:srgbClr val="B1B1B1"/>
              </a:solidFill>
            </a:ln>
          </p:spPr>
          <p:txBody>
            <a:bodyPr wrap="square" lIns="0" tIns="0" rIns="0" bIns="0" rtlCol="0"/>
            <a:lstStyle/>
            <a:p>
              <a:endParaRPr/>
            </a:p>
          </p:txBody>
        </p:sp>
        <p:sp>
          <p:nvSpPr>
            <p:cNvPr id="1004" name="object 1004"/>
            <p:cNvSpPr/>
            <p:nvPr/>
          </p:nvSpPr>
          <p:spPr>
            <a:xfrm>
              <a:off x="9276937" y="2711451"/>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1005" name="object 1005"/>
            <p:cNvSpPr/>
            <p:nvPr/>
          </p:nvSpPr>
          <p:spPr>
            <a:xfrm>
              <a:off x="9307544" y="2688209"/>
              <a:ext cx="7620" cy="8255"/>
            </a:xfrm>
            <a:custGeom>
              <a:avLst/>
              <a:gdLst/>
              <a:ahLst/>
              <a:cxnLst/>
              <a:rect l="l" t="t" r="r" b="b"/>
              <a:pathLst>
                <a:path w="7620" h="8255">
                  <a:moveTo>
                    <a:pt x="0" y="7746"/>
                  </a:moveTo>
                  <a:lnTo>
                    <a:pt x="7111" y="7746"/>
                  </a:lnTo>
                  <a:lnTo>
                    <a:pt x="7111" y="0"/>
                  </a:lnTo>
                </a:path>
              </a:pathLst>
            </a:custGeom>
            <a:ln w="3175">
              <a:solidFill>
                <a:srgbClr val="B1B1B1"/>
              </a:solidFill>
            </a:ln>
          </p:spPr>
          <p:txBody>
            <a:bodyPr wrap="square" lIns="0" tIns="0" rIns="0" bIns="0" rtlCol="0"/>
            <a:lstStyle/>
            <a:p>
              <a:endParaRPr/>
            </a:p>
          </p:txBody>
        </p:sp>
        <p:sp>
          <p:nvSpPr>
            <p:cNvPr id="1006" name="object 1006"/>
            <p:cNvSpPr/>
            <p:nvPr/>
          </p:nvSpPr>
          <p:spPr>
            <a:xfrm>
              <a:off x="9307544" y="2688209"/>
              <a:ext cx="7620" cy="8255"/>
            </a:xfrm>
            <a:custGeom>
              <a:avLst/>
              <a:gdLst/>
              <a:ahLst/>
              <a:cxnLst/>
              <a:rect l="l" t="t" r="r" b="b"/>
              <a:pathLst>
                <a:path w="7620" h="8255">
                  <a:moveTo>
                    <a:pt x="0" y="7746"/>
                  </a:moveTo>
                  <a:lnTo>
                    <a:pt x="0" y="0"/>
                  </a:lnTo>
                  <a:lnTo>
                    <a:pt x="7111" y="0"/>
                  </a:lnTo>
                </a:path>
              </a:pathLst>
            </a:custGeom>
            <a:ln w="3175">
              <a:solidFill>
                <a:srgbClr val="B1B1B1"/>
              </a:solidFill>
            </a:ln>
          </p:spPr>
          <p:txBody>
            <a:bodyPr wrap="square" lIns="0" tIns="0" rIns="0" bIns="0" rtlCol="0"/>
            <a:lstStyle/>
            <a:p>
              <a:endParaRPr/>
            </a:p>
          </p:txBody>
        </p:sp>
        <p:sp>
          <p:nvSpPr>
            <p:cNvPr id="1007" name="object 1007"/>
            <p:cNvSpPr/>
            <p:nvPr/>
          </p:nvSpPr>
          <p:spPr>
            <a:xfrm>
              <a:off x="9293066" y="2701798"/>
              <a:ext cx="5715" cy="0"/>
            </a:xfrm>
            <a:custGeom>
              <a:avLst/>
              <a:gdLst/>
              <a:ahLst/>
              <a:cxnLst/>
              <a:rect l="l" t="t" r="r" b="b"/>
              <a:pathLst>
                <a:path w="5715">
                  <a:moveTo>
                    <a:pt x="0" y="0"/>
                  </a:moveTo>
                  <a:lnTo>
                    <a:pt x="5461" y="0"/>
                  </a:lnTo>
                </a:path>
              </a:pathLst>
            </a:custGeom>
            <a:ln w="3175">
              <a:solidFill>
                <a:srgbClr val="B1B1B1"/>
              </a:solidFill>
            </a:ln>
          </p:spPr>
          <p:txBody>
            <a:bodyPr wrap="square" lIns="0" tIns="0" rIns="0" bIns="0" rtlCol="0"/>
            <a:lstStyle/>
            <a:p>
              <a:endParaRPr/>
            </a:p>
          </p:txBody>
        </p:sp>
        <p:sp>
          <p:nvSpPr>
            <p:cNvPr id="1008" name="object 1008"/>
            <p:cNvSpPr/>
            <p:nvPr/>
          </p:nvSpPr>
          <p:spPr>
            <a:xfrm>
              <a:off x="9298527" y="2695955"/>
              <a:ext cx="9525" cy="6350"/>
            </a:xfrm>
            <a:custGeom>
              <a:avLst/>
              <a:gdLst/>
              <a:ahLst/>
              <a:cxnLst/>
              <a:rect l="l" t="t" r="r" b="b"/>
              <a:pathLst>
                <a:path w="9525" h="6350">
                  <a:moveTo>
                    <a:pt x="0" y="5842"/>
                  </a:moveTo>
                  <a:lnTo>
                    <a:pt x="0" y="0"/>
                  </a:lnTo>
                  <a:lnTo>
                    <a:pt x="9017" y="0"/>
                  </a:lnTo>
                </a:path>
              </a:pathLst>
            </a:custGeom>
            <a:ln w="3175">
              <a:solidFill>
                <a:srgbClr val="B1B1B1"/>
              </a:solidFill>
            </a:ln>
          </p:spPr>
          <p:txBody>
            <a:bodyPr wrap="square" lIns="0" tIns="0" rIns="0" bIns="0" rtlCol="0"/>
            <a:lstStyle/>
            <a:p>
              <a:endParaRPr/>
            </a:p>
          </p:txBody>
        </p:sp>
        <p:sp>
          <p:nvSpPr>
            <p:cNvPr id="1009" name="object 1009"/>
            <p:cNvSpPr/>
            <p:nvPr/>
          </p:nvSpPr>
          <p:spPr>
            <a:xfrm>
              <a:off x="9285826" y="2701798"/>
              <a:ext cx="12700" cy="10160"/>
            </a:xfrm>
            <a:custGeom>
              <a:avLst/>
              <a:gdLst/>
              <a:ahLst/>
              <a:cxnLst/>
              <a:rect l="l" t="t" r="r" b="b"/>
              <a:pathLst>
                <a:path w="12700" h="10160">
                  <a:moveTo>
                    <a:pt x="0" y="9651"/>
                  </a:moveTo>
                  <a:lnTo>
                    <a:pt x="12700" y="9651"/>
                  </a:lnTo>
                  <a:lnTo>
                    <a:pt x="12700" y="0"/>
                  </a:lnTo>
                </a:path>
              </a:pathLst>
            </a:custGeom>
            <a:ln w="3175">
              <a:solidFill>
                <a:srgbClr val="B1B1B1"/>
              </a:solidFill>
            </a:ln>
          </p:spPr>
          <p:txBody>
            <a:bodyPr wrap="square" lIns="0" tIns="0" rIns="0" bIns="0" rtlCol="0"/>
            <a:lstStyle/>
            <a:p>
              <a:endParaRPr/>
            </a:p>
          </p:txBody>
        </p:sp>
        <p:sp>
          <p:nvSpPr>
            <p:cNvPr id="1010" name="object 1010"/>
            <p:cNvSpPr/>
            <p:nvPr/>
          </p:nvSpPr>
          <p:spPr>
            <a:xfrm>
              <a:off x="9285826" y="2711451"/>
              <a:ext cx="0" cy="8255"/>
            </a:xfrm>
            <a:custGeom>
              <a:avLst/>
              <a:gdLst/>
              <a:ahLst/>
              <a:cxnLst/>
              <a:rect l="l" t="t" r="r" b="b"/>
              <a:pathLst>
                <a:path h="8255">
                  <a:moveTo>
                    <a:pt x="0" y="7874"/>
                  </a:moveTo>
                  <a:lnTo>
                    <a:pt x="0" y="0"/>
                  </a:lnTo>
                </a:path>
              </a:pathLst>
            </a:custGeom>
            <a:ln w="3175">
              <a:solidFill>
                <a:srgbClr val="B1B1B1"/>
              </a:solidFill>
            </a:ln>
          </p:spPr>
          <p:txBody>
            <a:bodyPr wrap="square" lIns="0" tIns="0" rIns="0" bIns="0" rtlCol="0"/>
            <a:lstStyle/>
            <a:p>
              <a:endParaRPr/>
            </a:p>
          </p:txBody>
        </p:sp>
        <p:sp>
          <p:nvSpPr>
            <p:cNvPr id="1011" name="object 1011"/>
            <p:cNvSpPr/>
            <p:nvPr/>
          </p:nvSpPr>
          <p:spPr>
            <a:xfrm>
              <a:off x="9276937" y="2711450"/>
              <a:ext cx="8890" cy="0"/>
            </a:xfrm>
            <a:custGeom>
              <a:avLst/>
              <a:gdLst/>
              <a:ahLst/>
              <a:cxnLst/>
              <a:rect l="l" t="t" r="r" b="b"/>
              <a:pathLst>
                <a:path w="8890">
                  <a:moveTo>
                    <a:pt x="0" y="0"/>
                  </a:moveTo>
                  <a:lnTo>
                    <a:pt x="8890" y="0"/>
                  </a:lnTo>
                </a:path>
              </a:pathLst>
            </a:custGeom>
            <a:ln w="3175">
              <a:solidFill>
                <a:srgbClr val="B1B1B1"/>
              </a:solidFill>
            </a:ln>
          </p:spPr>
          <p:txBody>
            <a:bodyPr wrap="square" lIns="0" tIns="0" rIns="0" bIns="0" rtlCol="0"/>
            <a:lstStyle/>
            <a:p>
              <a:endParaRPr/>
            </a:p>
          </p:txBody>
        </p:sp>
        <p:sp>
          <p:nvSpPr>
            <p:cNvPr id="1012" name="object 1012"/>
            <p:cNvSpPr/>
            <p:nvPr/>
          </p:nvSpPr>
          <p:spPr>
            <a:xfrm>
              <a:off x="8810212" y="944245"/>
              <a:ext cx="50800" cy="31115"/>
            </a:xfrm>
            <a:custGeom>
              <a:avLst/>
              <a:gdLst/>
              <a:ahLst/>
              <a:cxnLst/>
              <a:rect l="l" t="t" r="r" b="b"/>
              <a:pathLst>
                <a:path w="50800" h="31115">
                  <a:moveTo>
                    <a:pt x="50419" y="31114"/>
                  </a:moveTo>
                  <a:lnTo>
                    <a:pt x="43179" y="31114"/>
                  </a:lnTo>
                  <a:lnTo>
                    <a:pt x="43179" y="23113"/>
                  </a:lnTo>
                  <a:lnTo>
                    <a:pt x="36068" y="23113"/>
                  </a:lnTo>
                  <a:lnTo>
                    <a:pt x="36068" y="15747"/>
                  </a:lnTo>
                  <a:lnTo>
                    <a:pt x="21590" y="15747"/>
                  </a:lnTo>
                  <a:lnTo>
                    <a:pt x="21590" y="8000"/>
                  </a:lnTo>
                  <a:lnTo>
                    <a:pt x="14350" y="8000"/>
                  </a:lnTo>
                  <a:lnTo>
                    <a:pt x="14350" y="0"/>
                  </a:lnTo>
                  <a:lnTo>
                    <a:pt x="0" y="0"/>
                  </a:lnTo>
                </a:path>
              </a:pathLst>
            </a:custGeom>
            <a:ln w="3175">
              <a:solidFill>
                <a:srgbClr val="B1B1B1"/>
              </a:solidFill>
            </a:ln>
          </p:spPr>
          <p:txBody>
            <a:bodyPr wrap="square" lIns="0" tIns="0" rIns="0" bIns="0" rtlCol="0"/>
            <a:lstStyle/>
            <a:p>
              <a:endParaRPr/>
            </a:p>
          </p:txBody>
        </p:sp>
        <p:sp>
          <p:nvSpPr>
            <p:cNvPr id="1013" name="object 1013"/>
            <p:cNvSpPr/>
            <p:nvPr/>
          </p:nvSpPr>
          <p:spPr>
            <a:xfrm>
              <a:off x="8860632" y="975360"/>
              <a:ext cx="57785" cy="39370"/>
            </a:xfrm>
            <a:custGeom>
              <a:avLst/>
              <a:gdLst/>
              <a:ahLst/>
              <a:cxnLst/>
              <a:rect l="l" t="t" r="r" b="b"/>
              <a:pathLst>
                <a:path w="57784" h="39369">
                  <a:moveTo>
                    <a:pt x="57657" y="38862"/>
                  </a:moveTo>
                  <a:lnTo>
                    <a:pt x="50800" y="38862"/>
                  </a:lnTo>
                  <a:lnTo>
                    <a:pt x="50800" y="22987"/>
                  </a:lnTo>
                  <a:lnTo>
                    <a:pt x="43433" y="22987"/>
                  </a:lnTo>
                  <a:lnTo>
                    <a:pt x="43433" y="7747"/>
                  </a:lnTo>
                  <a:lnTo>
                    <a:pt x="35941" y="0"/>
                  </a:lnTo>
                  <a:lnTo>
                    <a:pt x="21717" y="0"/>
                  </a:lnTo>
                  <a:lnTo>
                    <a:pt x="21717" y="7747"/>
                  </a:lnTo>
                  <a:lnTo>
                    <a:pt x="7239" y="7747"/>
                  </a:lnTo>
                  <a:lnTo>
                    <a:pt x="7239" y="0"/>
                  </a:lnTo>
                  <a:lnTo>
                    <a:pt x="0" y="0"/>
                  </a:lnTo>
                </a:path>
              </a:pathLst>
            </a:custGeom>
            <a:ln w="3175">
              <a:solidFill>
                <a:srgbClr val="B1B1B1"/>
              </a:solidFill>
            </a:ln>
          </p:spPr>
          <p:txBody>
            <a:bodyPr wrap="square" lIns="0" tIns="0" rIns="0" bIns="0" rtlCol="0"/>
            <a:lstStyle/>
            <a:p>
              <a:endParaRPr/>
            </a:p>
          </p:txBody>
        </p:sp>
        <p:sp>
          <p:nvSpPr>
            <p:cNvPr id="1014" name="object 1014"/>
            <p:cNvSpPr/>
            <p:nvPr/>
          </p:nvSpPr>
          <p:spPr>
            <a:xfrm>
              <a:off x="8918288" y="1006476"/>
              <a:ext cx="7620" cy="8255"/>
            </a:xfrm>
            <a:custGeom>
              <a:avLst/>
              <a:gdLst/>
              <a:ahLst/>
              <a:cxnLst/>
              <a:rect l="l" t="t" r="r" b="b"/>
              <a:pathLst>
                <a:path w="7620" h="8255">
                  <a:moveTo>
                    <a:pt x="0" y="7747"/>
                  </a:moveTo>
                  <a:lnTo>
                    <a:pt x="7239" y="7747"/>
                  </a:lnTo>
                  <a:lnTo>
                    <a:pt x="0" y="0"/>
                  </a:lnTo>
                  <a:lnTo>
                    <a:pt x="0" y="7747"/>
                  </a:lnTo>
                </a:path>
              </a:pathLst>
            </a:custGeom>
            <a:ln w="3175">
              <a:solidFill>
                <a:srgbClr val="B1B1B1"/>
              </a:solidFill>
            </a:ln>
          </p:spPr>
          <p:txBody>
            <a:bodyPr wrap="square" lIns="0" tIns="0" rIns="0" bIns="0" rtlCol="0"/>
            <a:lstStyle/>
            <a:p>
              <a:endParaRPr/>
            </a:p>
          </p:txBody>
        </p:sp>
        <p:sp>
          <p:nvSpPr>
            <p:cNvPr id="1015" name="object 1015"/>
            <p:cNvSpPr/>
            <p:nvPr/>
          </p:nvSpPr>
          <p:spPr>
            <a:xfrm>
              <a:off x="8860631" y="975361"/>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016" name="object 1016"/>
            <p:cNvSpPr/>
            <p:nvPr/>
          </p:nvSpPr>
          <p:spPr>
            <a:xfrm>
              <a:off x="8903938" y="2905887"/>
              <a:ext cx="208915" cy="194945"/>
            </a:xfrm>
            <a:custGeom>
              <a:avLst/>
              <a:gdLst/>
              <a:ahLst/>
              <a:cxnLst/>
              <a:rect l="l" t="t" r="r" b="b"/>
              <a:pathLst>
                <a:path w="208915" h="194944">
                  <a:moveTo>
                    <a:pt x="0" y="194437"/>
                  </a:moveTo>
                  <a:lnTo>
                    <a:pt x="0" y="186689"/>
                  </a:lnTo>
                  <a:lnTo>
                    <a:pt x="14097" y="186689"/>
                  </a:lnTo>
                  <a:lnTo>
                    <a:pt x="14097" y="178942"/>
                  </a:lnTo>
                  <a:lnTo>
                    <a:pt x="35687" y="178942"/>
                  </a:lnTo>
                  <a:lnTo>
                    <a:pt x="35687" y="155575"/>
                  </a:lnTo>
                  <a:lnTo>
                    <a:pt x="43179" y="155575"/>
                  </a:lnTo>
                  <a:lnTo>
                    <a:pt x="43179" y="140462"/>
                  </a:lnTo>
                  <a:lnTo>
                    <a:pt x="50165" y="140462"/>
                  </a:lnTo>
                  <a:lnTo>
                    <a:pt x="57658" y="132334"/>
                  </a:lnTo>
                  <a:lnTo>
                    <a:pt x="57658" y="124205"/>
                  </a:lnTo>
                  <a:lnTo>
                    <a:pt x="50165" y="124205"/>
                  </a:lnTo>
                  <a:lnTo>
                    <a:pt x="50165" y="116839"/>
                  </a:lnTo>
                  <a:lnTo>
                    <a:pt x="43179" y="116839"/>
                  </a:lnTo>
                  <a:lnTo>
                    <a:pt x="43179" y="85471"/>
                  </a:lnTo>
                  <a:lnTo>
                    <a:pt x="35687" y="85471"/>
                  </a:lnTo>
                  <a:lnTo>
                    <a:pt x="28448" y="78359"/>
                  </a:lnTo>
                  <a:lnTo>
                    <a:pt x="28448" y="46989"/>
                  </a:lnTo>
                  <a:lnTo>
                    <a:pt x="35687" y="46989"/>
                  </a:lnTo>
                  <a:lnTo>
                    <a:pt x="35687" y="38862"/>
                  </a:lnTo>
                  <a:lnTo>
                    <a:pt x="43179" y="38862"/>
                  </a:lnTo>
                  <a:lnTo>
                    <a:pt x="43179" y="31368"/>
                  </a:lnTo>
                  <a:lnTo>
                    <a:pt x="50165" y="31368"/>
                  </a:lnTo>
                  <a:lnTo>
                    <a:pt x="50165" y="8127"/>
                  </a:lnTo>
                  <a:lnTo>
                    <a:pt x="57658" y="8127"/>
                  </a:lnTo>
                  <a:lnTo>
                    <a:pt x="57658" y="0"/>
                  </a:lnTo>
                  <a:lnTo>
                    <a:pt x="79248" y="0"/>
                  </a:lnTo>
                  <a:lnTo>
                    <a:pt x="79248" y="8127"/>
                  </a:lnTo>
                  <a:lnTo>
                    <a:pt x="93345" y="8127"/>
                  </a:lnTo>
                  <a:lnTo>
                    <a:pt x="93345" y="15875"/>
                  </a:lnTo>
                  <a:lnTo>
                    <a:pt x="144145" y="15875"/>
                  </a:lnTo>
                  <a:lnTo>
                    <a:pt x="144145" y="23622"/>
                  </a:lnTo>
                  <a:lnTo>
                    <a:pt x="151002" y="23622"/>
                  </a:lnTo>
                  <a:lnTo>
                    <a:pt x="158496" y="31368"/>
                  </a:lnTo>
                  <a:lnTo>
                    <a:pt x="165481" y="31368"/>
                  </a:lnTo>
                  <a:lnTo>
                    <a:pt x="165481" y="38862"/>
                  </a:lnTo>
                  <a:lnTo>
                    <a:pt x="180086" y="38862"/>
                  </a:lnTo>
                  <a:lnTo>
                    <a:pt x="180086" y="62102"/>
                  </a:lnTo>
                  <a:lnTo>
                    <a:pt x="208915" y="62102"/>
                  </a:lnTo>
                  <a:lnTo>
                    <a:pt x="208915" y="46989"/>
                  </a:lnTo>
                </a:path>
              </a:pathLst>
            </a:custGeom>
            <a:ln w="3175">
              <a:solidFill>
                <a:srgbClr val="B1B1B1"/>
              </a:solidFill>
            </a:ln>
          </p:spPr>
          <p:txBody>
            <a:bodyPr wrap="square" lIns="0" tIns="0" rIns="0" bIns="0" rtlCol="0"/>
            <a:lstStyle/>
            <a:p>
              <a:endParaRPr/>
            </a:p>
          </p:txBody>
        </p:sp>
        <p:sp>
          <p:nvSpPr>
            <p:cNvPr id="1017" name="object 1017"/>
            <p:cNvSpPr/>
            <p:nvPr/>
          </p:nvSpPr>
          <p:spPr>
            <a:xfrm>
              <a:off x="9148922" y="2742565"/>
              <a:ext cx="65405" cy="116839"/>
            </a:xfrm>
            <a:custGeom>
              <a:avLst/>
              <a:gdLst/>
              <a:ahLst/>
              <a:cxnLst/>
              <a:rect l="l" t="t" r="r" b="b"/>
              <a:pathLst>
                <a:path w="65404" h="116839">
                  <a:moveTo>
                    <a:pt x="0" y="116712"/>
                  </a:moveTo>
                  <a:lnTo>
                    <a:pt x="0" y="100837"/>
                  </a:lnTo>
                  <a:lnTo>
                    <a:pt x="7238" y="100837"/>
                  </a:lnTo>
                  <a:lnTo>
                    <a:pt x="7238" y="54610"/>
                  </a:lnTo>
                  <a:lnTo>
                    <a:pt x="14731" y="54610"/>
                  </a:lnTo>
                  <a:lnTo>
                    <a:pt x="14731" y="39115"/>
                  </a:lnTo>
                  <a:lnTo>
                    <a:pt x="21589" y="39115"/>
                  </a:lnTo>
                  <a:lnTo>
                    <a:pt x="21589" y="31369"/>
                  </a:lnTo>
                  <a:lnTo>
                    <a:pt x="28701" y="31369"/>
                  </a:lnTo>
                  <a:lnTo>
                    <a:pt x="28701" y="23240"/>
                  </a:lnTo>
                  <a:lnTo>
                    <a:pt x="35940" y="23240"/>
                  </a:lnTo>
                  <a:lnTo>
                    <a:pt x="35940" y="15494"/>
                  </a:lnTo>
                  <a:lnTo>
                    <a:pt x="43433" y="15494"/>
                  </a:lnTo>
                  <a:lnTo>
                    <a:pt x="43433" y="8127"/>
                  </a:lnTo>
                  <a:lnTo>
                    <a:pt x="57403" y="8127"/>
                  </a:lnTo>
                  <a:lnTo>
                    <a:pt x="57403" y="0"/>
                  </a:lnTo>
                  <a:lnTo>
                    <a:pt x="64896" y="0"/>
                  </a:lnTo>
                </a:path>
              </a:pathLst>
            </a:custGeom>
            <a:ln w="3175">
              <a:solidFill>
                <a:srgbClr val="B1B1B1"/>
              </a:solidFill>
            </a:ln>
          </p:spPr>
          <p:txBody>
            <a:bodyPr wrap="square" lIns="0" tIns="0" rIns="0" bIns="0" rtlCol="0"/>
            <a:lstStyle/>
            <a:p>
              <a:endParaRPr/>
            </a:p>
          </p:txBody>
        </p:sp>
        <p:sp>
          <p:nvSpPr>
            <p:cNvPr id="1018" name="object 1018"/>
            <p:cNvSpPr/>
            <p:nvPr/>
          </p:nvSpPr>
          <p:spPr>
            <a:xfrm>
              <a:off x="9148921" y="2859278"/>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019" name="object 1019"/>
            <p:cNvSpPr/>
            <p:nvPr/>
          </p:nvSpPr>
          <p:spPr>
            <a:xfrm>
              <a:off x="9148922" y="2867025"/>
              <a:ext cx="5715" cy="0"/>
            </a:xfrm>
            <a:custGeom>
              <a:avLst/>
              <a:gdLst/>
              <a:ahLst/>
              <a:cxnLst/>
              <a:rect l="l" t="t" r="r" b="b"/>
              <a:pathLst>
                <a:path w="5715">
                  <a:moveTo>
                    <a:pt x="5460" y="0"/>
                  </a:moveTo>
                  <a:lnTo>
                    <a:pt x="0" y="0"/>
                  </a:lnTo>
                </a:path>
              </a:pathLst>
            </a:custGeom>
            <a:ln w="3175">
              <a:solidFill>
                <a:srgbClr val="B1B1B1"/>
              </a:solidFill>
            </a:ln>
          </p:spPr>
          <p:txBody>
            <a:bodyPr wrap="square" lIns="0" tIns="0" rIns="0" bIns="0" rtlCol="0"/>
            <a:lstStyle/>
            <a:p>
              <a:endParaRPr/>
            </a:p>
          </p:txBody>
        </p:sp>
        <p:sp>
          <p:nvSpPr>
            <p:cNvPr id="1020" name="object 1020"/>
            <p:cNvSpPr/>
            <p:nvPr/>
          </p:nvSpPr>
          <p:spPr>
            <a:xfrm>
              <a:off x="9139904" y="2859277"/>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1021" name="object 1021"/>
            <p:cNvSpPr/>
            <p:nvPr/>
          </p:nvSpPr>
          <p:spPr>
            <a:xfrm>
              <a:off x="9148921" y="2867026"/>
              <a:ext cx="14604" cy="23495"/>
            </a:xfrm>
            <a:custGeom>
              <a:avLst/>
              <a:gdLst/>
              <a:ahLst/>
              <a:cxnLst/>
              <a:rect l="l" t="t" r="r" b="b"/>
              <a:pathLst>
                <a:path w="14604" h="23494">
                  <a:moveTo>
                    <a:pt x="14477" y="23367"/>
                  </a:moveTo>
                  <a:lnTo>
                    <a:pt x="7111" y="23367"/>
                  </a:lnTo>
                  <a:lnTo>
                    <a:pt x="7111" y="7492"/>
                  </a:lnTo>
                  <a:lnTo>
                    <a:pt x="0" y="7492"/>
                  </a:lnTo>
                  <a:lnTo>
                    <a:pt x="0" y="0"/>
                  </a:lnTo>
                </a:path>
              </a:pathLst>
            </a:custGeom>
            <a:ln w="3175">
              <a:solidFill>
                <a:srgbClr val="B1B1B1"/>
              </a:solidFill>
            </a:ln>
          </p:spPr>
          <p:txBody>
            <a:bodyPr wrap="square" lIns="0" tIns="0" rIns="0" bIns="0" rtlCol="0"/>
            <a:lstStyle/>
            <a:p>
              <a:endParaRPr/>
            </a:p>
          </p:txBody>
        </p:sp>
        <p:sp>
          <p:nvSpPr>
            <p:cNvPr id="1022" name="object 1022"/>
            <p:cNvSpPr/>
            <p:nvPr/>
          </p:nvSpPr>
          <p:spPr>
            <a:xfrm>
              <a:off x="9105740" y="2921508"/>
              <a:ext cx="0" cy="8255"/>
            </a:xfrm>
            <a:custGeom>
              <a:avLst/>
              <a:gdLst/>
              <a:ahLst/>
              <a:cxnLst/>
              <a:rect l="l" t="t" r="r" b="b"/>
              <a:pathLst>
                <a:path h="8255">
                  <a:moveTo>
                    <a:pt x="0" y="7746"/>
                  </a:moveTo>
                  <a:lnTo>
                    <a:pt x="0" y="0"/>
                  </a:lnTo>
                </a:path>
              </a:pathLst>
            </a:custGeom>
            <a:ln w="3175">
              <a:solidFill>
                <a:srgbClr val="B1B1B1"/>
              </a:solidFill>
            </a:ln>
          </p:spPr>
          <p:txBody>
            <a:bodyPr wrap="square" lIns="0" tIns="0" rIns="0" bIns="0" rtlCol="0"/>
            <a:lstStyle/>
            <a:p>
              <a:endParaRPr/>
            </a:p>
          </p:txBody>
        </p:sp>
        <p:sp>
          <p:nvSpPr>
            <p:cNvPr id="1023" name="object 1023"/>
            <p:cNvSpPr/>
            <p:nvPr/>
          </p:nvSpPr>
          <p:spPr>
            <a:xfrm>
              <a:off x="9109297" y="2921507"/>
              <a:ext cx="0" cy="8890"/>
            </a:xfrm>
            <a:custGeom>
              <a:avLst/>
              <a:gdLst/>
              <a:ahLst/>
              <a:cxnLst/>
              <a:rect l="l" t="t" r="r" b="b"/>
              <a:pathLst>
                <a:path h="8889">
                  <a:moveTo>
                    <a:pt x="0" y="0"/>
                  </a:moveTo>
                  <a:lnTo>
                    <a:pt x="0" y="8635"/>
                  </a:lnTo>
                </a:path>
              </a:pathLst>
            </a:custGeom>
            <a:ln w="8890">
              <a:solidFill>
                <a:srgbClr val="B1B1B1"/>
              </a:solidFill>
            </a:ln>
          </p:spPr>
          <p:txBody>
            <a:bodyPr wrap="square" lIns="0" tIns="0" rIns="0" bIns="0" rtlCol="0"/>
            <a:lstStyle/>
            <a:p>
              <a:endParaRPr/>
            </a:p>
          </p:txBody>
        </p:sp>
        <p:sp>
          <p:nvSpPr>
            <p:cNvPr id="1024" name="object 1024"/>
            <p:cNvSpPr/>
            <p:nvPr/>
          </p:nvSpPr>
          <p:spPr>
            <a:xfrm>
              <a:off x="9112853" y="2898140"/>
              <a:ext cx="57785" cy="31115"/>
            </a:xfrm>
            <a:custGeom>
              <a:avLst/>
              <a:gdLst/>
              <a:ahLst/>
              <a:cxnLst/>
              <a:rect l="l" t="t" r="r" b="b"/>
              <a:pathLst>
                <a:path w="57784" h="31114">
                  <a:moveTo>
                    <a:pt x="0" y="31114"/>
                  </a:moveTo>
                  <a:lnTo>
                    <a:pt x="14224" y="31114"/>
                  </a:lnTo>
                  <a:lnTo>
                    <a:pt x="14224" y="23368"/>
                  </a:lnTo>
                  <a:lnTo>
                    <a:pt x="50800" y="23368"/>
                  </a:lnTo>
                  <a:lnTo>
                    <a:pt x="50800" y="15494"/>
                  </a:lnTo>
                  <a:lnTo>
                    <a:pt x="57657" y="15494"/>
                  </a:lnTo>
                  <a:lnTo>
                    <a:pt x="57657" y="0"/>
                  </a:lnTo>
                </a:path>
              </a:pathLst>
            </a:custGeom>
            <a:ln w="3175">
              <a:solidFill>
                <a:srgbClr val="B1B1B1"/>
              </a:solidFill>
            </a:ln>
          </p:spPr>
          <p:txBody>
            <a:bodyPr wrap="square" lIns="0" tIns="0" rIns="0" bIns="0" rtlCol="0"/>
            <a:lstStyle/>
            <a:p>
              <a:endParaRPr/>
            </a:p>
          </p:txBody>
        </p:sp>
        <p:sp>
          <p:nvSpPr>
            <p:cNvPr id="1025" name="object 1025"/>
            <p:cNvSpPr/>
            <p:nvPr/>
          </p:nvSpPr>
          <p:spPr>
            <a:xfrm>
              <a:off x="9163399" y="2898139"/>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026" name="object 1026"/>
            <p:cNvSpPr/>
            <p:nvPr/>
          </p:nvSpPr>
          <p:spPr>
            <a:xfrm>
              <a:off x="9163399" y="2890393"/>
              <a:ext cx="7620" cy="8255"/>
            </a:xfrm>
            <a:custGeom>
              <a:avLst/>
              <a:gdLst/>
              <a:ahLst/>
              <a:cxnLst/>
              <a:rect l="l" t="t" r="r" b="b"/>
              <a:pathLst>
                <a:path w="7620" h="8255">
                  <a:moveTo>
                    <a:pt x="7111" y="7747"/>
                  </a:moveTo>
                  <a:lnTo>
                    <a:pt x="7111" y="0"/>
                  </a:lnTo>
                  <a:lnTo>
                    <a:pt x="0" y="0"/>
                  </a:lnTo>
                </a:path>
              </a:pathLst>
            </a:custGeom>
            <a:ln w="3175">
              <a:solidFill>
                <a:srgbClr val="B1B1B1"/>
              </a:solidFill>
            </a:ln>
          </p:spPr>
          <p:txBody>
            <a:bodyPr wrap="square" lIns="0" tIns="0" rIns="0" bIns="0" rtlCol="0"/>
            <a:lstStyle/>
            <a:p>
              <a:endParaRPr/>
            </a:p>
          </p:txBody>
        </p:sp>
        <p:sp>
          <p:nvSpPr>
            <p:cNvPr id="1027" name="object 1027"/>
            <p:cNvSpPr/>
            <p:nvPr/>
          </p:nvSpPr>
          <p:spPr>
            <a:xfrm>
              <a:off x="9163399" y="2882520"/>
              <a:ext cx="0" cy="8255"/>
            </a:xfrm>
            <a:custGeom>
              <a:avLst/>
              <a:gdLst/>
              <a:ahLst/>
              <a:cxnLst/>
              <a:rect l="l" t="t" r="r" b="b"/>
              <a:pathLst>
                <a:path h="8255">
                  <a:moveTo>
                    <a:pt x="0" y="0"/>
                  </a:moveTo>
                  <a:lnTo>
                    <a:pt x="0" y="7873"/>
                  </a:lnTo>
                </a:path>
              </a:pathLst>
            </a:custGeom>
            <a:ln w="3175">
              <a:solidFill>
                <a:srgbClr val="B1B1B1"/>
              </a:solidFill>
            </a:ln>
          </p:spPr>
          <p:txBody>
            <a:bodyPr wrap="square" lIns="0" tIns="0" rIns="0" bIns="0" rtlCol="0"/>
            <a:lstStyle/>
            <a:p>
              <a:endParaRPr/>
            </a:p>
          </p:txBody>
        </p:sp>
        <p:sp>
          <p:nvSpPr>
            <p:cNvPr id="1028" name="object 1028"/>
            <p:cNvSpPr/>
            <p:nvPr/>
          </p:nvSpPr>
          <p:spPr>
            <a:xfrm>
              <a:off x="9105740" y="2929255"/>
              <a:ext cx="7620" cy="23495"/>
            </a:xfrm>
            <a:custGeom>
              <a:avLst/>
              <a:gdLst/>
              <a:ahLst/>
              <a:cxnLst/>
              <a:rect l="l" t="t" r="r" b="b"/>
              <a:pathLst>
                <a:path w="7620" h="23494">
                  <a:moveTo>
                    <a:pt x="7112" y="23368"/>
                  </a:moveTo>
                  <a:lnTo>
                    <a:pt x="7112" y="7747"/>
                  </a:lnTo>
                  <a:lnTo>
                    <a:pt x="0" y="7747"/>
                  </a:lnTo>
                  <a:lnTo>
                    <a:pt x="0" y="0"/>
                  </a:lnTo>
                </a:path>
              </a:pathLst>
            </a:custGeom>
            <a:ln w="3175">
              <a:solidFill>
                <a:srgbClr val="B1B1B1"/>
              </a:solidFill>
            </a:ln>
          </p:spPr>
          <p:txBody>
            <a:bodyPr wrap="square" lIns="0" tIns="0" rIns="0" bIns="0" rtlCol="0"/>
            <a:lstStyle/>
            <a:p>
              <a:endParaRPr/>
            </a:p>
          </p:txBody>
        </p:sp>
        <p:sp>
          <p:nvSpPr>
            <p:cNvPr id="1029" name="object 1029"/>
            <p:cNvSpPr/>
            <p:nvPr/>
          </p:nvSpPr>
          <p:spPr>
            <a:xfrm>
              <a:off x="9112853" y="2952623"/>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030" name="object 1030"/>
            <p:cNvSpPr/>
            <p:nvPr/>
          </p:nvSpPr>
          <p:spPr>
            <a:xfrm>
              <a:off x="8687657" y="951991"/>
              <a:ext cx="77470" cy="101600"/>
            </a:xfrm>
            <a:custGeom>
              <a:avLst/>
              <a:gdLst/>
              <a:ahLst/>
              <a:cxnLst/>
              <a:rect l="l" t="t" r="r" b="b"/>
              <a:pathLst>
                <a:path w="77470" h="101600">
                  <a:moveTo>
                    <a:pt x="14350" y="0"/>
                  </a:moveTo>
                  <a:lnTo>
                    <a:pt x="0" y="0"/>
                  </a:lnTo>
                  <a:lnTo>
                    <a:pt x="0" y="23368"/>
                  </a:lnTo>
                  <a:lnTo>
                    <a:pt x="7366" y="23368"/>
                  </a:lnTo>
                  <a:lnTo>
                    <a:pt x="7366" y="15240"/>
                  </a:lnTo>
                  <a:lnTo>
                    <a:pt x="21208" y="15240"/>
                  </a:lnTo>
                  <a:lnTo>
                    <a:pt x="21208" y="23368"/>
                  </a:lnTo>
                  <a:lnTo>
                    <a:pt x="28448" y="23368"/>
                  </a:lnTo>
                  <a:lnTo>
                    <a:pt x="28448" y="31242"/>
                  </a:lnTo>
                  <a:lnTo>
                    <a:pt x="35559" y="31242"/>
                  </a:lnTo>
                  <a:lnTo>
                    <a:pt x="35559" y="54610"/>
                  </a:lnTo>
                  <a:lnTo>
                    <a:pt x="42545" y="54610"/>
                  </a:lnTo>
                  <a:lnTo>
                    <a:pt x="42545" y="69850"/>
                  </a:lnTo>
                  <a:lnTo>
                    <a:pt x="49656" y="69850"/>
                  </a:lnTo>
                  <a:lnTo>
                    <a:pt x="49656" y="77724"/>
                  </a:lnTo>
                  <a:lnTo>
                    <a:pt x="56642" y="77724"/>
                  </a:lnTo>
                  <a:lnTo>
                    <a:pt x="56642" y="85852"/>
                  </a:lnTo>
                  <a:lnTo>
                    <a:pt x="63753" y="93599"/>
                  </a:lnTo>
                  <a:lnTo>
                    <a:pt x="77470" y="93599"/>
                  </a:lnTo>
                  <a:lnTo>
                    <a:pt x="77470" y="101092"/>
                  </a:lnTo>
                </a:path>
              </a:pathLst>
            </a:custGeom>
            <a:ln w="3175">
              <a:solidFill>
                <a:srgbClr val="B1B1B1"/>
              </a:solidFill>
            </a:ln>
          </p:spPr>
          <p:txBody>
            <a:bodyPr wrap="square" lIns="0" tIns="0" rIns="0" bIns="0" rtlCol="0"/>
            <a:lstStyle/>
            <a:p>
              <a:endParaRPr/>
            </a:p>
          </p:txBody>
        </p:sp>
        <p:sp>
          <p:nvSpPr>
            <p:cNvPr id="1031" name="object 1031"/>
            <p:cNvSpPr/>
            <p:nvPr/>
          </p:nvSpPr>
          <p:spPr>
            <a:xfrm>
              <a:off x="8702135" y="951992"/>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032" name="object 1032"/>
            <p:cNvSpPr/>
            <p:nvPr/>
          </p:nvSpPr>
          <p:spPr>
            <a:xfrm>
              <a:off x="8702136" y="951992"/>
              <a:ext cx="29209" cy="8255"/>
            </a:xfrm>
            <a:custGeom>
              <a:avLst/>
              <a:gdLst/>
              <a:ahLst/>
              <a:cxnLst/>
              <a:rect l="l" t="t" r="r" b="b"/>
              <a:pathLst>
                <a:path w="29209" h="8255">
                  <a:moveTo>
                    <a:pt x="28828" y="7747"/>
                  </a:moveTo>
                  <a:lnTo>
                    <a:pt x="14350" y="7747"/>
                  </a:lnTo>
                  <a:lnTo>
                    <a:pt x="14350" y="0"/>
                  </a:lnTo>
                  <a:lnTo>
                    <a:pt x="0" y="0"/>
                  </a:lnTo>
                </a:path>
              </a:pathLst>
            </a:custGeom>
            <a:ln w="3175">
              <a:solidFill>
                <a:srgbClr val="B1B1B1"/>
              </a:solidFill>
            </a:ln>
          </p:spPr>
          <p:txBody>
            <a:bodyPr wrap="square" lIns="0" tIns="0" rIns="0" bIns="0" rtlCol="0"/>
            <a:lstStyle/>
            <a:p>
              <a:endParaRPr/>
            </a:p>
          </p:txBody>
        </p:sp>
        <p:sp>
          <p:nvSpPr>
            <p:cNvPr id="1033" name="object 1033"/>
            <p:cNvSpPr/>
            <p:nvPr/>
          </p:nvSpPr>
          <p:spPr>
            <a:xfrm>
              <a:off x="8752554" y="928624"/>
              <a:ext cx="57785" cy="39370"/>
            </a:xfrm>
            <a:custGeom>
              <a:avLst/>
              <a:gdLst/>
              <a:ahLst/>
              <a:cxnLst/>
              <a:rect l="l" t="t" r="r" b="b"/>
              <a:pathLst>
                <a:path w="57784" h="39369">
                  <a:moveTo>
                    <a:pt x="57657" y="15366"/>
                  </a:moveTo>
                  <a:lnTo>
                    <a:pt x="57657" y="7620"/>
                  </a:lnTo>
                  <a:lnTo>
                    <a:pt x="50419" y="7620"/>
                  </a:lnTo>
                  <a:lnTo>
                    <a:pt x="43179" y="0"/>
                  </a:lnTo>
                  <a:lnTo>
                    <a:pt x="35686" y="0"/>
                  </a:lnTo>
                  <a:lnTo>
                    <a:pt x="35686" y="15366"/>
                  </a:lnTo>
                  <a:lnTo>
                    <a:pt x="28828" y="15366"/>
                  </a:lnTo>
                  <a:lnTo>
                    <a:pt x="28828" y="23622"/>
                  </a:lnTo>
                  <a:lnTo>
                    <a:pt x="21590" y="23622"/>
                  </a:lnTo>
                  <a:lnTo>
                    <a:pt x="21590" y="31368"/>
                  </a:lnTo>
                  <a:lnTo>
                    <a:pt x="14097" y="31368"/>
                  </a:lnTo>
                  <a:lnTo>
                    <a:pt x="14097" y="38988"/>
                  </a:lnTo>
                  <a:lnTo>
                    <a:pt x="7493" y="38988"/>
                  </a:lnTo>
                  <a:lnTo>
                    <a:pt x="7493" y="31368"/>
                  </a:lnTo>
                  <a:lnTo>
                    <a:pt x="0" y="38988"/>
                  </a:lnTo>
                </a:path>
              </a:pathLst>
            </a:custGeom>
            <a:ln w="3175">
              <a:solidFill>
                <a:srgbClr val="B1B1B1"/>
              </a:solidFill>
            </a:ln>
          </p:spPr>
          <p:txBody>
            <a:bodyPr wrap="square" lIns="0" tIns="0" rIns="0" bIns="0" rtlCol="0"/>
            <a:lstStyle/>
            <a:p>
              <a:endParaRPr/>
            </a:p>
          </p:txBody>
        </p:sp>
        <p:sp>
          <p:nvSpPr>
            <p:cNvPr id="1034" name="object 1034"/>
            <p:cNvSpPr/>
            <p:nvPr/>
          </p:nvSpPr>
          <p:spPr>
            <a:xfrm>
              <a:off x="8730963" y="959739"/>
              <a:ext cx="7620" cy="8255"/>
            </a:xfrm>
            <a:custGeom>
              <a:avLst/>
              <a:gdLst/>
              <a:ahLst/>
              <a:cxnLst/>
              <a:rect l="l" t="t" r="r" b="b"/>
              <a:pathLst>
                <a:path w="7620" h="8255">
                  <a:moveTo>
                    <a:pt x="7112" y="7874"/>
                  </a:moveTo>
                  <a:lnTo>
                    <a:pt x="0" y="7874"/>
                  </a:lnTo>
                  <a:lnTo>
                    <a:pt x="0" y="0"/>
                  </a:lnTo>
                </a:path>
              </a:pathLst>
            </a:custGeom>
            <a:ln w="3175">
              <a:solidFill>
                <a:srgbClr val="B1B1B1"/>
              </a:solidFill>
            </a:ln>
          </p:spPr>
          <p:txBody>
            <a:bodyPr wrap="square" lIns="0" tIns="0" rIns="0" bIns="0" rtlCol="0"/>
            <a:lstStyle/>
            <a:p>
              <a:endParaRPr/>
            </a:p>
          </p:txBody>
        </p:sp>
        <p:sp>
          <p:nvSpPr>
            <p:cNvPr id="1035" name="object 1035"/>
            <p:cNvSpPr/>
            <p:nvPr/>
          </p:nvSpPr>
          <p:spPr>
            <a:xfrm>
              <a:off x="8730963" y="959739"/>
              <a:ext cx="7620" cy="8255"/>
            </a:xfrm>
            <a:custGeom>
              <a:avLst/>
              <a:gdLst/>
              <a:ahLst/>
              <a:cxnLst/>
              <a:rect l="l" t="t" r="r" b="b"/>
              <a:pathLst>
                <a:path w="7620" h="8255">
                  <a:moveTo>
                    <a:pt x="7112" y="7874"/>
                  </a:moveTo>
                  <a:lnTo>
                    <a:pt x="7112" y="0"/>
                  </a:lnTo>
                  <a:lnTo>
                    <a:pt x="0" y="0"/>
                  </a:lnTo>
                </a:path>
              </a:pathLst>
            </a:custGeom>
            <a:ln w="3175">
              <a:solidFill>
                <a:srgbClr val="B1B1B1"/>
              </a:solidFill>
            </a:ln>
          </p:spPr>
          <p:txBody>
            <a:bodyPr wrap="square" lIns="0" tIns="0" rIns="0" bIns="0" rtlCol="0"/>
            <a:lstStyle/>
            <a:p>
              <a:endParaRPr/>
            </a:p>
          </p:txBody>
        </p:sp>
        <p:sp>
          <p:nvSpPr>
            <p:cNvPr id="1036" name="object 1036"/>
            <p:cNvSpPr/>
            <p:nvPr/>
          </p:nvSpPr>
          <p:spPr>
            <a:xfrm>
              <a:off x="8738075" y="967613"/>
              <a:ext cx="14604" cy="0"/>
            </a:xfrm>
            <a:custGeom>
              <a:avLst/>
              <a:gdLst/>
              <a:ahLst/>
              <a:cxnLst/>
              <a:rect l="l" t="t" r="r" b="b"/>
              <a:pathLst>
                <a:path w="14604">
                  <a:moveTo>
                    <a:pt x="14477" y="0"/>
                  </a:moveTo>
                  <a:lnTo>
                    <a:pt x="0" y="0"/>
                  </a:lnTo>
                </a:path>
              </a:pathLst>
            </a:custGeom>
            <a:ln w="3175">
              <a:solidFill>
                <a:srgbClr val="B1B1B1"/>
              </a:solidFill>
            </a:ln>
          </p:spPr>
          <p:txBody>
            <a:bodyPr wrap="square" lIns="0" tIns="0" rIns="0" bIns="0" rtlCol="0"/>
            <a:lstStyle/>
            <a:p>
              <a:endParaRPr/>
            </a:p>
          </p:txBody>
        </p:sp>
        <p:sp>
          <p:nvSpPr>
            <p:cNvPr id="1037" name="object 1037"/>
            <p:cNvSpPr/>
            <p:nvPr/>
          </p:nvSpPr>
          <p:spPr>
            <a:xfrm>
              <a:off x="8752553" y="959739"/>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1038" name="object 1038"/>
            <p:cNvSpPr/>
            <p:nvPr/>
          </p:nvSpPr>
          <p:spPr>
            <a:xfrm>
              <a:off x="8132667" y="1340867"/>
              <a:ext cx="569595" cy="546735"/>
            </a:xfrm>
            <a:custGeom>
              <a:avLst/>
              <a:gdLst/>
              <a:ahLst/>
              <a:cxnLst/>
              <a:rect l="l" t="t" r="r" b="b"/>
              <a:pathLst>
                <a:path w="569595" h="546735">
                  <a:moveTo>
                    <a:pt x="569468" y="0"/>
                  </a:moveTo>
                  <a:lnTo>
                    <a:pt x="562229" y="0"/>
                  </a:lnTo>
                  <a:lnTo>
                    <a:pt x="554736" y="8128"/>
                  </a:lnTo>
                  <a:lnTo>
                    <a:pt x="554736" y="15875"/>
                  </a:lnTo>
                  <a:lnTo>
                    <a:pt x="548132" y="15875"/>
                  </a:lnTo>
                  <a:lnTo>
                    <a:pt x="548132" y="23622"/>
                  </a:lnTo>
                  <a:lnTo>
                    <a:pt x="518922" y="55245"/>
                  </a:lnTo>
                  <a:lnTo>
                    <a:pt x="511429" y="70485"/>
                  </a:lnTo>
                  <a:lnTo>
                    <a:pt x="490474" y="93853"/>
                  </a:lnTo>
                  <a:lnTo>
                    <a:pt x="475488" y="124968"/>
                  </a:lnTo>
                  <a:lnTo>
                    <a:pt x="468757" y="124968"/>
                  </a:lnTo>
                  <a:lnTo>
                    <a:pt x="468757" y="133096"/>
                  </a:lnTo>
                  <a:lnTo>
                    <a:pt x="461264" y="133096"/>
                  </a:lnTo>
                  <a:lnTo>
                    <a:pt x="461264" y="140588"/>
                  </a:lnTo>
                  <a:lnTo>
                    <a:pt x="453771" y="140588"/>
                  </a:lnTo>
                  <a:lnTo>
                    <a:pt x="453771" y="148462"/>
                  </a:lnTo>
                  <a:lnTo>
                    <a:pt x="447167" y="156210"/>
                  </a:lnTo>
                  <a:lnTo>
                    <a:pt x="447167" y="163957"/>
                  </a:lnTo>
                  <a:lnTo>
                    <a:pt x="439674" y="163957"/>
                  </a:lnTo>
                  <a:lnTo>
                    <a:pt x="432181" y="172085"/>
                  </a:lnTo>
                  <a:lnTo>
                    <a:pt x="425323" y="172085"/>
                  </a:lnTo>
                  <a:lnTo>
                    <a:pt x="425323" y="179578"/>
                  </a:lnTo>
                  <a:lnTo>
                    <a:pt x="418084" y="179578"/>
                  </a:lnTo>
                  <a:lnTo>
                    <a:pt x="418084" y="187325"/>
                  </a:lnTo>
                  <a:lnTo>
                    <a:pt x="410845" y="187325"/>
                  </a:lnTo>
                  <a:lnTo>
                    <a:pt x="403606" y="195453"/>
                  </a:lnTo>
                  <a:lnTo>
                    <a:pt x="396494" y="195453"/>
                  </a:lnTo>
                  <a:lnTo>
                    <a:pt x="396494" y="202692"/>
                  </a:lnTo>
                  <a:lnTo>
                    <a:pt x="389255" y="202692"/>
                  </a:lnTo>
                  <a:lnTo>
                    <a:pt x="389255" y="210820"/>
                  </a:lnTo>
                  <a:lnTo>
                    <a:pt x="382016" y="210820"/>
                  </a:lnTo>
                  <a:lnTo>
                    <a:pt x="382016" y="218948"/>
                  </a:lnTo>
                  <a:lnTo>
                    <a:pt x="374523" y="218948"/>
                  </a:lnTo>
                  <a:lnTo>
                    <a:pt x="353187" y="242316"/>
                  </a:lnTo>
                  <a:lnTo>
                    <a:pt x="346329" y="242316"/>
                  </a:lnTo>
                  <a:lnTo>
                    <a:pt x="346329" y="249682"/>
                  </a:lnTo>
                  <a:lnTo>
                    <a:pt x="338836" y="249682"/>
                  </a:lnTo>
                  <a:lnTo>
                    <a:pt x="331597" y="257810"/>
                  </a:lnTo>
                  <a:lnTo>
                    <a:pt x="324358" y="257810"/>
                  </a:lnTo>
                  <a:lnTo>
                    <a:pt x="324358" y="265684"/>
                  </a:lnTo>
                  <a:lnTo>
                    <a:pt x="317500" y="265684"/>
                  </a:lnTo>
                  <a:lnTo>
                    <a:pt x="317500" y="273176"/>
                  </a:lnTo>
                  <a:lnTo>
                    <a:pt x="310007" y="273176"/>
                  </a:lnTo>
                  <a:lnTo>
                    <a:pt x="310007" y="281305"/>
                  </a:lnTo>
                  <a:lnTo>
                    <a:pt x="302768" y="281305"/>
                  </a:lnTo>
                  <a:lnTo>
                    <a:pt x="295783" y="288417"/>
                  </a:lnTo>
                  <a:lnTo>
                    <a:pt x="281178" y="288417"/>
                  </a:lnTo>
                  <a:lnTo>
                    <a:pt x="273939" y="296545"/>
                  </a:lnTo>
                  <a:lnTo>
                    <a:pt x="259842" y="296545"/>
                  </a:lnTo>
                  <a:lnTo>
                    <a:pt x="259842" y="304673"/>
                  </a:lnTo>
                  <a:lnTo>
                    <a:pt x="238125" y="304673"/>
                  </a:lnTo>
                  <a:lnTo>
                    <a:pt x="238125" y="312166"/>
                  </a:lnTo>
                  <a:lnTo>
                    <a:pt x="216535" y="312166"/>
                  </a:lnTo>
                  <a:lnTo>
                    <a:pt x="216535" y="319913"/>
                  </a:lnTo>
                  <a:lnTo>
                    <a:pt x="194691" y="319913"/>
                  </a:lnTo>
                  <a:lnTo>
                    <a:pt x="194691" y="328041"/>
                  </a:lnTo>
                  <a:lnTo>
                    <a:pt x="172974" y="328041"/>
                  </a:lnTo>
                  <a:lnTo>
                    <a:pt x="172974" y="335534"/>
                  </a:lnTo>
                  <a:lnTo>
                    <a:pt x="151384" y="335534"/>
                  </a:lnTo>
                  <a:lnTo>
                    <a:pt x="151384" y="343662"/>
                  </a:lnTo>
                  <a:lnTo>
                    <a:pt x="129794" y="343662"/>
                  </a:lnTo>
                  <a:lnTo>
                    <a:pt x="129794" y="351028"/>
                  </a:lnTo>
                  <a:lnTo>
                    <a:pt x="108204" y="351028"/>
                  </a:lnTo>
                  <a:lnTo>
                    <a:pt x="108204" y="358901"/>
                  </a:lnTo>
                  <a:lnTo>
                    <a:pt x="86487" y="358901"/>
                  </a:lnTo>
                  <a:lnTo>
                    <a:pt x="86487" y="367030"/>
                  </a:lnTo>
                  <a:lnTo>
                    <a:pt x="65150" y="367030"/>
                  </a:lnTo>
                  <a:lnTo>
                    <a:pt x="65150" y="374776"/>
                  </a:lnTo>
                  <a:lnTo>
                    <a:pt x="43307" y="374776"/>
                  </a:lnTo>
                  <a:lnTo>
                    <a:pt x="43307" y="382270"/>
                  </a:lnTo>
                  <a:lnTo>
                    <a:pt x="21717" y="382270"/>
                  </a:lnTo>
                  <a:lnTo>
                    <a:pt x="21717" y="390398"/>
                  </a:lnTo>
                  <a:lnTo>
                    <a:pt x="0" y="390398"/>
                  </a:lnTo>
                  <a:lnTo>
                    <a:pt x="0" y="405638"/>
                  </a:lnTo>
                  <a:lnTo>
                    <a:pt x="7493" y="405638"/>
                  </a:lnTo>
                  <a:lnTo>
                    <a:pt x="7493" y="515112"/>
                  </a:lnTo>
                  <a:lnTo>
                    <a:pt x="14732" y="515112"/>
                  </a:lnTo>
                  <a:lnTo>
                    <a:pt x="14732" y="530733"/>
                  </a:lnTo>
                  <a:lnTo>
                    <a:pt x="21717" y="530733"/>
                  </a:lnTo>
                  <a:lnTo>
                    <a:pt x="21717" y="538226"/>
                  </a:lnTo>
                  <a:lnTo>
                    <a:pt x="28829" y="538226"/>
                  </a:lnTo>
                  <a:lnTo>
                    <a:pt x="28829" y="546226"/>
                  </a:lnTo>
                </a:path>
              </a:pathLst>
            </a:custGeom>
            <a:ln w="3175">
              <a:solidFill>
                <a:srgbClr val="B1B1B1"/>
              </a:solidFill>
            </a:ln>
          </p:spPr>
          <p:txBody>
            <a:bodyPr wrap="square" lIns="0" tIns="0" rIns="0" bIns="0" rtlCol="0"/>
            <a:lstStyle/>
            <a:p>
              <a:endParaRPr/>
            </a:p>
          </p:txBody>
        </p:sp>
        <p:sp>
          <p:nvSpPr>
            <p:cNvPr id="1039" name="object 1039"/>
            <p:cNvSpPr/>
            <p:nvPr/>
          </p:nvSpPr>
          <p:spPr>
            <a:xfrm>
              <a:off x="8701246" y="1052195"/>
              <a:ext cx="94488" cy="296417"/>
            </a:xfrm>
            <a:prstGeom prst="rect">
              <a:avLst/>
            </a:prstGeom>
            <a:blipFill>
              <a:blip r:embed="rId13" cstate="print"/>
              <a:stretch>
                <a:fillRect/>
              </a:stretch>
            </a:blipFill>
          </p:spPr>
          <p:txBody>
            <a:bodyPr wrap="square" lIns="0" tIns="0" rIns="0" bIns="0" rtlCol="0"/>
            <a:lstStyle/>
            <a:p>
              <a:endParaRPr/>
            </a:p>
          </p:txBody>
        </p:sp>
        <p:sp>
          <p:nvSpPr>
            <p:cNvPr id="1040" name="object 1040"/>
            <p:cNvSpPr/>
            <p:nvPr/>
          </p:nvSpPr>
          <p:spPr>
            <a:xfrm>
              <a:off x="8284051" y="2447036"/>
              <a:ext cx="367665" cy="155575"/>
            </a:xfrm>
            <a:custGeom>
              <a:avLst/>
              <a:gdLst/>
              <a:ahLst/>
              <a:cxnLst/>
              <a:rect l="l" t="t" r="r" b="b"/>
              <a:pathLst>
                <a:path w="367665" h="155575">
                  <a:moveTo>
                    <a:pt x="0" y="0"/>
                  </a:moveTo>
                  <a:lnTo>
                    <a:pt x="7493" y="7747"/>
                  </a:lnTo>
                  <a:lnTo>
                    <a:pt x="29082" y="7747"/>
                  </a:lnTo>
                  <a:lnTo>
                    <a:pt x="29082" y="15875"/>
                  </a:lnTo>
                  <a:lnTo>
                    <a:pt x="57657" y="15875"/>
                  </a:lnTo>
                  <a:lnTo>
                    <a:pt x="57657" y="23367"/>
                  </a:lnTo>
                  <a:lnTo>
                    <a:pt x="65150" y="23367"/>
                  </a:lnTo>
                  <a:lnTo>
                    <a:pt x="65150" y="31114"/>
                  </a:lnTo>
                  <a:lnTo>
                    <a:pt x="79248" y="31114"/>
                  </a:lnTo>
                  <a:lnTo>
                    <a:pt x="79248" y="38862"/>
                  </a:lnTo>
                  <a:lnTo>
                    <a:pt x="100964" y="38862"/>
                  </a:lnTo>
                  <a:lnTo>
                    <a:pt x="100964" y="77977"/>
                  </a:lnTo>
                  <a:lnTo>
                    <a:pt x="108457" y="77977"/>
                  </a:lnTo>
                  <a:lnTo>
                    <a:pt x="108457" y="85471"/>
                  </a:lnTo>
                  <a:lnTo>
                    <a:pt x="115315" y="85471"/>
                  </a:lnTo>
                  <a:lnTo>
                    <a:pt x="115315" y="108712"/>
                  </a:lnTo>
                  <a:lnTo>
                    <a:pt x="158623" y="108712"/>
                  </a:lnTo>
                  <a:lnTo>
                    <a:pt x="158623" y="116459"/>
                  </a:lnTo>
                  <a:lnTo>
                    <a:pt x="172974" y="116459"/>
                  </a:lnTo>
                  <a:lnTo>
                    <a:pt x="172974" y="108712"/>
                  </a:lnTo>
                  <a:lnTo>
                    <a:pt x="180212" y="108712"/>
                  </a:lnTo>
                  <a:lnTo>
                    <a:pt x="180212" y="100964"/>
                  </a:lnTo>
                  <a:lnTo>
                    <a:pt x="194945" y="100964"/>
                  </a:lnTo>
                  <a:lnTo>
                    <a:pt x="194945" y="93472"/>
                  </a:lnTo>
                  <a:lnTo>
                    <a:pt x="209041" y="93472"/>
                  </a:lnTo>
                  <a:lnTo>
                    <a:pt x="209041" y="100964"/>
                  </a:lnTo>
                  <a:lnTo>
                    <a:pt x="216280" y="100964"/>
                  </a:lnTo>
                  <a:lnTo>
                    <a:pt x="216280" y="116459"/>
                  </a:lnTo>
                  <a:lnTo>
                    <a:pt x="223138" y="116459"/>
                  </a:lnTo>
                  <a:lnTo>
                    <a:pt x="223138" y="132334"/>
                  </a:lnTo>
                  <a:lnTo>
                    <a:pt x="237871" y="132334"/>
                  </a:lnTo>
                  <a:lnTo>
                    <a:pt x="237871" y="139700"/>
                  </a:lnTo>
                  <a:lnTo>
                    <a:pt x="245109" y="139700"/>
                  </a:lnTo>
                  <a:lnTo>
                    <a:pt x="245109" y="147447"/>
                  </a:lnTo>
                  <a:lnTo>
                    <a:pt x="252222" y="155575"/>
                  </a:lnTo>
                  <a:lnTo>
                    <a:pt x="280797" y="155575"/>
                  </a:lnTo>
                  <a:lnTo>
                    <a:pt x="280797" y="147447"/>
                  </a:lnTo>
                  <a:lnTo>
                    <a:pt x="288289" y="147447"/>
                  </a:lnTo>
                  <a:lnTo>
                    <a:pt x="288289" y="139700"/>
                  </a:lnTo>
                  <a:lnTo>
                    <a:pt x="295782" y="139700"/>
                  </a:lnTo>
                  <a:lnTo>
                    <a:pt x="295782" y="132334"/>
                  </a:lnTo>
                  <a:lnTo>
                    <a:pt x="317373" y="132334"/>
                  </a:lnTo>
                  <a:lnTo>
                    <a:pt x="317373" y="139700"/>
                  </a:lnTo>
                  <a:lnTo>
                    <a:pt x="324103" y="139700"/>
                  </a:lnTo>
                  <a:lnTo>
                    <a:pt x="324103" y="147447"/>
                  </a:lnTo>
                  <a:lnTo>
                    <a:pt x="345948" y="147447"/>
                  </a:lnTo>
                  <a:lnTo>
                    <a:pt x="345948" y="139700"/>
                  </a:lnTo>
                  <a:lnTo>
                    <a:pt x="353186" y="139700"/>
                  </a:lnTo>
                  <a:lnTo>
                    <a:pt x="353186" y="132334"/>
                  </a:lnTo>
                  <a:lnTo>
                    <a:pt x="360045" y="139700"/>
                  </a:lnTo>
                  <a:lnTo>
                    <a:pt x="367537" y="139700"/>
                  </a:lnTo>
                  <a:lnTo>
                    <a:pt x="367537" y="147447"/>
                  </a:lnTo>
                </a:path>
              </a:pathLst>
            </a:custGeom>
            <a:ln w="3175">
              <a:solidFill>
                <a:srgbClr val="B1B1B1"/>
              </a:solidFill>
            </a:ln>
          </p:spPr>
          <p:txBody>
            <a:bodyPr wrap="square" lIns="0" tIns="0" rIns="0" bIns="0" rtlCol="0"/>
            <a:lstStyle/>
            <a:p>
              <a:endParaRPr/>
            </a:p>
          </p:txBody>
        </p:sp>
        <p:sp>
          <p:nvSpPr>
            <p:cNvPr id="1041" name="object 1041"/>
            <p:cNvSpPr/>
            <p:nvPr/>
          </p:nvSpPr>
          <p:spPr>
            <a:xfrm>
              <a:off x="8161497" y="1887092"/>
              <a:ext cx="43815" cy="278130"/>
            </a:xfrm>
            <a:custGeom>
              <a:avLst/>
              <a:gdLst/>
              <a:ahLst/>
              <a:cxnLst/>
              <a:rect l="l" t="t" r="r" b="b"/>
              <a:pathLst>
                <a:path w="43815" h="278130">
                  <a:moveTo>
                    <a:pt x="0" y="0"/>
                  </a:moveTo>
                  <a:lnTo>
                    <a:pt x="7492" y="0"/>
                  </a:lnTo>
                  <a:lnTo>
                    <a:pt x="7492" y="7747"/>
                  </a:lnTo>
                  <a:lnTo>
                    <a:pt x="14477" y="7747"/>
                  </a:lnTo>
                  <a:lnTo>
                    <a:pt x="14477" y="23241"/>
                  </a:lnTo>
                  <a:lnTo>
                    <a:pt x="21716" y="23241"/>
                  </a:lnTo>
                  <a:lnTo>
                    <a:pt x="21716" y="54483"/>
                  </a:lnTo>
                  <a:lnTo>
                    <a:pt x="14477" y="54483"/>
                  </a:lnTo>
                  <a:lnTo>
                    <a:pt x="14477" y="69596"/>
                  </a:lnTo>
                  <a:lnTo>
                    <a:pt x="21716" y="69596"/>
                  </a:lnTo>
                  <a:lnTo>
                    <a:pt x="21716" y="76962"/>
                  </a:lnTo>
                  <a:lnTo>
                    <a:pt x="29209" y="76962"/>
                  </a:lnTo>
                  <a:lnTo>
                    <a:pt x="29209" y="84962"/>
                  </a:lnTo>
                  <a:lnTo>
                    <a:pt x="36321" y="84962"/>
                  </a:lnTo>
                  <a:lnTo>
                    <a:pt x="36321" y="108204"/>
                  </a:lnTo>
                  <a:lnTo>
                    <a:pt x="43306" y="108204"/>
                  </a:lnTo>
                  <a:lnTo>
                    <a:pt x="43306" y="139065"/>
                  </a:lnTo>
                  <a:lnTo>
                    <a:pt x="36321" y="139065"/>
                  </a:lnTo>
                  <a:lnTo>
                    <a:pt x="36321" y="177673"/>
                  </a:lnTo>
                  <a:lnTo>
                    <a:pt x="29209" y="177673"/>
                  </a:lnTo>
                  <a:lnTo>
                    <a:pt x="29209" y="208280"/>
                  </a:lnTo>
                  <a:lnTo>
                    <a:pt x="36321" y="208280"/>
                  </a:lnTo>
                  <a:lnTo>
                    <a:pt x="36321" y="239522"/>
                  </a:lnTo>
                  <a:lnTo>
                    <a:pt x="29209" y="239522"/>
                  </a:lnTo>
                  <a:lnTo>
                    <a:pt x="29209" y="254889"/>
                  </a:lnTo>
                  <a:lnTo>
                    <a:pt x="14477" y="254889"/>
                  </a:lnTo>
                  <a:lnTo>
                    <a:pt x="14477" y="270383"/>
                  </a:lnTo>
                  <a:lnTo>
                    <a:pt x="7492" y="270383"/>
                  </a:lnTo>
                  <a:lnTo>
                    <a:pt x="7492" y="278130"/>
                  </a:lnTo>
                </a:path>
              </a:pathLst>
            </a:custGeom>
            <a:ln w="3175">
              <a:solidFill>
                <a:srgbClr val="B1B1B1"/>
              </a:solidFill>
            </a:ln>
          </p:spPr>
          <p:txBody>
            <a:bodyPr wrap="square" lIns="0" tIns="0" rIns="0" bIns="0" rtlCol="0"/>
            <a:lstStyle/>
            <a:p>
              <a:endParaRPr/>
            </a:p>
          </p:txBody>
        </p:sp>
        <p:sp>
          <p:nvSpPr>
            <p:cNvPr id="1042" name="object 1042"/>
            <p:cNvSpPr/>
            <p:nvPr/>
          </p:nvSpPr>
          <p:spPr>
            <a:xfrm>
              <a:off x="8154384" y="1887092"/>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1043" name="object 1043"/>
            <p:cNvSpPr/>
            <p:nvPr/>
          </p:nvSpPr>
          <p:spPr>
            <a:xfrm>
              <a:off x="8132666" y="2165224"/>
              <a:ext cx="93980" cy="272415"/>
            </a:xfrm>
            <a:custGeom>
              <a:avLst/>
              <a:gdLst/>
              <a:ahLst/>
              <a:cxnLst/>
              <a:rect l="l" t="t" r="r" b="b"/>
              <a:pathLst>
                <a:path w="93979" h="272414">
                  <a:moveTo>
                    <a:pt x="36322" y="0"/>
                  </a:moveTo>
                  <a:lnTo>
                    <a:pt x="36322" y="23240"/>
                  </a:lnTo>
                  <a:lnTo>
                    <a:pt x="21717" y="23240"/>
                  </a:lnTo>
                  <a:lnTo>
                    <a:pt x="21717" y="31114"/>
                  </a:lnTo>
                  <a:lnTo>
                    <a:pt x="14732" y="31114"/>
                  </a:lnTo>
                  <a:lnTo>
                    <a:pt x="14732" y="39115"/>
                  </a:lnTo>
                  <a:lnTo>
                    <a:pt x="7493" y="39115"/>
                  </a:lnTo>
                  <a:lnTo>
                    <a:pt x="7493" y="85471"/>
                  </a:lnTo>
                  <a:lnTo>
                    <a:pt x="14732" y="85471"/>
                  </a:lnTo>
                  <a:lnTo>
                    <a:pt x="14732" y="108457"/>
                  </a:lnTo>
                  <a:lnTo>
                    <a:pt x="7493" y="108457"/>
                  </a:lnTo>
                  <a:lnTo>
                    <a:pt x="7493" y="116586"/>
                  </a:lnTo>
                  <a:lnTo>
                    <a:pt x="0" y="116586"/>
                  </a:lnTo>
                  <a:lnTo>
                    <a:pt x="0" y="139953"/>
                  </a:lnTo>
                  <a:lnTo>
                    <a:pt x="14732" y="139953"/>
                  </a:lnTo>
                  <a:lnTo>
                    <a:pt x="14732" y="155448"/>
                  </a:lnTo>
                  <a:lnTo>
                    <a:pt x="28829" y="155448"/>
                  </a:lnTo>
                  <a:lnTo>
                    <a:pt x="28829" y="171323"/>
                  </a:lnTo>
                  <a:lnTo>
                    <a:pt x="21717" y="171323"/>
                  </a:lnTo>
                  <a:lnTo>
                    <a:pt x="21717" y="178815"/>
                  </a:lnTo>
                  <a:lnTo>
                    <a:pt x="28829" y="178815"/>
                  </a:lnTo>
                  <a:lnTo>
                    <a:pt x="28829" y="194310"/>
                  </a:lnTo>
                  <a:lnTo>
                    <a:pt x="36322" y="194310"/>
                  </a:lnTo>
                  <a:lnTo>
                    <a:pt x="36322" y="210185"/>
                  </a:lnTo>
                  <a:lnTo>
                    <a:pt x="28829" y="210185"/>
                  </a:lnTo>
                  <a:lnTo>
                    <a:pt x="28829" y="225425"/>
                  </a:lnTo>
                  <a:lnTo>
                    <a:pt x="36322" y="225425"/>
                  </a:lnTo>
                  <a:lnTo>
                    <a:pt x="36322" y="233552"/>
                  </a:lnTo>
                  <a:lnTo>
                    <a:pt x="50546" y="233552"/>
                  </a:lnTo>
                  <a:lnTo>
                    <a:pt x="50546" y="241300"/>
                  </a:lnTo>
                  <a:lnTo>
                    <a:pt x="58039" y="241300"/>
                  </a:lnTo>
                  <a:lnTo>
                    <a:pt x="58039" y="233552"/>
                  </a:lnTo>
                  <a:lnTo>
                    <a:pt x="72136" y="233552"/>
                  </a:lnTo>
                  <a:lnTo>
                    <a:pt x="72136" y="241300"/>
                  </a:lnTo>
                  <a:lnTo>
                    <a:pt x="79629" y="241300"/>
                  </a:lnTo>
                  <a:lnTo>
                    <a:pt x="79629" y="272161"/>
                  </a:lnTo>
                  <a:lnTo>
                    <a:pt x="86487" y="264413"/>
                  </a:lnTo>
                  <a:lnTo>
                    <a:pt x="86487" y="272161"/>
                  </a:lnTo>
                  <a:lnTo>
                    <a:pt x="93725" y="272161"/>
                  </a:lnTo>
                </a:path>
              </a:pathLst>
            </a:custGeom>
            <a:ln w="3175">
              <a:solidFill>
                <a:srgbClr val="B1B1B1"/>
              </a:solidFill>
            </a:ln>
          </p:spPr>
          <p:txBody>
            <a:bodyPr wrap="square" lIns="0" tIns="0" rIns="0" bIns="0" rtlCol="0"/>
            <a:lstStyle/>
            <a:p>
              <a:endParaRPr/>
            </a:p>
          </p:txBody>
        </p:sp>
        <p:sp>
          <p:nvSpPr>
            <p:cNvPr id="1044" name="object 1044"/>
            <p:cNvSpPr/>
            <p:nvPr/>
          </p:nvSpPr>
          <p:spPr>
            <a:xfrm>
              <a:off x="8168735" y="2165223"/>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045" name="object 1045"/>
            <p:cNvSpPr/>
            <p:nvPr/>
          </p:nvSpPr>
          <p:spPr>
            <a:xfrm>
              <a:off x="8226393" y="2437383"/>
              <a:ext cx="57785" cy="10160"/>
            </a:xfrm>
            <a:custGeom>
              <a:avLst/>
              <a:gdLst/>
              <a:ahLst/>
              <a:cxnLst/>
              <a:rect l="l" t="t" r="r" b="b"/>
              <a:pathLst>
                <a:path w="57784" h="10160">
                  <a:moveTo>
                    <a:pt x="0" y="0"/>
                  </a:moveTo>
                  <a:lnTo>
                    <a:pt x="21971" y="0"/>
                  </a:lnTo>
                  <a:lnTo>
                    <a:pt x="21971" y="9651"/>
                  </a:lnTo>
                  <a:lnTo>
                    <a:pt x="57658" y="9651"/>
                  </a:lnTo>
                </a:path>
              </a:pathLst>
            </a:custGeom>
            <a:ln w="3175">
              <a:solidFill>
                <a:srgbClr val="B1B1B1"/>
              </a:solidFill>
            </a:ln>
          </p:spPr>
          <p:txBody>
            <a:bodyPr wrap="square" lIns="0" tIns="0" rIns="0" bIns="0" rtlCol="0"/>
            <a:lstStyle/>
            <a:p>
              <a:endParaRPr/>
            </a:p>
          </p:txBody>
        </p:sp>
        <p:sp>
          <p:nvSpPr>
            <p:cNvPr id="1046" name="object 1046"/>
            <p:cNvSpPr/>
            <p:nvPr/>
          </p:nvSpPr>
          <p:spPr>
            <a:xfrm>
              <a:off x="8284050" y="2447035"/>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1047" name="object 1047"/>
            <p:cNvSpPr/>
            <p:nvPr/>
          </p:nvSpPr>
          <p:spPr>
            <a:xfrm>
              <a:off x="8226392" y="2437383"/>
              <a:ext cx="0" cy="10160"/>
            </a:xfrm>
            <a:custGeom>
              <a:avLst/>
              <a:gdLst/>
              <a:ahLst/>
              <a:cxnLst/>
              <a:rect l="l" t="t" r="r" b="b"/>
              <a:pathLst>
                <a:path h="10160">
                  <a:moveTo>
                    <a:pt x="0" y="0"/>
                  </a:moveTo>
                  <a:lnTo>
                    <a:pt x="0" y="9651"/>
                  </a:lnTo>
                </a:path>
              </a:pathLst>
            </a:custGeom>
            <a:ln w="3175">
              <a:solidFill>
                <a:srgbClr val="B1B1B1"/>
              </a:solidFill>
            </a:ln>
          </p:spPr>
          <p:txBody>
            <a:bodyPr wrap="square" lIns="0" tIns="0" rIns="0" bIns="0" rtlCol="0"/>
            <a:lstStyle/>
            <a:p>
              <a:endParaRPr/>
            </a:p>
          </p:txBody>
        </p:sp>
        <p:sp>
          <p:nvSpPr>
            <p:cNvPr id="1048" name="object 1048"/>
            <p:cNvSpPr/>
            <p:nvPr/>
          </p:nvSpPr>
          <p:spPr>
            <a:xfrm>
              <a:off x="8651589" y="2556001"/>
              <a:ext cx="65405" cy="109220"/>
            </a:xfrm>
            <a:custGeom>
              <a:avLst/>
              <a:gdLst/>
              <a:ahLst/>
              <a:cxnLst/>
              <a:rect l="l" t="t" r="r" b="b"/>
              <a:pathLst>
                <a:path w="65404" h="109219">
                  <a:moveTo>
                    <a:pt x="0" y="38735"/>
                  </a:moveTo>
                  <a:lnTo>
                    <a:pt x="14224" y="38735"/>
                  </a:lnTo>
                  <a:lnTo>
                    <a:pt x="14224" y="23495"/>
                  </a:lnTo>
                  <a:lnTo>
                    <a:pt x="29210" y="23495"/>
                  </a:lnTo>
                  <a:lnTo>
                    <a:pt x="29210" y="15494"/>
                  </a:lnTo>
                  <a:lnTo>
                    <a:pt x="35814" y="15494"/>
                  </a:lnTo>
                  <a:lnTo>
                    <a:pt x="35814" y="0"/>
                  </a:lnTo>
                  <a:lnTo>
                    <a:pt x="50546" y="0"/>
                  </a:lnTo>
                  <a:lnTo>
                    <a:pt x="50546" y="15494"/>
                  </a:lnTo>
                  <a:lnTo>
                    <a:pt x="57403" y="15494"/>
                  </a:lnTo>
                  <a:lnTo>
                    <a:pt x="57403" y="46862"/>
                  </a:lnTo>
                  <a:lnTo>
                    <a:pt x="64897" y="46862"/>
                  </a:lnTo>
                  <a:lnTo>
                    <a:pt x="64897" y="77470"/>
                  </a:lnTo>
                  <a:lnTo>
                    <a:pt x="57403" y="85217"/>
                  </a:lnTo>
                  <a:lnTo>
                    <a:pt x="57403" y="93345"/>
                  </a:lnTo>
                  <a:lnTo>
                    <a:pt x="50546" y="93345"/>
                  </a:lnTo>
                  <a:lnTo>
                    <a:pt x="50546" y="100711"/>
                  </a:lnTo>
                  <a:lnTo>
                    <a:pt x="57403" y="100711"/>
                  </a:lnTo>
                  <a:lnTo>
                    <a:pt x="57403" y="108838"/>
                  </a:lnTo>
                </a:path>
              </a:pathLst>
            </a:custGeom>
            <a:ln w="3175">
              <a:solidFill>
                <a:srgbClr val="B1B1B1"/>
              </a:solidFill>
            </a:ln>
          </p:spPr>
          <p:txBody>
            <a:bodyPr wrap="square" lIns="0" tIns="0" rIns="0" bIns="0" rtlCol="0"/>
            <a:lstStyle/>
            <a:p>
              <a:endParaRPr/>
            </a:p>
          </p:txBody>
        </p:sp>
        <p:sp>
          <p:nvSpPr>
            <p:cNvPr id="1049" name="object 1049"/>
            <p:cNvSpPr/>
            <p:nvPr/>
          </p:nvSpPr>
          <p:spPr>
            <a:xfrm>
              <a:off x="8601170" y="2664842"/>
              <a:ext cx="115570" cy="122555"/>
            </a:xfrm>
            <a:custGeom>
              <a:avLst/>
              <a:gdLst/>
              <a:ahLst/>
              <a:cxnLst/>
              <a:rect l="l" t="t" r="r" b="b"/>
              <a:pathLst>
                <a:path w="115570" h="122555">
                  <a:moveTo>
                    <a:pt x="107822" y="0"/>
                  </a:moveTo>
                  <a:lnTo>
                    <a:pt x="107822" y="22987"/>
                  </a:lnTo>
                  <a:lnTo>
                    <a:pt x="115315" y="22987"/>
                  </a:lnTo>
                  <a:lnTo>
                    <a:pt x="115315" y="99441"/>
                  </a:lnTo>
                  <a:lnTo>
                    <a:pt x="107822" y="99441"/>
                  </a:lnTo>
                  <a:lnTo>
                    <a:pt x="107822" y="107442"/>
                  </a:lnTo>
                  <a:lnTo>
                    <a:pt x="93599" y="107442"/>
                  </a:lnTo>
                  <a:lnTo>
                    <a:pt x="93599" y="115062"/>
                  </a:lnTo>
                  <a:lnTo>
                    <a:pt x="79501" y="115062"/>
                  </a:lnTo>
                  <a:lnTo>
                    <a:pt x="79501" y="107442"/>
                  </a:lnTo>
                  <a:lnTo>
                    <a:pt x="72008" y="107442"/>
                  </a:lnTo>
                  <a:lnTo>
                    <a:pt x="72008" y="115062"/>
                  </a:lnTo>
                  <a:lnTo>
                    <a:pt x="64388" y="115062"/>
                  </a:lnTo>
                  <a:lnTo>
                    <a:pt x="64388" y="122428"/>
                  </a:lnTo>
                  <a:lnTo>
                    <a:pt x="42799" y="122428"/>
                  </a:lnTo>
                  <a:lnTo>
                    <a:pt x="42799" y="115062"/>
                  </a:lnTo>
                  <a:lnTo>
                    <a:pt x="35813" y="115062"/>
                  </a:lnTo>
                  <a:lnTo>
                    <a:pt x="35813" y="107442"/>
                  </a:lnTo>
                  <a:lnTo>
                    <a:pt x="0" y="107442"/>
                  </a:lnTo>
                </a:path>
              </a:pathLst>
            </a:custGeom>
            <a:ln w="3175">
              <a:solidFill>
                <a:srgbClr val="B1B1B1"/>
              </a:solidFill>
            </a:ln>
          </p:spPr>
          <p:txBody>
            <a:bodyPr wrap="square" lIns="0" tIns="0" rIns="0" bIns="0" rtlCol="0"/>
            <a:lstStyle/>
            <a:p>
              <a:endParaRPr/>
            </a:p>
          </p:txBody>
        </p:sp>
        <p:sp>
          <p:nvSpPr>
            <p:cNvPr id="1050" name="object 1050"/>
            <p:cNvSpPr/>
            <p:nvPr/>
          </p:nvSpPr>
          <p:spPr>
            <a:xfrm>
              <a:off x="8702136" y="2664841"/>
              <a:ext cx="5715" cy="0"/>
            </a:xfrm>
            <a:custGeom>
              <a:avLst/>
              <a:gdLst/>
              <a:ahLst/>
              <a:cxnLst/>
              <a:rect l="l" t="t" r="r" b="b"/>
              <a:pathLst>
                <a:path w="5715">
                  <a:moveTo>
                    <a:pt x="5334" y="0"/>
                  </a:moveTo>
                  <a:lnTo>
                    <a:pt x="0" y="0"/>
                  </a:lnTo>
                </a:path>
              </a:pathLst>
            </a:custGeom>
            <a:ln w="3175">
              <a:solidFill>
                <a:srgbClr val="B1B1B1"/>
              </a:solidFill>
            </a:ln>
          </p:spPr>
          <p:txBody>
            <a:bodyPr wrap="square" lIns="0" tIns="0" rIns="0" bIns="0" rtlCol="0"/>
            <a:lstStyle/>
            <a:p>
              <a:endParaRPr/>
            </a:p>
          </p:txBody>
        </p:sp>
        <p:sp>
          <p:nvSpPr>
            <p:cNvPr id="1051" name="object 1051"/>
            <p:cNvSpPr/>
            <p:nvPr/>
          </p:nvSpPr>
          <p:spPr>
            <a:xfrm>
              <a:off x="8644476" y="2594864"/>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1052" name="object 1052"/>
            <p:cNvSpPr/>
            <p:nvPr/>
          </p:nvSpPr>
          <p:spPr>
            <a:xfrm>
              <a:off x="8579579" y="2773679"/>
              <a:ext cx="21590" cy="54610"/>
            </a:xfrm>
            <a:custGeom>
              <a:avLst/>
              <a:gdLst/>
              <a:ahLst/>
              <a:cxnLst/>
              <a:rect l="l" t="t" r="r" b="b"/>
              <a:pathLst>
                <a:path w="21590" h="54610">
                  <a:moveTo>
                    <a:pt x="21590" y="0"/>
                  </a:moveTo>
                  <a:lnTo>
                    <a:pt x="0" y="0"/>
                  </a:lnTo>
                  <a:lnTo>
                    <a:pt x="0" y="15240"/>
                  </a:lnTo>
                  <a:lnTo>
                    <a:pt x="6603" y="15240"/>
                  </a:lnTo>
                  <a:lnTo>
                    <a:pt x="6603" y="31115"/>
                  </a:lnTo>
                  <a:lnTo>
                    <a:pt x="0" y="31115"/>
                  </a:lnTo>
                  <a:lnTo>
                    <a:pt x="0" y="54483"/>
                  </a:lnTo>
                  <a:lnTo>
                    <a:pt x="6603" y="54483"/>
                  </a:lnTo>
                </a:path>
              </a:pathLst>
            </a:custGeom>
            <a:ln w="3175">
              <a:solidFill>
                <a:srgbClr val="B1B1B1"/>
              </a:solidFill>
            </a:ln>
          </p:spPr>
          <p:txBody>
            <a:bodyPr wrap="square" lIns="0" tIns="0" rIns="0" bIns="0" rtlCol="0"/>
            <a:lstStyle/>
            <a:p>
              <a:endParaRPr/>
            </a:p>
          </p:txBody>
        </p:sp>
        <p:sp>
          <p:nvSpPr>
            <p:cNvPr id="1053" name="object 1053"/>
            <p:cNvSpPr/>
            <p:nvPr/>
          </p:nvSpPr>
          <p:spPr>
            <a:xfrm>
              <a:off x="8601170" y="2764027"/>
              <a:ext cx="0" cy="10160"/>
            </a:xfrm>
            <a:custGeom>
              <a:avLst/>
              <a:gdLst/>
              <a:ahLst/>
              <a:cxnLst/>
              <a:rect l="l" t="t" r="r" b="b"/>
              <a:pathLst>
                <a:path h="10160">
                  <a:moveTo>
                    <a:pt x="0" y="9651"/>
                  </a:moveTo>
                  <a:lnTo>
                    <a:pt x="0" y="0"/>
                  </a:lnTo>
                </a:path>
              </a:pathLst>
            </a:custGeom>
            <a:ln w="3175">
              <a:solidFill>
                <a:srgbClr val="B1B1B1"/>
              </a:solidFill>
            </a:ln>
          </p:spPr>
          <p:txBody>
            <a:bodyPr wrap="square" lIns="0" tIns="0" rIns="0" bIns="0" rtlCol="0"/>
            <a:lstStyle/>
            <a:p>
              <a:endParaRPr/>
            </a:p>
          </p:txBody>
        </p:sp>
        <p:sp>
          <p:nvSpPr>
            <p:cNvPr id="1054" name="object 1054"/>
            <p:cNvSpPr/>
            <p:nvPr/>
          </p:nvSpPr>
          <p:spPr>
            <a:xfrm>
              <a:off x="8586819" y="2820417"/>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055" name="object 1055"/>
            <p:cNvSpPr/>
            <p:nvPr/>
          </p:nvSpPr>
          <p:spPr>
            <a:xfrm>
              <a:off x="8536273" y="2828164"/>
              <a:ext cx="50800" cy="155575"/>
            </a:xfrm>
            <a:custGeom>
              <a:avLst/>
              <a:gdLst/>
              <a:ahLst/>
              <a:cxnLst/>
              <a:rect l="l" t="t" r="r" b="b"/>
              <a:pathLst>
                <a:path w="50800" h="155575">
                  <a:moveTo>
                    <a:pt x="28701" y="155575"/>
                  </a:moveTo>
                  <a:lnTo>
                    <a:pt x="21843" y="155575"/>
                  </a:lnTo>
                  <a:lnTo>
                    <a:pt x="21843" y="131952"/>
                  </a:lnTo>
                  <a:lnTo>
                    <a:pt x="7238" y="131952"/>
                  </a:lnTo>
                  <a:lnTo>
                    <a:pt x="7238" y="116077"/>
                  </a:lnTo>
                  <a:lnTo>
                    <a:pt x="0" y="116077"/>
                  </a:lnTo>
                  <a:lnTo>
                    <a:pt x="0" y="93090"/>
                  </a:lnTo>
                  <a:lnTo>
                    <a:pt x="7238" y="93090"/>
                  </a:lnTo>
                  <a:lnTo>
                    <a:pt x="7238" y="85344"/>
                  </a:lnTo>
                  <a:lnTo>
                    <a:pt x="0" y="85344"/>
                  </a:lnTo>
                  <a:lnTo>
                    <a:pt x="0" y="77215"/>
                  </a:lnTo>
                  <a:lnTo>
                    <a:pt x="7238" y="77215"/>
                  </a:lnTo>
                  <a:lnTo>
                    <a:pt x="7238" y="69850"/>
                  </a:lnTo>
                  <a:lnTo>
                    <a:pt x="14604" y="69850"/>
                  </a:lnTo>
                  <a:lnTo>
                    <a:pt x="14604" y="53975"/>
                  </a:lnTo>
                  <a:lnTo>
                    <a:pt x="21843" y="53975"/>
                  </a:lnTo>
                  <a:lnTo>
                    <a:pt x="21843" y="46227"/>
                  </a:lnTo>
                  <a:lnTo>
                    <a:pt x="36322" y="46227"/>
                  </a:lnTo>
                  <a:lnTo>
                    <a:pt x="36322" y="38735"/>
                  </a:lnTo>
                  <a:lnTo>
                    <a:pt x="43814" y="38735"/>
                  </a:lnTo>
                  <a:lnTo>
                    <a:pt x="43814" y="30987"/>
                  </a:lnTo>
                  <a:lnTo>
                    <a:pt x="50546" y="30987"/>
                  </a:lnTo>
                  <a:lnTo>
                    <a:pt x="50546" y="0"/>
                  </a:lnTo>
                </a:path>
              </a:pathLst>
            </a:custGeom>
            <a:ln w="3175">
              <a:solidFill>
                <a:srgbClr val="B1B1B1"/>
              </a:solidFill>
            </a:ln>
          </p:spPr>
          <p:txBody>
            <a:bodyPr wrap="square" lIns="0" tIns="0" rIns="0" bIns="0" rtlCol="0"/>
            <a:lstStyle/>
            <a:p>
              <a:endParaRPr/>
            </a:p>
          </p:txBody>
        </p:sp>
        <p:sp>
          <p:nvSpPr>
            <p:cNvPr id="1056" name="object 1056"/>
            <p:cNvSpPr/>
            <p:nvPr/>
          </p:nvSpPr>
          <p:spPr>
            <a:xfrm>
              <a:off x="8565101" y="2983739"/>
              <a:ext cx="7620" cy="8255"/>
            </a:xfrm>
            <a:custGeom>
              <a:avLst/>
              <a:gdLst/>
              <a:ahLst/>
              <a:cxnLst/>
              <a:rect l="l" t="t" r="r" b="b"/>
              <a:pathLst>
                <a:path w="7620" h="8255">
                  <a:moveTo>
                    <a:pt x="0" y="0"/>
                  </a:moveTo>
                  <a:lnTo>
                    <a:pt x="7238" y="0"/>
                  </a:lnTo>
                  <a:lnTo>
                    <a:pt x="7238" y="7747"/>
                  </a:lnTo>
                </a:path>
              </a:pathLst>
            </a:custGeom>
            <a:ln w="3175">
              <a:solidFill>
                <a:srgbClr val="B1B1B1"/>
              </a:solidFill>
            </a:ln>
          </p:spPr>
          <p:txBody>
            <a:bodyPr wrap="square" lIns="0" tIns="0" rIns="0" bIns="0" rtlCol="0"/>
            <a:lstStyle/>
            <a:p>
              <a:endParaRPr/>
            </a:p>
          </p:txBody>
        </p:sp>
        <p:sp>
          <p:nvSpPr>
            <p:cNvPr id="1057" name="object 1057"/>
            <p:cNvSpPr/>
            <p:nvPr/>
          </p:nvSpPr>
          <p:spPr>
            <a:xfrm>
              <a:off x="8565102" y="2991485"/>
              <a:ext cx="65405" cy="179070"/>
            </a:xfrm>
            <a:custGeom>
              <a:avLst/>
              <a:gdLst/>
              <a:ahLst/>
              <a:cxnLst/>
              <a:rect l="l" t="t" r="r" b="b"/>
              <a:pathLst>
                <a:path w="65404" h="179069">
                  <a:moveTo>
                    <a:pt x="7493" y="0"/>
                  </a:moveTo>
                  <a:lnTo>
                    <a:pt x="7493" y="8000"/>
                  </a:lnTo>
                  <a:lnTo>
                    <a:pt x="0" y="8000"/>
                  </a:lnTo>
                  <a:lnTo>
                    <a:pt x="0" y="38735"/>
                  </a:lnTo>
                  <a:lnTo>
                    <a:pt x="7493" y="38735"/>
                  </a:lnTo>
                  <a:lnTo>
                    <a:pt x="7493" y="46862"/>
                  </a:lnTo>
                  <a:lnTo>
                    <a:pt x="14985" y="46862"/>
                  </a:lnTo>
                  <a:lnTo>
                    <a:pt x="14985" y="62102"/>
                  </a:lnTo>
                  <a:lnTo>
                    <a:pt x="21589" y="62102"/>
                  </a:lnTo>
                  <a:lnTo>
                    <a:pt x="21589" y="78231"/>
                  </a:lnTo>
                  <a:lnTo>
                    <a:pt x="29082" y="78231"/>
                  </a:lnTo>
                  <a:lnTo>
                    <a:pt x="29082" y="93472"/>
                  </a:lnTo>
                  <a:lnTo>
                    <a:pt x="50546" y="93472"/>
                  </a:lnTo>
                  <a:lnTo>
                    <a:pt x="50546" y="85343"/>
                  </a:lnTo>
                  <a:lnTo>
                    <a:pt x="64897" y="85343"/>
                  </a:lnTo>
                  <a:lnTo>
                    <a:pt x="64897" y="124460"/>
                  </a:lnTo>
                  <a:lnTo>
                    <a:pt x="43052" y="124460"/>
                  </a:lnTo>
                  <a:lnTo>
                    <a:pt x="43052" y="132206"/>
                  </a:lnTo>
                  <a:lnTo>
                    <a:pt x="36575" y="132206"/>
                  </a:lnTo>
                  <a:lnTo>
                    <a:pt x="36575" y="140335"/>
                  </a:lnTo>
                  <a:lnTo>
                    <a:pt x="43052" y="140335"/>
                  </a:lnTo>
                  <a:lnTo>
                    <a:pt x="43052" y="178815"/>
                  </a:lnTo>
                </a:path>
              </a:pathLst>
            </a:custGeom>
            <a:ln w="3175">
              <a:solidFill>
                <a:srgbClr val="B1B1B1"/>
              </a:solidFill>
            </a:ln>
          </p:spPr>
          <p:txBody>
            <a:bodyPr wrap="square" lIns="0" tIns="0" rIns="0" bIns="0" rtlCol="0"/>
            <a:lstStyle/>
            <a:p>
              <a:endParaRPr/>
            </a:p>
          </p:txBody>
        </p:sp>
        <p:sp>
          <p:nvSpPr>
            <p:cNvPr id="1058" name="object 1058"/>
            <p:cNvSpPr/>
            <p:nvPr/>
          </p:nvSpPr>
          <p:spPr>
            <a:xfrm>
              <a:off x="8565101" y="2991485"/>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059" name="object 1059"/>
            <p:cNvSpPr/>
            <p:nvPr/>
          </p:nvSpPr>
          <p:spPr>
            <a:xfrm>
              <a:off x="8565101" y="2975865"/>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1060" name="object 1060"/>
            <p:cNvSpPr/>
            <p:nvPr/>
          </p:nvSpPr>
          <p:spPr>
            <a:xfrm>
              <a:off x="8608409" y="3170301"/>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061" name="object 1061"/>
            <p:cNvSpPr/>
            <p:nvPr/>
          </p:nvSpPr>
          <p:spPr>
            <a:xfrm>
              <a:off x="8593931" y="3170301"/>
              <a:ext cx="14604" cy="46990"/>
            </a:xfrm>
            <a:custGeom>
              <a:avLst/>
              <a:gdLst/>
              <a:ahLst/>
              <a:cxnLst/>
              <a:rect l="l" t="t" r="r" b="b"/>
              <a:pathLst>
                <a:path w="14604" h="46989">
                  <a:moveTo>
                    <a:pt x="14477" y="0"/>
                  </a:moveTo>
                  <a:lnTo>
                    <a:pt x="14477" y="15494"/>
                  </a:lnTo>
                  <a:lnTo>
                    <a:pt x="0" y="15494"/>
                  </a:lnTo>
                  <a:lnTo>
                    <a:pt x="0" y="23240"/>
                  </a:lnTo>
                  <a:lnTo>
                    <a:pt x="7747" y="23240"/>
                  </a:lnTo>
                  <a:lnTo>
                    <a:pt x="7747" y="46736"/>
                  </a:lnTo>
                </a:path>
              </a:pathLst>
            </a:custGeom>
            <a:ln w="3175">
              <a:solidFill>
                <a:srgbClr val="B1B1B1"/>
              </a:solidFill>
            </a:ln>
          </p:spPr>
          <p:txBody>
            <a:bodyPr wrap="square" lIns="0" tIns="0" rIns="0" bIns="0" rtlCol="0"/>
            <a:lstStyle/>
            <a:p>
              <a:endParaRPr/>
            </a:p>
          </p:txBody>
        </p:sp>
        <p:sp>
          <p:nvSpPr>
            <p:cNvPr id="1062" name="object 1062"/>
            <p:cNvSpPr/>
            <p:nvPr/>
          </p:nvSpPr>
          <p:spPr>
            <a:xfrm>
              <a:off x="8601170" y="3217036"/>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063" name="object 1063"/>
            <p:cNvSpPr/>
            <p:nvPr/>
          </p:nvSpPr>
          <p:spPr>
            <a:xfrm>
              <a:off x="8593931" y="3201417"/>
              <a:ext cx="137160" cy="93345"/>
            </a:xfrm>
            <a:custGeom>
              <a:avLst/>
              <a:gdLst/>
              <a:ahLst/>
              <a:cxnLst/>
              <a:rect l="l" t="t" r="r" b="b"/>
              <a:pathLst>
                <a:path w="137159" h="93345">
                  <a:moveTo>
                    <a:pt x="7493" y="38735"/>
                  </a:moveTo>
                  <a:lnTo>
                    <a:pt x="7493" y="61975"/>
                  </a:lnTo>
                  <a:lnTo>
                    <a:pt x="0" y="61975"/>
                  </a:lnTo>
                  <a:lnTo>
                    <a:pt x="0" y="77216"/>
                  </a:lnTo>
                  <a:lnTo>
                    <a:pt x="7493" y="77216"/>
                  </a:lnTo>
                  <a:lnTo>
                    <a:pt x="7493" y="93345"/>
                  </a:lnTo>
                  <a:lnTo>
                    <a:pt x="14224" y="93345"/>
                  </a:lnTo>
                  <a:lnTo>
                    <a:pt x="14224" y="85217"/>
                  </a:lnTo>
                  <a:lnTo>
                    <a:pt x="21717" y="85217"/>
                  </a:lnTo>
                  <a:lnTo>
                    <a:pt x="21717" y="77216"/>
                  </a:lnTo>
                  <a:lnTo>
                    <a:pt x="36068" y="77216"/>
                  </a:lnTo>
                  <a:lnTo>
                    <a:pt x="36068" y="70104"/>
                  </a:lnTo>
                  <a:lnTo>
                    <a:pt x="43306" y="70104"/>
                  </a:lnTo>
                  <a:lnTo>
                    <a:pt x="43306" y="61975"/>
                  </a:lnTo>
                  <a:lnTo>
                    <a:pt x="50165" y="61975"/>
                  </a:lnTo>
                  <a:lnTo>
                    <a:pt x="50165" y="30987"/>
                  </a:lnTo>
                  <a:lnTo>
                    <a:pt x="64897" y="30987"/>
                  </a:lnTo>
                  <a:lnTo>
                    <a:pt x="64897" y="23241"/>
                  </a:lnTo>
                  <a:lnTo>
                    <a:pt x="71881" y="23241"/>
                  </a:lnTo>
                  <a:lnTo>
                    <a:pt x="71881" y="15875"/>
                  </a:lnTo>
                  <a:lnTo>
                    <a:pt x="79375" y="15875"/>
                  </a:lnTo>
                  <a:lnTo>
                    <a:pt x="79375" y="7747"/>
                  </a:lnTo>
                  <a:lnTo>
                    <a:pt x="100965" y="7747"/>
                  </a:lnTo>
                  <a:lnTo>
                    <a:pt x="100965" y="23241"/>
                  </a:lnTo>
                  <a:lnTo>
                    <a:pt x="122554" y="23241"/>
                  </a:lnTo>
                  <a:lnTo>
                    <a:pt x="122554" y="15875"/>
                  </a:lnTo>
                  <a:lnTo>
                    <a:pt x="137032" y="15875"/>
                  </a:lnTo>
                  <a:lnTo>
                    <a:pt x="137032" y="0"/>
                  </a:lnTo>
                  <a:lnTo>
                    <a:pt x="129794" y="0"/>
                  </a:lnTo>
                </a:path>
              </a:pathLst>
            </a:custGeom>
            <a:ln w="3175">
              <a:solidFill>
                <a:srgbClr val="B1B1B1"/>
              </a:solidFill>
            </a:ln>
          </p:spPr>
          <p:txBody>
            <a:bodyPr wrap="square" lIns="0" tIns="0" rIns="0" bIns="0" rtlCol="0"/>
            <a:lstStyle/>
            <a:p>
              <a:endParaRPr/>
            </a:p>
          </p:txBody>
        </p:sp>
        <p:sp>
          <p:nvSpPr>
            <p:cNvPr id="1064" name="object 1064"/>
            <p:cNvSpPr/>
            <p:nvPr/>
          </p:nvSpPr>
          <p:spPr>
            <a:xfrm>
              <a:off x="8593931" y="324027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065" name="object 1065"/>
            <p:cNvSpPr/>
            <p:nvPr/>
          </p:nvSpPr>
          <p:spPr>
            <a:xfrm>
              <a:off x="8601170" y="3217037"/>
              <a:ext cx="0" cy="23495"/>
            </a:xfrm>
            <a:custGeom>
              <a:avLst/>
              <a:gdLst/>
              <a:ahLst/>
              <a:cxnLst/>
              <a:rect l="l" t="t" r="r" b="b"/>
              <a:pathLst>
                <a:path h="23494">
                  <a:moveTo>
                    <a:pt x="0" y="0"/>
                  </a:moveTo>
                  <a:lnTo>
                    <a:pt x="0" y="23240"/>
                  </a:lnTo>
                </a:path>
              </a:pathLst>
            </a:custGeom>
            <a:ln w="3175">
              <a:solidFill>
                <a:srgbClr val="B1B1B1"/>
              </a:solidFill>
            </a:ln>
          </p:spPr>
          <p:txBody>
            <a:bodyPr wrap="square" lIns="0" tIns="0" rIns="0" bIns="0" rtlCol="0"/>
            <a:lstStyle/>
            <a:p>
              <a:endParaRPr/>
            </a:p>
          </p:txBody>
        </p:sp>
        <p:sp>
          <p:nvSpPr>
            <p:cNvPr id="1066" name="object 1066"/>
            <p:cNvSpPr/>
            <p:nvPr/>
          </p:nvSpPr>
          <p:spPr>
            <a:xfrm>
              <a:off x="8716487" y="3092576"/>
              <a:ext cx="216535" cy="109220"/>
            </a:xfrm>
            <a:custGeom>
              <a:avLst/>
              <a:gdLst/>
              <a:ahLst/>
              <a:cxnLst/>
              <a:rect l="l" t="t" r="r" b="b"/>
              <a:pathLst>
                <a:path w="216534" h="109219">
                  <a:moveTo>
                    <a:pt x="7239" y="108838"/>
                  </a:moveTo>
                  <a:lnTo>
                    <a:pt x="0" y="108838"/>
                  </a:lnTo>
                  <a:lnTo>
                    <a:pt x="0" y="77724"/>
                  </a:lnTo>
                  <a:lnTo>
                    <a:pt x="7239" y="77724"/>
                  </a:lnTo>
                  <a:lnTo>
                    <a:pt x="7239" y="69596"/>
                  </a:lnTo>
                  <a:lnTo>
                    <a:pt x="14477" y="69596"/>
                  </a:lnTo>
                  <a:lnTo>
                    <a:pt x="14477" y="54356"/>
                  </a:lnTo>
                  <a:lnTo>
                    <a:pt x="28828" y="54356"/>
                  </a:lnTo>
                  <a:lnTo>
                    <a:pt x="28828" y="46609"/>
                  </a:lnTo>
                  <a:lnTo>
                    <a:pt x="36068" y="46609"/>
                  </a:lnTo>
                  <a:lnTo>
                    <a:pt x="36068" y="39243"/>
                  </a:lnTo>
                  <a:lnTo>
                    <a:pt x="43561" y="39243"/>
                  </a:lnTo>
                  <a:lnTo>
                    <a:pt x="43561" y="46609"/>
                  </a:lnTo>
                  <a:lnTo>
                    <a:pt x="50292" y="46609"/>
                  </a:lnTo>
                  <a:lnTo>
                    <a:pt x="50292" y="39243"/>
                  </a:lnTo>
                  <a:lnTo>
                    <a:pt x="57785" y="39243"/>
                  </a:lnTo>
                  <a:lnTo>
                    <a:pt x="57785" y="46609"/>
                  </a:lnTo>
                  <a:lnTo>
                    <a:pt x="65024" y="46609"/>
                  </a:lnTo>
                  <a:lnTo>
                    <a:pt x="65024" y="39243"/>
                  </a:lnTo>
                  <a:lnTo>
                    <a:pt x="71881" y="39243"/>
                  </a:lnTo>
                  <a:lnTo>
                    <a:pt x="71881" y="31114"/>
                  </a:lnTo>
                  <a:lnTo>
                    <a:pt x="79375" y="31114"/>
                  </a:lnTo>
                  <a:lnTo>
                    <a:pt x="79375" y="7747"/>
                  </a:lnTo>
                  <a:lnTo>
                    <a:pt x="93852" y="7747"/>
                  </a:lnTo>
                  <a:lnTo>
                    <a:pt x="93852" y="0"/>
                  </a:lnTo>
                  <a:lnTo>
                    <a:pt x="108330" y="0"/>
                  </a:lnTo>
                  <a:lnTo>
                    <a:pt x="108330" y="7747"/>
                  </a:lnTo>
                  <a:lnTo>
                    <a:pt x="122427" y="7747"/>
                  </a:lnTo>
                  <a:lnTo>
                    <a:pt x="122427" y="15494"/>
                  </a:lnTo>
                  <a:lnTo>
                    <a:pt x="137160" y="15494"/>
                  </a:lnTo>
                  <a:lnTo>
                    <a:pt x="137160" y="23368"/>
                  </a:lnTo>
                  <a:lnTo>
                    <a:pt x="144399" y="23368"/>
                  </a:lnTo>
                  <a:lnTo>
                    <a:pt x="144399" y="15494"/>
                  </a:lnTo>
                  <a:lnTo>
                    <a:pt x="151638" y="15494"/>
                  </a:lnTo>
                  <a:lnTo>
                    <a:pt x="151638" y="23368"/>
                  </a:lnTo>
                  <a:lnTo>
                    <a:pt x="172974" y="23368"/>
                  </a:lnTo>
                  <a:lnTo>
                    <a:pt x="180213" y="15494"/>
                  </a:lnTo>
                  <a:lnTo>
                    <a:pt x="187705" y="15494"/>
                  </a:lnTo>
                  <a:lnTo>
                    <a:pt x="187705" y="23368"/>
                  </a:lnTo>
                  <a:lnTo>
                    <a:pt x="216280" y="23368"/>
                  </a:lnTo>
                  <a:lnTo>
                    <a:pt x="209296" y="15494"/>
                  </a:lnTo>
                  <a:lnTo>
                    <a:pt x="201802" y="15494"/>
                  </a:lnTo>
                  <a:lnTo>
                    <a:pt x="201802" y="7747"/>
                  </a:lnTo>
                  <a:lnTo>
                    <a:pt x="187705" y="7747"/>
                  </a:lnTo>
                </a:path>
              </a:pathLst>
            </a:custGeom>
            <a:ln w="3175">
              <a:solidFill>
                <a:srgbClr val="B1B1B1"/>
              </a:solidFill>
            </a:ln>
          </p:spPr>
          <p:txBody>
            <a:bodyPr wrap="square" lIns="0" tIns="0" rIns="0" bIns="0" rtlCol="0"/>
            <a:lstStyle/>
            <a:p>
              <a:endParaRPr/>
            </a:p>
          </p:txBody>
        </p:sp>
        <p:sp>
          <p:nvSpPr>
            <p:cNvPr id="1067" name="object 1067"/>
            <p:cNvSpPr/>
            <p:nvPr/>
          </p:nvSpPr>
          <p:spPr>
            <a:xfrm>
              <a:off x="8896699" y="3100323"/>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068" name="object 1068"/>
            <p:cNvSpPr/>
            <p:nvPr/>
          </p:nvSpPr>
          <p:spPr>
            <a:xfrm>
              <a:off x="8723724" y="3193670"/>
              <a:ext cx="0" cy="8255"/>
            </a:xfrm>
            <a:custGeom>
              <a:avLst/>
              <a:gdLst/>
              <a:ahLst/>
              <a:cxnLst/>
              <a:rect l="l" t="t" r="r" b="b"/>
              <a:pathLst>
                <a:path h="8255">
                  <a:moveTo>
                    <a:pt x="0" y="0"/>
                  </a:moveTo>
                  <a:lnTo>
                    <a:pt x="0" y="7746"/>
                  </a:lnTo>
                </a:path>
              </a:pathLst>
            </a:custGeom>
            <a:ln w="3175">
              <a:solidFill>
                <a:srgbClr val="B1B1B1"/>
              </a:solidFill>
            </a:ln>
          </p:spPr>
          <p:txBody>
            <a:bodyPr wrap="square" lIns="0" tIns="0" rIns="0" bIns="0" rtlCol="0"/>
            <a:lstStyle/>
            <a:p>
              <a:endParaRPr/>
            </a:p>
          </p:txBody>
        </p:sp>
        <p:sp>
          <p:nvSpPr>
            <p:cNvPr id="1069" name="object 1069"/>
            <p:cNvSpPr/>
            <p:nvPr/>
          </p:nvSpPr>
          <p:spPr>
            <a:xfrm>
              <a:off x="9485852" y="3614801"/>
              <a:ext cx="951865" cy="939800"/>
            </a:xfrm>
            <a:custGeom>
              <a:avLst/>
              <a:gdLst/>
              <a:ahLst/>
              <a:cxnLst/>
              <a:rect l="l" t="t" r="r" b="b"/>
              <a:pathLst>
                <a:path w="951865" h="939800">
                  <a:moveTo>
                    <a:pt x="857123" y="862330"/>
                  </a:moveTo>
                  <a:lnTo>
                    <a:pt x="410590" y="862330"/>
                  </a:lnTo>
                  <a:lnTo>
                    <a:pt x="410590" y="871219"/>
                  </a:lnTo>
                  <a:lnTo>
                    <a:pt x="468502" y="871219"/>
                  </a:lnTo>
                  <a:lnTo>
                    <a:pt x="468502" y="877569"/>
                  </a:lnTo>
                  <a:lnTo>
                    <a:pt x="518922" y="877569"/>
                  </a:lnTo>
                  <a:lnTo>
                    <a:pt x="517525" y="880110"/>
                  </a:lnTo>
                  <a:lnTo>
                    <a:pt x="540638" y="886460"/>
                  </a:lnTo>
                  <a:lnTo>
                    <a:pt x="554735" y="886460"/>
                  </a:lnTo>
                  <a:lnTo>
                    <a:pt x="562228" y="894080"/>
                  </a:lnTo>
                  <a:lnTo>
                    <a:pt x="590803" y="901700"/>
                  </a:lnTo>
                  <a:lnTo>
                    <a:pt x="605154" y="901700"/>
                  </a:lnTo>
                  <a:lnTo>
                    <a:pt x="612394" y="909319"/>
                  </a:lnTo>
                  <a:lnTo>
                    <a:pt x="619886" y="909319"/>
                  </a:lnTo>
                  <a:lnTo>
                    <a:pt x="670305" y="924560"/>
                  </a:lnTo>
                  <a:lnTo>
                    <a:pt x="677290" y="924560"/>
                  </a:lnTo>
                  <a:lnTo>
                    <a:pt x="684402" y="933450"/>
                  </a:lnTo>
                  <a:lnTo>
                    <a:pt x="691896" y="933450"/>
                  </a:lnTo>
                  <a:lnTo>
                    <a:pt x="706120" y="939800"/>
                  </a:lnTo>
                  <a:lnTo>
                    <a:pt x="742060" y="916939"/>
                  </a:lnTo>
                  <a:lnTo>
                    <a:pt x="756538" y="916939"/>
                  </a:lnTo>
                  <a:lnTo>
                    <a:pt x="785368" y="894080"/>
                  </a:lnTo>
                  <a:lnTo>
                    <a:pt x="814451" y="886460"/>
                  </a:lnTo>
                  <a:lnTo>
                    <a:pt x="836040" y="871219"/>
                  </a:lnTo>
                  <a:lnTo>
                    <a:pt x="857123" y="862330"/>
                  </a:lnTo>
                  <a:close/>
                </a:path>
                <a:path w="951865" h="939800">
                  <a:moveTo>
                    <a:pt x="374523" y="877569"/>
                  </a:moveTo>
                  <a:lnTo>
                    <a:pt x="324103" y="877569"/>
                  </a:lnTo>
                  <a:lnTo>
                    <a:pt x="324103" y="901700"/>
                  </a:lnTo>
                  <a:lnTo>
                    <a:pt x="331597" y="901700"/>
                  </a:lnTo>
                  <a:lnTo>
                    <a:pt x="331597" y="909319"/>
                  </a:lnTo>
                  <a:lnTo>
                    <a:pt x="345694" y="909319"/>
                  </a:lnTo>
                  <a:lnTo>
                    <a:pt x="345694" y="916939"/>
                  </a:lnTo>
                  <a:lnTo>
                    <a:pt x="360425" y="916939"/>
                  </a:lnTo>
                  <a:lnTo>
                    <a:pt x="360425" y="909319"/>
                  </a:lnTo>
                  <a:lnTo>
                    <a:pt x="367283" y="901700"/>
                  </a:lnTo>
                  <a:lnTo>
                    <a:pt x="367283" y="894080"/>
                  </a:lnTo>
                  <a:lnTo>
                    <a:pt x="374523" y="894080"/>
                  </a:lnTo>
                  <a:lnTo>
                    <a:pt x="374523" y="877569"/>
                  </a:lnTo>
                  <a:close/>
                </a:path>
                <a:path w="951865" h="939800">
                  <a:moveTo>
                    <a:pt x="518922" y="886460"/>
                  </a:moveTo>
                  <a:lnTo>
                    <a:pt x="504571" y="886460"/>
                  </a:lnTo>
                  <a:lnTo>
                    <a:pt x="504571" y="894080"/>
                  </a:lnTo>
                  <a:lnTo>
                    <a:pt x="518922" y="894080"/>
                  </a:lnTo>
                  <a:lnTo>
                    <a:pt x="518922" y="886460"/>
                  </a:lnTo>
                  <a:close/>
                </a:path>
                <a:path w="951865" h="939800">
                  <a:moveTo>
                    <a:pt x="511428" y="877569"/>
                  </a:moveTo>
                  <a:lnTo>
                    <a:pt x="475487" y="877569"/>
                  </a:lnTo>
                  <a:lnTo>
                    <a:pt x="475487" y="886460"/>
                  </a:lnTo>
                  <a:lnTo>
                    <a:pt x="511428" y="886460"/>
                  </a:lnTo>
                  <a:lnTo>
                    <a:pt x="511428" y="877569"/>
                  </a:lnTo>
                  <a:close/>
                </a:path>
                <a:path w="951865" h="939800">
                  <a:moveTo>
                    <a:pt x="382015" y="871219"/>
                  </a:moveTo>
                  <a:lnTo>
                    <a:pt x="316864" y="871219"/>
                  </a:lnTo>
                  <a:lnTo>
                    <a:pt x="316864" y="877569"/>
                  </a:lnTo>
                  <a:lnTo>
                    <a:pt x="382015" y="877569"/>
                  </a:lnTo>
                  <a:lnTo>
                    <a:pt x="382015" y="871219"/>
                  </a:lnTo>
                  <a:close/>
                </a:path>
                <a:path w="951865" h="939800">
                  <a:moveTo>
                    <a:pt x="389254" y="862330"/>
                  </a:moveTo>
                  <a:lnTo>
                    <a:pt x="324103" y="862330"/>
                  </a:lnTo>
                  <a:lnTo>
                    <a:pt x="324103" y="871219"/>
                  </a:lnTo>
                  <a:lnTo>
                    <a:pt x="389254" y="871219"/>
                  </a:lnTo>
                  <a:lnTo>
                    <a:pt x="389254" y="862330"/>
                  </a:lnTo>
                  <a:close/>
                </a:path>
                <a:path w="951865" h="939800">
                  <a:moveTo>
                    <a:pt x="900683" y="808989"/>
                  </a:moveTo>
                  <a:lnTo>
                    <a:pt x="273938" y="808989"/>
                  </a:lnTo>
                  <a:lnTo>
                    <a:pt x="273938" y="816610"/>
                  </a:lnTo>
                  <a:lnTo>
                    <a:pt x="281177" y="816610"/>
                  </a:lnTo>
                  <a:lnTo>
                    <a:pt x="281177" y="824230"/>
                  </a:lnTo>
                  <a:lnTo>
                    <a:pt x="288289" y="824230"/>
                  </a:lnTo>
                  <a:lnTo>
                    <a:pt x="288289" y="831850"/>
                  </a:lnTo>
                  <a:lnTo>
                    <a:pt x="324103" y="831850"/>
                  </a:lnTo>
                  <a:lnTo>
                    <a:pt x="324103" y="839469"/>
                  </a:lnTo>
                  <a:lnTo>
                    <a:pt x="316864" y="839469"/>
                  </a:lnTo>
                  <a:lnTo>
                    <a:pt x="316864" y="862330"/>
                  </a:lnTo>
                  <a:lnTo>
                    <a:pt x="864615" y="862330"/>
                  </a:lnTo>
                  <a:lnTo>
                    <a:pt x="886205" y="854710"/>
                  </a:lnTo>
                  <a:lnTo>
                    <a:pt x="900683" y="847089"/>
                  </a:lnTo>
                  <a:lnTo>
                    <a:pt x="900683" y="808989"/>
                  </a:lnTo>
                  <a:close/>
                </a:path>
                <a:path w="951865" h="939800">
                  <a:moveTo>
                    <a:pt x="915034" y="777239"/>
                  </a:moveTo>
                  <a:lnTo>
                    <a:pt x="238125" y="777239"/>
                  </a:lnTo>
                  <a:lnTo>
                    <a:pt x="238125" y="784860"/>
                  </a:lnTo>
                  <a:lnTo>
                    <a:pt x="244855" y="792480"/>
                  </a:lnTo>
                  <a:lnTo>
                    <a:pt x="244855" y="800100"/>
                  </a:lnTo>
                  <a:lnTo>
                    <a:pt x="252349" y="800100"/>
                  </a:lnTo>
                  <a:lnTo>
                    <a:pt x="252349" y="816610"/>
                  </a:lnTo>
                  <a:lnTo>
                    <a:pt x="273938" y="816610"/>
                  </a:lnTo>
                  <a:lnTo>
                    <a:pt x="273938" y="808989"/>
                  </a:lnTo>
                  <a:lnTo>
                    <a:pt x="907923" y="808989"/>
                  </a:lnTo>
                  <a:lnTo>
                    <a:pt x="907923" y="792480"/>
                  </a:lnTo>
                  <a:lnTo>
                    <a:pt x="915034" y="792480"/>
                  </a:lnTo>
                  <a:lnTo>
                    <a:pt x="915034" y="777239"/>
                  </a:lnTo>
                  <a:close/>
                </a:path>
                <a:path w="951865" h="939800">
                  <a:moveTo>
                    <a:pt x="187451" y="769619"/>
                  </a:moveTo>
                  <a:lnTo>
                    <a:pt x="151383" y="769619"/>
                  </a:lnTo>
                  <a:lnTo>
                    <a:pt x="151383" y="777239"/>
                  </a:lnTo>
                  <a:lnTo>
                    <a:pt x="172974" y="777239"/>
                  </a:lnTo>
                  <a:lnTo>
                    <a:pt x="172974" y="784860"/>
                  </a:lnTo>
                  <a:lnTo>
                    <a:pt x="187451" y="784860"/>
                  </a:lnTo>
                  <a:lnTo>
                    <a:pt x="187451" y="769619"/>
                  </a:lnTo>
                  <a:close/>
                </a:path>
                <a:path w="951865" h="939800">
                  <a:moveTo>
                    <a:pt x="929512" y="762000"/>
                  </a:moveTo>
                  <a:lnTo>
                    <a:pt x="223138" y="762000"/>
                  </a:lnTo>
                  <a:lnTo>
                    <a:pt x="223138" y="777239"/>
                  </a:lnTo>
                  <a:lnTo>
                    <a:pt x="922274" y="777239"/>
                  </a:lnTo>
                  <a:lnTo>
                    <a:pt x="922274" y="769619"/>
                  </a:lnTo>
                  <a:lnTo>
                    <a:pt x="929512" y="769619"/>
                  </a:lnTo>
                  <a:lnTo>
                    <a:pt x="929512" y="762000"/>
                  </a:lnTo>
                  <a:close/>
                </a:path>
                <a:path w="951865" h="939800">
                  <a:moveTo>
                    <a:pt x="929512" y="769619"/>
                  </a:moveTo>
                  <a:lnTo>
                    <a:pt x="922274" y="769619"/>
                  </a:lnTo>
                  <a:lnTo>
                    <a:pt x="922274" y="777239"/>
                  </a:lnTo>
                  <a:lnTo>
                    <a:pt x="929512" y="777239"/>
                  </a:lnTo>
                  <a:lnTo>
                    <a:pt x="929512" y="769619"/>
                  </a:lnTo>
                  <a:close/>
                </a:path>
                <a:path w="951865" h="939800">
                  <a:moveTo>
                    <a:pt x="201549" y="762000"/>
                  </a:moveTo>
                  <a:lnTo>
                    <a:pt x="129794" y="762000"/>
                  </a:lnTo>
                  <a:lnTo>
                    <a:pt x="129794" y="769619"/>
                  </a:lnTo>
                  <a:lnTo>
                    <a:pt x="201549" y="769619"/>
                  </a:lnTo>
                  <a:lnTo>
                    <a:pt x="201549" y="762000"/>
                  </a:lnTo>
                  <a:close/>
                </a:path>
                <a:path w="951865" h="939800">
                  <a:moveTo>
                    <a:pt x="936751" y="730250"/>
                  </a:moveTo>
                  <a:lnTo>
                    <a:pt x="115315" y="730250"/>
                  </a:lnTo>
                  <a:lnTo>
                    <a:pt x="115315" y="737869"/>
                  </a:lnTo>
                  <a:lnTo>
                    <a:pt x="122300" y="737869"/>
                  </a:lnTo>
                  <a:lnTo>
                    <a:pt x="122300" y="754380"/>
                  </a:lnTo>
                  <a:lnTo>
                    <a:pt x="115315" y="754380"/>
                  </a:lnTo>
                  <a:lnTo>
                    <a:pt x="115315" y="762000"/>
                  </a:lnTo>
                  <a:lnTo>
                    <a:pt x="936751" y="762000"/>
                  </a:lnTo>
                  <a:lnTo>
                    <a:pt x="936751" y="730250"/>
                  </a:lnTo>
                  <a:close/>
                </a:path>
                <a:path w="951865" h="939800">
                  <a:moveTo>
                    <a:pt x="504571" y="302260"/>
                  </a:moveTo>
                  <a:lnTo>
                    <a:pt x="64643" y="302260"/>
                  </a:lnTo>
                  <a:lnTo>
                    <a:pt x="64643" y="326389"/>
                  </a:lnTo>
                  <a:lnTo>
                    <a:pt x="79375" y="326389"/>
                  </a:lnTo>
                  <a:lnTo>
                    <a:pt x="79375" y="341630"/>
                  </a:lnTo>
                  <a:lnTo>
                    <a:pt x="64643" y="341630"/>
                  </a:lnTo>
                  <a:lnTo>
                    <a:pt x="64643" y="349250"/>
                  </a:lnTo>
                  <a:lnTo>
                    <a:pt x="58038" y="349250"/>
                  </a:lnTo>
                  <a:lnTo>
                    <a:pt x="58038" y="396239"/>
                  </a:lnTo>
                  <a:lnTo>
                    <a:pt x="50546" y="396239"/>
                  </a:lnTo>
                  <a:lnTo>
                    <a:pt x="50546" y="403860"/>
                  </a:lnTo>
                  <a:lnTo>
                    <a:pt x="42925" y="403860"/>
                  </a:lnTo>
                  <a:lnTo>
                    <a:pt x="42925" y="412750"/>
                  </a:lnTo>
                  <a:lnTo>
                    <a:pt x="36068" y="412750"/>
                  </a:lnTo>
                  <a:lnTo>
                    <a:pt x="36068" y="450850"/>
                  </a:lnTo>
                  <a:lnTo>
                    <a:pt x="28828" y="450850"/>
                  </a:lnTo>
                  <a:lnTo>
                    <a:pt x="28828" y="466089"/>
                  </a:lnTo>
                  <a:lnTo>
                    <a:pt x="21717" y="466089"/>
                  </a:lnTo>
                  <a:lnTo>
                    <a:pt x="21717" y="473710"/>
                  </a:lnTo>
                  <a:lnTo>
                    <a:pt x="14477" y="473710"/>
                  </a:lnTo>
                  <a:lnTo>
                    <a:pt x="14477" y="481330"/>
                  </a:lnTo>
                  <a:lnTo>
                    <a:pt x="7238" y="481330"/>
                  </a:lnTo>
                  <a:lnTo>
                    <a:pt x="7238" y="488950"/>
                  </a:lnTo>
                  <a:lnTo>
                    <a:pt x="0" y="488950"/>
                  </a:lnTo>
                  <a:lnTo>
                    <a:pt x="0" y="497839"/>
                  </a:lnTo>
                  <a:lnTo>
                    <a:pt x="7238" y="497839"/>
                  </a:lnTo>
                  <a:lnTo>
                    <a:pt x="7238" y="504189"/>
                  </a:lnTo>
                  <a:lnTo>
                    <a:pt x="14477" y="504189"/>
                  </a:lnTo>
                  <a:lnTo>
                    <a:pt x="14477" y="528319"/>
                  </a:lnTo>
                  <a:lnTo>
                    <a:pt x="21717" y="528319"/>
                  </a:lnTo>
                  <a:lnTo>
                    <a:pt x="21717" y="551180"/>
                  </a:lnTo>
                  <a:lnTo>
                    <a:pt x="28828" y="551180"/>
                  </a:lnTo>
                  <a:lnTo>
                    <a:pt x="28828" y="558800"/>
                  </a:lnTo>
                  <a:lnTo>
                    <a:pt x="21717" y="558800"/>
                  </a:lnTo>
                  <a:lnTo>
                    <a:pt x="28828" y="567689"/>
                  </a:lnTo>
                  <a:lnTo>
                    <a:pt x="42925" y="567689"/>
                  </a:lnTo>
                  <a:lnTo>
                    <a:pt x="42925" y="590550"/>
                  </a:lnTo>
                  <a:lnTo>
                    <a:pt x="86486" y="590550"/>
                  </a:lnTo>
                  <a:lnTo>
                    <a:pt x="86486" y="637539"/>
                  </a:lnTo>
                  <a:lnTo>
                    <a:pt x="93725" y="637539"/>
                  </a:lnTo>
                  <a:lnTo>
                    <a:pt x="93725" y="645160"/>
                  </a:lnTo>
                  <a:lnTo>
                    <a:pt x="100583" y="645160"/>
                  </a:lnTo>
                  <a:lnTo>
                    <a:pt x="100583" y="652780"/>
                  </a:lnTo>
                  <a:lnTo>
                    <a:pt x="115315" y="652780"/>
                  </a:lnTo>
                  <a:lnTo>
                    <a:pt x="115315" y="660400"/>
                  </a:lnTo>
                  <a:lnTo>
                    <a:pt x="122300" y="660400"/>
                  </a:lnTo>
                  <a:lnTo>
                    <a:pt x="122300" y="668019"/>
                  </a:lnTo>
                  <a:lnTo>
                    <a:pt x="115315" y="668019"/>
                  </a:lnTo>
                  <a:lnTo>
                    <a:pt x="122300" y="675639"/>
                  </a:lnTo>
                  <a:lnTo>
                    <a:pt x="115315" y="675639"/>
                  </a:lnTo>
                  <a:lnTo>
                    <a:pt x="115315" y="684530"/>
                  </a:lnTo>
                  <a:lnTo>
                    <a:pt x="100583" y="684530"/>
                  </a:lnTo>
                  <a:lnTo>
                    <a:pt x="100583" y="692150"/>
                  </a:lnTo>
                  <a:lnTo>
                    <a:pt x="93725" y="692150"/>
                  </a:lnTo>
                  <a:lnTo>
                    <a:pt x="93725" y="707389"/>
                  </a:lnTo>
                  <a:lnTo>
                    <a:pt x="100583" y="715010"/>
                  </a:lnTo>
                  <a:lnTo>
                    <a:pt x="108203" y="715010"/>
                  </a:lnTo>
                  <a:lnTo>
                    <a:pt x="108203" y="730250"/>
                  </a:lnTo>
                  <a:lnTo>
                    <a:pt x="943863" y="730250"/>
                  </a:lnTo>
                  <a:lnTo>
                    <a:pt x="943863" y="722630"/>
                  </a:lnTo>
                  <a:lnTo>
                    <a:pt x="951356" y="722630"/>
                  </a:lnTo>
                  <a:lnTo>
                    <a:pt x="951356" y="699769"/>
                  </a:lnTo>
                  <a:lnTo>
                    <a:pt x="922274" y="645160"/>
                  </a:lnTo>
                  <a:lnTo>
                    <a:pt x="907923" y="607060"/>
                  </a:lnTo>
                  <a:lnTo>
                    <a:pt x="893699" y="590550"/>
                  </a:lnTo>
                  <a:lnTo>
                    <a:pt x="886205" y="575310"/>
                  </a:lnTo>
                  <a:lnTo>
                    <a:pt x="872108" y="551180"/>
                  </a:lnTo>
                  <a:lnTo>
                    <a:pt x="864615" y="535939"/>
                  </a:lnTo>
                  <a:lnTo>
                    <a:pt x="850264" y="513080"/>
                  </a:lnTo>
                  <a:lnTo>
                    <a:pt x="850264" y="504189"/>
                  </a:lnTo>
                  <a:lnTo>
                    <a:pt x="843026" y="488950"/>
                  </a:lnTo>
                  <a:lnTo>
                    <a:pt x="836040" y="481330"/>
                  </a:lnTo>
                  <a:lnTo>
                    <a:pt x="828548" y="466089"/>
                  </a:lnTo>
                  <a:lnTo>
                    <a:pt x="806957" y="435610"/>
                  </a:lnTo>
                  <a:lnTo>
                    <a:pt x="785368" y="388619"/>
                  </a:lnTo>
                  <a:lnTo>
                    <a:pt x="763777" y="365760"/>
                  </a:lnTo>
                  <a:lnTo>
                    <a:pt x="763777" y="356869"/>
                  </a:lnTo>
                  <a:lnTo>
                    <a:pt x="749300" y="334010"/>
                  </a:lnTo>
                  <a:lnTo>
                    <a:pt x="742060" y="318769"/>
                  </a:lnTo>
                  <a:lnTo>
                    <a:pt x="518922" y="318769"/>
                  </a:lnTo>
                  <a:lnTo>
                    <a:pt x="518922" y="311150"/>
                  </a:lnTo>
                  <a:lnTo>
                    <a:pt x="504571" y="311150"/>
                  </a:lnTo>
                  <a:lnTo>
                    <a:pt x="504571" y="302260"/>
                  </a:lnTo>
                  <a:close/>
                </a:path>
                <a:path w="951865" h="939800">
                  <a:moveTo>
                    <a:pt x="554735" y="311150"/>
                  </a:moveTo>
                  <a:lnTo>
                    <a:pt x="547497" y="311150"/>
                  </a:lnTo>
                  <a:lnTo>
                    <a:pt x="547497" y="318769"/>
                  </a:lnTo>
                  <a:lnTo>
                    <a:pt x="554735" y="318769"/>
                  </a:lnTo>
                  <a:lnTo>
                    <a:pt x="554735" y="311150"/>
                  </a:lnTo>
                  <a:close/>
                </a:path>
                <a:path w="951865" h="939800">
                  <a:moveTo>
                    <a:pt x="562228" y="311150"/>
                  </a:moveTo>
                  <a:lnTo>
                    <a:pt x="554735" y="311150"/>
                  </a:lnTo>
                  <a:lnTo>
                    <a:pt x="554735" y="318769"/>
                  </a:lnTo>
                  <a:lnTo>
                    <a:pt x="562228" y="318769"/>
                  </a:lnTo>
                  <a:lnTo>
                    <a:pt x="562228" y="311150"/>
                  </a:lnTo>
                  <a:close/>
                </a:path>
                <a:path w="951865" h="939800">
                  <a:moveTo>
                    <a:pt x="727709" y="287019"/>
                  </a:moveTo>
                  <a:lnTo>
                    <a:pt x="691896" y="287019"/>
                  </a:lnTo>
                  <a:lnTo>
                    <a:pt x="691896" y="294639"/>
                  </a:lnTo>
                  <a:lnTo>
                    <a:pt x="590803" y="294639"/>
                  </a:lnTo>
                  <a:lnTo>
                    <a:pt x="590803" y="302260"/>
                  </a:lnTo>
                  <a:lnTo>
                    <a:pt x="583819" y="302260"/>
                  </a:lnTo>
                  <a:lnTo>
                    <a:pt x="583819" y="311150"/>
                  </a:lnTo>
                  <a:lnTo>
                    <a:pt x="569468" y="311150"/>
                  </a:lnTo>
                  <a:lnTo>
                    <a:pt x="569468" y="318769"/>
                  </a:lnTo>
                  <a:lnTo>
                    <a:pt x="742060" y="318769"/>
                  </a:lnTo>
                  <a:lnTo>
                    <a:pt x="727709" y="302260"/>
                  </a:lnTo>
                  <a:lnTo>
                    <a:pt x="727709" y="287019"/>
                  </a:lnTo>
                  <a:close/>
                </a:path>
                <a:path w="951865" h="939800">
                  <a:moveTo>
                    <a:pt x="576326" y="302260"/>
                  </a:moveTo>
                  <a:lnTo>
                    <a:pt x="576326" y="311150"/>
                  </a:lnTo>
                  <a:lnTo>
                    <a:pt x="583819" y="311150"/>
                  </a:lnTo>
                  <a:lnTo>
                    <a:pt x="576326" y="302260"/>
                  </a:lnTo>
                  <a:close/>
                </a:path>
                <a:path w="951865" h="939800">
                  <a:moveTo>
                    <a:pt x="79375" y="294639"/>
                  </a:moveTo>
                  <a:lnTo>
                    <a:pt x="72135" y="294639"/>
                  </a:lnTo>
                  <a:lnTo>
                    <a:pt x="72135" y="302260"/>
                  </a:lnTo>
                  <a:lnTo>
                    <a:pt x="79375" y="302260"/>
                  </a:lnTo>
                  <a:lnTo>
                    <a:pt x="79375" y="294639"/>
                  </a:lnTo>
                  <a:close/>
                </a:path>
                <a:path w="951865" h="939800">
                  <a:moveTo>
                    <a:pt x="115315" y="294639"/>
                  </a:moveTo>
                  <a:lnTo>
                    <a:pt x="108203" y="294639"/>
                  </a:lnTo>
                  <a:lnTo>
                    <a:pt x="100583" y="302260"/>
                  </a:lnTo>
                  <a:lnTo>
                    <a:pt x="115315" y="302260"/>
                  </a:lnTo>
                  <a:lnTo>
                    <a:pt x="115315" y="294639"/>
                  </a:lnTo>
                  <a:close/>
                </a:path>
                <a:path w="951865" h="939800">
                  <a:moveTo>
                    <a:pt x="151383" y="294639"/>
                  </a:moveTo>
                  <a:lnTo>
                    <a:pt x="143890" y="294639"/>
                  </a:lnTo>
                  <a:lnTo>
                    <a:pt x="143890" y="302260"/>
                  </a:lnTo>
                  <a:lnTo>
                    <a:pt x="151383" y="302260"/>
                  </a:lnTo>
                  <a:lnTo>
                    <a:pt x="151383" y="294639"/>
                  </a:lnTo>
                  <a:close/>
                </a:path>
                <a:path w="951865" h="939800">
                  <a:moveTo>
                    <a:pt x="180467" y="294639"/>
                  </a:moveTo>
                  <a:lnTo>
                    <a:pt x="158876" y="294639"/>
                  </a:lnTo>
                  <a:lnTo>
                    <a:pt x="158876" y="302260"/>
                  </a:lnTo>
                  <a:lnTo>
                    <a:pt x="180467" y="302260"/>
                  </a:lnTo>
                  <a:lnTo>
                    <a:pt x="180467" y="294639"/>
                  </a:lnTo>
                  <a:close/>
                </a:path>
                <a:path w="951865" h="939800">
                  <a:moveTo>
                    <a:pt x="453771" y="0"/>
                  </a:moveTo>
                  <a:lnTo>
                    <a:pt x="453771" y="15239"/>
                  </a:lnTo>
                  <a:lnTo>
                    <a:pt x="446658" y="15239"/>
                  </a:lnTo>
                  <a:lnTo>
                    <a:pt x="446658" y="45719"/>
                  </a:lnTo>
                  <a:lnTo>
                    <a:pt x="453771" y="45719"/>
                  </a:lnTo>
                  <a:lnTo>
                    <a:pt x="453771" y="54610"/>
                  </a:lnTo>
                  <a:lnTo>
                    <a:pt x="439674" y="54610"/>
                  </a:lnTo>
                  <a:lnTo>
                    <a:pt x="439674" y="69850"/>
                  </a:lnTo>
                  <a:lnTo>
                    <a:pt x="432180" y="77469"/>
                  </a:lnTo>
                  <a:lnTo>
                    <a:pt x="425323" y="77469"/>
                  </a:lnTo>
                  <a:lnTo>
                    <a:pt x="425323" y="85089"/>
                  </a:lnTo>
                  <a:lnTo>
                    <a:pt x="417829" y="85089"/>
                  </a:lnTo>
                  <a:lnTo>
                    <a:pt x="417829" y="92710"/>
                  </a:lnTo>
                  <a:lnTo>
                    <a:pt x="410590" y="92710"/>
                  </a:lnTo>
                  <a:lnTo>
                    <a:pt x="410590" y="100330"/>
                  </a:lnTo>
                  <a:lnTo>
                    <a:pt x="396112" y="100330"/>
                  </a:lnTo>
                  <a:lnTo>
                    <a:pt x="396112" y="107950"/>
                  </a:lnTo>
                  <a:lnTo>
                    <a:pt x="389254" y="107950"/>
                  </a:lnTo>
                  <a:lnTo>
                    <a:pt x="389254" y="116839"/>
                  </a:lnTo>
                  <a:lnTo>
                    <a:pt x="374523" y="116839"/>
                  </a:lnTo>
                  <a:lnTo>
                    <a:pt x="374523" y="132080"/>
                  </a:lnTo>
                  <a:lnTo>
                    <a:pt x="367283" y="132080"/>
                  </a:lnTo>
                  <a:lnTo>
                    <a:pt x="367283" y="139700"/>
                  </a:lnTo>
                  <a:lnTo>
                    <a:pt x="360425" y="147319"/>
                  </a:lnTo>
                  <a:lnTo>
                    <a:pt x="360425" y="154939"/>
                  </a:lnTo>
                  <a:lnTo>
                    <a:pt x="352932" y="162560"/>
                  </a:lnTo>
                  <a:lnTo>
                    <a:pt x="331597" y="162560"/>
                  </a:lnTo>
                  <a:lnTo>
                    <a:pt x="331597" y="170180"/>
                  </a:lnTo>
                  <a:lnTo>
                    <a:pt x="324103" y="170180"/>
                  </a:lnTo>
                  <a:lnTo>
                    <a:pt x="324103" y="186689"/>
                  </a:lnTo>
                  <a:lnTo>
                    <a:pt x="310006" y="186689"/>
                  </a:lnTo>
                  <a:lnTo>
                    <a:pt x="310006" y="209550"/>
                  </a:lnTo>
                  <a:lnTo>
                    <a:pt x="302768" y="209550"/>
                  </a:lnTo>
                  <a:lnTo>
                    <a:pt x="302768" y="217169"/>
                  </a:lnTo>
                  <a:lnTo>
                    <a:pt x="310006" y="217169"/>
                  </a:lnTo>
                  <a:lnTo>
                    <a:pt x="310006" y="232410"/>
                  </a:lnTo>
                  <a:lnTo>
                    <a:pt x="302768" y="232410"/>
                  </a:lnTo>
                  <a:lnTo>
                    <a:pt x="302768" y="241300"/>
                  </a:lnTo>
                  <a:lnTo>
                    <a:pt x="295275" y="241300"/>
                  </a:lnTo>
                  <a:lnTo>
                    <a:pt x="295275" y="264160"/>
                  </a:lnTo>
                  <a:lnTo>
                    <a:pt x="288289" y="264160"/>
                  </a:lnTo>
                  <a:lnTo>
                    <a:pt x="281177" y="271780"/>
                  </a:lnTo>
                  <a:lnTo>
                    <a:pt x="281177" y="279400"/>
                  </a:lnTo>
                  <a:lnTo>
                    <a:pt x="273938" y="279400"/>
                  </a:lnTo>
                  <a:lnTo>
                    <a:pt x="273938" y="287019"/>
                  </a:lnTo>
                  <a:lnTo>
                    <a:pt x="216280" y="287019"/>
                  </a:lnTo>
                  <a:lnTo>
                    <a:pt x="216280" y="294639"/>
                  </a:lnTo>
                  <a:lnTo>
                    <a:pt x="180467" y="294639"/>
                  </a:lnTo>
                  <a:lnTo>
                    <a:pt x="180467" y="302260"/>
                  </a:lnTo>
                  <a:lnTo>
                    <a:pt x="461263" y="302260"/>
                  </a:lnTo>
                  <a:lnTo>
                    <a:pt x="461263" y="7619"/>
                  </a:lnTo>
                  <a:lnTo>
                    <a:pt x="453771" y="0"/>
                  </a:lnTo>
                  <a:close/>
                </a:path>
                <a:path w="951865" h="939800">
                  <a:moveTo>
                    <a:pt x="497077" y="294639"/>
                  </a:moveTo>
                  <a:lnTo>
                    <a:pt x="461263" y="294639"/>
                  </a:lnTo>
                  <a:lnTo>
                    <a:pt x="461263" y="302260"/>
                  </a:lnTo>
                  <a:lnTo>
                    <a:pt x="497077" y="302260"/>
                  </a:lnTo>
                  <a:lnTo>
                    <a:pt x="497077" y="294639"/>
                  </a:lnTo>
                  <a:close/>
                </a:path>
                <a:path w="951865" h="939800">
                  <a:moveTo>
                    <a:pt x="482980" y="279400"/>
                  </a:moveTo>
                  <a:lnTo>
                    <a:pt x="468502" y="294639"/>
                  </a:lnTo>
                  <a:lnTo>
                    <a:pt x="489838" y="294639"/>
                  </a:lnTo>
                  <a:lnTo>
                    <a:pt x="489838" y="287019"/>
                  </a:lnTo>
                  <a:lnTo>
                    <a:pt x="482980" y="287019"/>
                  </a:lnTo>
                  <a:lnTo>
                    <a:pt x="482980" y="279400"/>
                  </a:lnTo>
                  <a:close/>
                </a:path>
                <a:path w="951865" h="939800">
                  <a:moveTo>
                    <a:pt x="677290" y="287019"/>
                  </a:moveTo>
                  <a:lnTo>
                    <a:pt x="612394" y="287019"/>
                  </a:lnTo>
                  <a:lnTo>
                    <a:pt x="612394" y="294639"/>
                  </a:lnTo>
                  <a:lnTo>
                    <a:pt x="677290" y="294639"/>
                  </a:lnTo>
                  <a:lnTo>
                    <a:pt x="677290" y="287019"/>
                  </a:lnTo>
                  <a:close/>
                </a:path>
                <a:path w="951865" h="939800">
                  <a:moveTo>
                    <a:pt x="670305" y="279400"/>
                  </a:moveTo>
                  <a:lnTo>
                    <a:pt x="626745" y="279400"/>
                  </a:lnTo>
                  <a:lnTo>
                    <a:pt x="626745" y="287019"/>
                  </a:lnTo>
                  <a:lnTo>
                    <a:pt x="670305" y="287019"/>
                  </a:lnTo>
                  <a:lnTo>
                    <a:pt x="670305" y="279400"/>
                  </a:lnTo>
                  <a:close/>
                </a:path>
              </a:pathLst>
            </a:custGeom>
            <a:solidFill>
              <a:srgbClr val="FFFFFF"/>
            </a:solidFill>
          </p:spPr>
          <p:txBody>
            <a:bodyPr wrap="square" lIns="0" tIns="0" rIns="0" bIns="0" rtlCol="0"/>
            <a:lstStyle/>
            <a:p>
              <a:endParaRPr/>
            </a:p>
          </p:txBody>
        </p:sp>
        <p:sp>
          <p:nvSpPr>
            <p:cNvPr id="1070" name="object 1070"/>
            <p:cNvSpPr/>
            <p:nvPr/>
          </p:nvSpPr>
          <p:spPr>
            <a:xfrm>
              <a:off x="10415619" y="4375756"/>
              <a:ext cx="7620" cy="8255"/>
            </a:xfrm>
            <a:custGeom>
              <a:avLst/>
              <a:gdLst/>
              <a:ahLst/>
              <a:cxnLst/>
              <a:rect l="l" t="t" r="r" b="b"/>
              <a:pathLst>
                <a:path w="7620" h="8254">
                  <a:moveTo>
                    <a:pt x="0" y="7777"/>
                  </a:moveTo>
                  <a:lnTo>
                    <a:pt x="7207" y="7777"/>
                  </a:lnTo>
                  <a:lnTo>
                    <a:pt x="7207" y="0"/>
                  </a:lnTo>
                  <a:lnTo>
                    <a:pt x="0" y="0"/>
                  </a:lnTo>
                  <a:lnTo>
                    <a:pt x="0" y="7777"/>
                  </a:lnTo>
                  <a:close/>
                </a:path>
              </a:pathLst>
            </a:custGeom>
            <a:solidFill>
              <a:srgbClr val="FFFFFF"/>
            </a:solidFill>
          </p:spPr>
          <p:txBody>
            <a:bodyPr wrap="square" lIns="0" tIns="0" rIns="0" bIns="0" rtlCol="0"/>
            <a:lstStyle/>
            <a:p>
              <a:endParaRPr/>
            </a:p>
          </p:txBody>
        </p:sp>
        <p:sp>
          <p:nvSpPr>
            <p:cNvPr id="1071" name="object 1071"/>
            <p:cNvSpPr/>
            <p:nvPr/>
          </p:nvSpPr>
          <p:spPr>
            <a:xfrm>
              <a:off x="9997662" y="4492372"/>
              <a:ext cx="7620" cy="8255"/>
            </a:xfrm>
            <a:custGeom>
              <a:avLst/>
              <a:gdLst/>
              <a:ahLst/>
              <a:cxnLst/>
              <a:rect l="l" t="t" r="r" b="b"/>
              <a:pathLst>
                <a:path w="7620" h="8254">
                  <a:moveTo>
                    <a:pt x="0" y="0"/>
                  </a:moveTo>
                  <a:lnTo>
                    <a:pt x="0" y="7746"/>
                  </a:lnTo>
                  <a:lnTo>
                    <a:pt x="7112" y="1650"/>
                  </a:lnTo>
                  <a:lnTo>
                    <a:pt x="0" y="0"/>
                  </a:lnTo>
                  <a:close/>
                </a:path>
              </a:pathLst>
            </a:custGeom>
            <a:solidFill>
              <a:srgbClr val="FFFFFF"/>
            </a:solidFill>
          </p:spPr>
          <p:txBody>
            <a:bodyPr wrap="square" lIns="0" tIns="0" rIns="0" bIns="0" rtlCol="0"/>
            <a:lstStyle/>
            <a:p>
              <a:endParaRPr/>
            </a:p>
          </p:txBody>
        </p:sp>
        <p:sp>
          <p:nvSpPr>
            <p:cNvPr id="1072" name="object 1072"/>
            <p:cNvSpPr/>
            <p:nvPr/>
          </p:nvSpPr>
          <p:spPr>
            <a:xfrm>
              <a:off x="10040842" y="3893565"/>
              <a:ext cx="130175" cy="39370"/>
            </a:xfrm>
            <a:custGeom>
              <a:avLst/>
              <a:gdLst/>
              <a:ahLst/>
              <a:cxnLst/>
              <a:rect l="l" t="t" r="r" b="b"/>
              <a:pathLst>
                <a:path w="130175" h="39370">
                  <a:moveTo>
                    <a:pt x="129794" y="15493"/>
                  </a:moveTo>
                  <a:lnTo>
                    <a:pt x="122555" y="15493"/>
                  </a:lnTo>
                  <a:lnTo>
                    <a:pt x="122555" y="7746"/>
                  </a:lnTo>
                  <a:lnTo>
                    <a:pt x="115697" y="7746"/>
                  </a:lnTo>
                  <a:lnTo>
                    <a:pt x="115697" y="0"/>
                  </a:lnTo>
                  <a:lnTo>
                    <a:pt x="72136" y="0"/>
                  </a:lnTo>
                  <a:lnTo>
                    <a:pt x="72136" y="7746"/>
                  </a:lnTo>
                  <a:lnTo>
                    <a:pt x="57658" y="7746"/>
                  </a:lnTo>
                  <a:lnTo>
                    <a:pt x="57658" y="15493"/>
                  </a:lnTo>
                  <a:lnTo>
                    <a:pt x="36068" y="15493"/>
                  </a:lnTo>
                  <a:lnTo>
                    <a:pt x="36068" y="22986"/>
                  </a:lnTo>
                  <a:lnTo>
                    <a:pt x="29210" y="22986"/>
                  </a:lnTo>
                  <a:lnTo>
                    <a:pt x="29210" y="31114"/>
                  </a:lnTo>
                  <a:lnTo>
                    <a:pt x="21590" y="22986"/>
                  </a:lnTo>
                  <a:lnTo>
                    <a:pt x="21590" y="31114"/>
                  </a:lnTo>
                  <a:lnTo>
                    <a:pt x="14732" y="31114"/>
                  </a:lnTo>
                  <a:lnTo>
                    <a:pt x="14732" y="38861"/>
                  </a:lnTo>
                  <a:lnTo>
                    <a:pt x="7493" y="38861"/>
                  </a:lnTo>
                  <a:lnTo>
                    <a:pt x="7493" y="31114"/>
                  </a:lnTo>
                  <a:lnTo>
                    <a:pt x="0" y="31114"/>
                  </a:lnTo>
                </a:path>
              </a:pathLst>
            </a:custGeom>
            <a:ln w="3175">
              <a:solidFill>
                <a:srgbClr val="B1B1B1"/>
              </a:solidFill>
            </a:ln>
          </p:spPr>
          <p:txBody>
            <a:bodyPr wrap="square" lIns="0" tIns="0" rIns="0" bIns="0" rtlCol="0"/>
            <a:lstStyle/>
            <a:p>
              <a:endParaRPr/>
            </a:p>
          </p:txBody>
        </p:sp>
        <p:sp>
          <p:nvSpPr>
            <p:cNvPr id="1073" name="object 1073"/>
            <p:cNvSpPr/>
            <p:nvPr/>
          </p:nvSpPr>
          <p:spPr>
            <a:xfrm>
              <a:off x="10170636" y="3901313"/>
              <a:ext cx="266700" cy="427990"/>
            </a:xfrm>
            <a:custGeom>
              <a:avLst/>
              <a:gdLst/>
              <a:ahLst/>
              <a:cxnLst/>
              <a:rect l="l" t="t" r="r" b="b"/>
              <a:pathLst>
                <a:path w="266700" h="427989">
                  <a:moveTo>
                    <a:pt x="266573" y="427736"/>
                  </a:moveTo>
                  <a:lnTo>
                    <a:pt x="266573" y="412495"/>
                  </a:lnTo>
                  <a:lnTo>
                    <a:pt x="237490" y="358139"/>
                  </a:lnTo>
                  <a:lnTo>
                    <a:pt x="223139" y="319150"/>
                  </a:lnTo>
                  <a:lnTo>
                    <a:pt x="209042" y="303022"/>
                  </a:lnTo>
                  <a:lnTo>
                    <a:pt x="201549" y="287781"/>
                  </a:lnTo>
                  <a:lnTo>
                    <a:pt x="187451" y="264413"/>
                  </a:lnTo>
                  <a:lnTo>
                    <a:pt x="179959" y="248919"/>
                  </a:lnTo>
                  <a:lnTo>
                    <a:pt x="165608" y="225551"/>
                  </a:lnTo>
                  <a:lnTo>
                    <a:pt x="165608" y="217424"/>
                  </a:lnTo>
                  <a:lnTo>
                    <a:pt x="158369" y="202184"/>
                  </a:lnTo>
                  <a:lnTo>
                    <a:pt x="151384" y="194182"/>
                  </a:lnTo>
                  <a:lnTo>
                    <a:pt x="143891" y="178943"/>
                  </a:lnTo>
                  <a:lnTo>
                    <a:pt x="122300" y="148081"/>
                  </a:lnTo>
                  <a:lnTo>
                    <a:pt x="100711" y="101092"/>
                  </a:lnTo>
                  <a:lnTo>
                    <a:pt x="79121" y="77850"/>
                  </a:lnTo>
                  <a:lnTo>
                    <a:pt x="79121" y="69723"/>
                  </a:lnTo>
                  <a:lnTo>
                    <a:pt x="64770" y="46355"/>
                  </a:lnTo>
                  <a:lnTo>
                    <a:pt x="57530" y="31114"/>
                  </a:lnTo>
                  <a:lnTo>
                    <a:pt x="43179" y="15239"/>
                  </a:lnTo>
                  <a:lnTo>
                    <a:pt x="43179" y="0"/>
                  </a:lnTo>
                  <a:lnTo>
                    <a:pt x="7493" y="0"/>
                  </a:lnTo>
                  <a:lnTo>
                    <a:pt x="7493" y="7747"/>
                  </a:lnTo>
                  <a:lnTo>
                    <a:pt x="0" y="7747"/>
                  </a:lnTo>
                </a:path>
              </a:pathLst>
            </a:custGeom>
            <a:ln w="3175">
              <a:solidFill>
                <a:srgbClr val="B1B1B1"/>
              </a:solidFill>
            </a:ln>
          </p:spPr>
          <p:txBody>
            <a:bodyPr wrap="square" lIns="0" tIns="0" rIns="0" bIns="0" rtlCol="0"/>
            <a:lstStyle/>
            <a:p>
              <a:endParaRPr/>
            </a:p>
          </p:txBody>
        </p:sp>
        <p:sp>
          <p:nvSpPr>
            <p:cNvPr id="1074" name="object 1074"/>
            <p:cNvSpPr/>
            <p:nvPr/>
          </p:nvSpPr>
          <p:spPr>
            <a:xfrm>
              <a:off x="10170636" y="3901314"/>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075" name="object 1075"/>
            <p:cNvSpPr/>
            <p:nvPr/>
          </p:nvSpPr>
          <p:spPr>
            <a:xfrm>
              <a:off x="10422858" y="4329049"/>
              <a:ext cx="14604" cy="31115"/>
            </a:xfrm>
            <a:custGeom>
              <a:avLst/>
              <a:gdLst/>
              <a:ahLst/>
              <a:cxnLst/>
              <a:rect l="l" t="t" r="r" b="b"/>
              <a:pathLst>
                <a:path w="14604" h="31114">
                  <a:moveTo>
                    <a:pt x="0" y="31114"/>
                  </a:moveTo>
                  <a:lnTo>
                    <a:pt x="0" y="15748"/>
                  </a:lnTo>
                  <a:lnTo>
                    <a:pt x="7112" y="15748"/>
                  </a:lnTo>
                  <a:lnTo>
                    <a:pt x="7112" y="8000"/>
                  </a:lnTo>
                  <a:lnTo>
                    <a:pt x="14350" y="8000"/>
                  </a:lnTo>
                  <a:lnTo>
                    <a:pt x="14350" y="0"/>
                  </a:lnTo>
                </a:path>
              </a:pathLst>
            </a:custGeom>
            <a:ln w="3175">
              <a:solidFill>
                <a:srgbClr val="B1B1B1"/>
              </a:solidFill>
            </a:ln>
          </p:spPr>
          <p:txBody>
            <a:bodyPr wrap="square" lIns="0" tIns="0" rIns="0" bIns="0" rtlCol="0"/>
            <a:lstStyle/>
            <a:p>
              <a:endParaRPr/>
            </a:p>
          </p:txBody>
        </p:sp>
        <p:sp>
          <p:nvSpPr>
            <p:cNvPr id="1076" name="object 1076"/>
            <p:cNvSpPr/>
            <p:nvPr/>
          </p:nvSpPr>
          <p:spPr>
            <a:xfrm>
              <a:off x="10422858" y="4360165"/>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077" name="object 1077"/>
            <p:cNvSpPr/>
            <p:nvPr/>
          </p:nvSpPr>
          <p:spPr>
            <a:xfrm>
              <a:off x="10415619" y="4360164"/>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078" name="object 1078"/>
            <p:cNvSpPr/>
            <p:nvPr/>
          </p:nvSpPr>
          <p:spPr>
            <a:xfrm>
              <a:off x="10415619" y="436791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079" name="object 1079"/>
            <p:cNvSpPr/>
            <p:nvPr/>
          </p:nvSpPr>
          <p:spPr>
            <a:xfrm>
              <a:off x="10408379" y="4383533"/>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080" name="object 1080"/>
            <p:cNvSpPr/>
            <p:nvPr/>
          </p:nvSpPr>
          <p:spPr>
            <a:xfrm>
              <a:off x="10386789" y="4391278"/>
              <a:ext cx="21590" cy="54610"/>
            </a:xfrm>
            <a:custGeom>
              <a:avLst/>
              <a:gdLst/>
              <a:ahLst/>
              <a:cxnLst/>
              <a:rect l="l" t="t" r="r" b="b"/>
              <a:pathLst>
                <a:path w="21590" h="54610">
                  <a:moveTo>
                    <a:pt x="0" y="54483"/>
                  </a:moveTo>
                  <a:lnTo>
                    <a:pt x="0" y="31242"/>
                  </a:lnTo>
                  <a:lnTo>
                    <a:pt x="7239" y="31242"/>
                  </a:lnTo>
                  <a:lnTo>
                    <a:pt x="7239" y="15113"/>
                  </a:lnTo>
                  <a:lnTo>
                    <a:pt x="14477" y="15113"/>
                  </a:lnTo>
                  <a:lnTo>
                    <a:pt x="14477" y="0"/>
                  </a:lnTo>
                  <a:lnTo>
                    <a:pt x="21590" y="0"/>
                  </a:lnTo>
                </a:path>
              </a:pathLst>
            </a:custGeom>
            <a:ln w="3175">
              <a:solidFill>
                <a:srgbClr val="B1B1B1"/>
              </a:solidFill>
            </a:ln>
          </p:spPr>
          <p:txBody>
            <a:bodyPr wrap="square" lIns="0" tIns="0" rIns="0" bIns="0" rtlCol="0"/>
            <a:lstStyle/>
            <a:p>
              <a:endParaRPr/>
            </a:p>
          </p:txBody>
        </p:sp>
        <p:sp>
          <p:nvSpPr>
            <p:cNvPr id="1081" name="object 1081"/>
            <p:cNvSpPr/>
            <p:nvPr/>
          </p:nvSpPr>
          <p:spPr>
            <a:xfrm>
              <a:off x="10415619" y="4375659"/>
              <a:ext cx="7620" cy="8255"/>
            </a:xfrm>
            <a:custGeom>
              <a:avLst/>
              <a:gdLst/>
              <a:ahLst/>
              <a:cxnLst/>
              <a:rect l="l" t="t" r="r" b="b"/>
              <a:pathLst>
                <a:path w="7620" h="8254">
                  <a:moveTo>
                    <a:pt x="0" y="7874"/>
                  </a:moveTo>
                  <a:lnTo>
                    <a:pt x="0" y="0"/>
                  </a:lnTo>
                  <a:lnTo>
                    <a:pt x="7238" y="0"/>
                  </a:lnTo>
                </a:path>
              </a:pathLst>
            </a:custGeom>
            <a:ln w="3175">
              <a:solidFill>
                <a:srgbClr val="B1B1B1"/>
              </a:solidFill>
            </a:ln>
          </p:spPr>
          <p:txBody>
            <a:bodyPr wrap="square" lIns="0" tIns="0" rIns="0" bIns="0" rtlCol="0"/>
            <a:lstStyle/>
            <a:p>
              <a:endParaRPr/>
            </a:p>
          </p:txBody>
        </p:sp>
        <p:sp>
          <p:nvSpPr>
            <p:cNvPr id="1082" name="object 1082"/>
            <p:cNvSpPr/>
            <p:nvPr/>
          </p:nvSpPr>
          <p:spPr>
            <a:xfrm>
              <a:off x="10415619" y="4375659"/>
              <a:ext cx="7620" cy="8255"/>
            </a:xfrm>
            <a:custGeom>
              <a:avLst/>
              <a:gdLst/>
              <a:ahLst/>
              <a:cxnLst/>
              <a:rect l="l" t="t" r="r" b="b"/>
              <a:pathLst>
                <a:path w="7620" h="8254">
                  <a:moveTo>
                    <a:pt x="0" y="7874"/>
                  </a:moveTo>
                  <a:lnTo>
                    <a:pt x="7238" y="7874"/>
                  </a:lnTo>
                  <a:lnTo>
                    <a:pt x="7238" y="0"/>
                  </a:lnTo>
                </a:path>
              </a:pathLst>
            </a:custGeom>
            <a:ln w="3175">
              <a:solidFill>
                <a:srgbClr val="B1B1B1"/>
              </a:solidFill>
            </a:ln>
          </p:spPr>
          <p:txBody>
            <a:bodyPr wrap="square" lIns="0" tIns="0" rIns="0" bIns="0" rtlCol="0"/>
            <a:lstStyle/>
            <a:p>
              <a:endParaRPr/>
            </a:p>
          </p:txBody>
        </p:sp>
        <p:sp>
          <p:nvSpPr>
            <p:cNvPr id="1083" name="object 1083"/>
            <p:cNvSpPr/>
            <p:nvPr/>
          </p:nvSpPr>
          <p:spPr>
            <a:xfrm>
              <a:off x="10408379" y="4383533"/>
              <a:ext cx="7620" cy="8255"/>
            </a:xfrm>
            <a:custGeom>
              <a:avLst/>
              <a:gdLst/>
              <a:ahLst/>
              <a:cxnLst/>
              <a:rect l="l" t="t" r="r" b="b"/>
              <a:pathLst>
                <a:path w="7620" h="8254">
                  <a:moveTo>
                    <a:pt x="0" y="7747"/>
                  </a:moveTo>
                  <a:lnTo>
                    <a:pt x="7239" y="7747"/>
                  </a:lnTo>
                  <a:lnTo>
                    <a:pt x="7239" y="0"/>
                  </a:lnTo>
                </a:path>
              </a:pathLst>
            </a:custGeom>
            <a:ln w="3175">
              <a:solidFill>
                <a:srgbClr val="B1B1B1"/>
              </a:solidFill>
            </a:ln>
          </p:spPr>
          <p:txBody>
            <a:bodyPr wrap="square" lIns="0" tIns="0" rIns="0" bIns="0" rtlCol="0"/>
            <a:lstStyle/>
            <a:p>
              <a:endParaRPr/>
            </a:p>
          </p:txBody>
        </p:sp>
        <p:sp>
          <p:nvSpPr>
            <p:cNvPr id="1084" name="object 1084"/>
            <p:cNvSpPr/>
            <p:nvPr/>
          </p:nvSpPr>
          <p:spPr>
            <a:xfrm>
              <a:off x="10422858" y="4367911"/>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085" name="object 1085"/>
            <p:cNvSpPr/>
            <p:nvPr/>
          </p:nvSpPr>
          <p:spPr>
            <a:xfrm>
              <a:off x="10004774" y="4445761"/>
              <a:ext cx="382270" cy="109220"/>
            </a:xfrm>
            <a:custGeom>
              <a:avLst/>
              <a:gdLst/>
              <a:ahLst/>
              <a:cxnLst/>
              <a:rect l="l" t="t" r="r" b="b"/>
              <a:pathLst>
                <a:path w="382270" h="109220">
                  <a:moveTo>
                    <a:pt x="0" y="48006"/>
                  </a:moveTo>
                  <a:lnTo>
                    <a:pt x="23113" y="54229"/>
                  </a:lnTo>
                  <a:lnTo>
                    <a:pt x="37210" y="54229"/>
                  </a:lnTo>
                  <a:lnTo>
                    <a:pt x="44703" y="62356"/>
                  </a:lnTo>
                  <a:lnTo>
                    <a:pt x="73151" y="70104"/>
                  </a:lnTo>
                  <a:lnTo>
                    <a:pt x="87502" y="70104"/>
                  </a:lnTo>
                  <a:lnTo>
                    <a:pt x="94614" y="77596"/>
                  </a:lnTo>
                  <a:lnTo>
                    <a:pt x="102107" y="77596"/>
                  </a:lnTo>
                  <a:lnTo>
                    <a:pt x="152400" y="93218"/>
                  </a:lnTo>
                  <a:lnTo>
                    <a:pt x="159257" y="93218"/>
                  </a:lnTo>
                  <a:lnTo>
                    <a:pt x="166497" y="101345"/>
                  </a:lnTo>
                  <a:lnTo>
                    <a:pt x="173989" y="101345"/>
                  </a:lnTo>
                  <a:lnTo>
                    <a:pt x="188086" y="108838"/>
                  </a:lnTo>
                  <a:lnTo>
                    <a:pt x="224027" y="85725"/>
                  </a:lnTo>
                  <a:lnTo>
                    <a:pt x="238378" y="85725"/>
                  </a:lnTo>
                  <a:lnTo>
                    <a:pt x="267080" y="62356"/>
                  </a:lnTo>
                  <a:lnTo>
                    <a:pt x="296163" y="54229"/>
                  </a:lnTo>
                  <a:lnTo>
                    <a:pt x="317626" y="38988"/>
                  </a:lnTo>
                  <a:lnTo>
                    <a:pt x="338581" y="30861"/>
                  </a:lnTo>
                  <a:lnTo>
                    <a:pt x="346075" y="30861"/>
                  </a:lnTo>
                  <a:lnTo>
                    <a:pt x="367664" y="23368"/>
                  </a:lnTo>
                  <a:lnTo>
                    <a:pt x="382015" y="15493"/>
                  </a:lnTo>
                  <a:lnTo>
                    <a:pt x="382015" y="0"/>
                  </a:lnTo>
                </a:path>
              </a:pathLst>
            </a:custGeom>
            <a:ln w="3175">
              <a:solidFill>
                <a:srgbClr val="B1B1B1"/>
              </a:solidFill>
            </a:ln>
          </p:spPr>
          <p:txBody>
            <a:bodyPr wrap="square" lIns="0" tIns="0" rIns="0" bIns="0" rtlCol="0"/>
            <a:lstStyle/>
            <a:p>
              <a:endParaRPr/>
            </a:p>
          </p:txBody>
        </p:sp>
        <p:sp>
          <p:nvSpPr>
            <p:cNvPr id="1086" name="object 1086"/>
            <p:cNvSpPr/>
            <p:nvPr/>
          </p:nvSpPr>
          <p:spPr>
            <a:xfrm>
              <a:off x="10379550" y="4445761"/>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087" name="object 1087"/>
            <p:cNvSpPr/>
            <p:nvPr/>
          </p:nvSpPr>
          <p:spPr>
            <a:xfrm>
              <a:off x="10430097" y="4329048"/>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088" name="object 1088"/>
            <p:cNvSpPr/>
            <p:nvPr/>
          </p:nvSpPr>
          <p:spPr>
            <a:xfrm>
              <a:off x="9810083" y="3613784"/>
              <a:ext cx="137160" cy="295910"/>
            </a:xfrm>
            <a:custGeom>
              <a:avLst/>
              <a:gdLst/>
              <a:ahLst/>
              <a:cxnLst/>
              <a:rect l="l" t="t" r="r" b="b"/>
              <a:pathLst>
                <a:path w="137159" h="295910">
                  <a:moveTo>
                    <a:pt x="137032" y="295401"/>
                  </a:moveTo>
                  <a:lnTo>
                    <a:pt x="137032" y="8127"/>
                  </a:lnTo>
                  <a:lnTo>
                    <a:pt x="129540" y="0"/>
                  </a:lnTo>
                  <a:lnTo>
                    <a:pt x="129540" y="15493"/>
                  </a:lnTo>
                  <a:lnTo>
                    <a:pt x="122300" y="15493"/>
                  </a:lnTo>
                  <a:lnTo>
                    <a:pt x="122300" y="46608"/>
                  </a:lnTo>
                  <a:lnTo>
                    <a:pt x="129540" y="46608"/>
                  </a:lnTo>
                  <a:lnTo>
                    <a:pt x="129540" y="54609"/>
                  </a:lnTo>
                  <a:lnTo>
                    <a:pt x="115443" y="54609"/>
                  </a:lnTo>
                  <a:lnTo>
                    <a:pt x="115443" y="69850"/>
                  </a:lnTo>
                  <a:lnTo>
                    <a:pt x="107950" y="77977"/>
                  </a:lnTo>
                  <a:lnTo>
                    <a:pt x="101092" y="77977"/>
                  </a:lnTo>
                  <a:lnTo>
                    <a:pt x="101092" y="85470"/>
                  </a:lnTo>
                  <a:lnTo>
                    <a:pt x="93599" y="85470"/>
                  </a:lnTo>
                  <a:lnTo>
                    <a:pt x="93599" y="93471"/>
                  </a:lnTo>
                  <a:lnTo>
                    <a:pt x="86359" y="93471"/>
                  </a:lnTo>
                  <a:lnTo>
                    <a:pt x="86359" y="101218"/>
                  </a:lnTo>
                  <a:lnTo>
                    <a:pt x="72008" y="101218"/>
                  </a:lnTo>
                  <a:lnTo>
                    <a:pt x="72008" y="108712"/>
                  </a:lnTo>
                  <a:lnTo>
                    <a:pt x="65150" y="108712"/>
                  </a:lnTo>
                  <a:lnTo>
                    <a:pt x="65150" y="116839"/>
                  </a:lnTo>
                  <a:lnTo>
                    <a:pt x="50419" y="116839"/>
                  </a:lnTo>
                  <a:lnTo>
                    <a:pt x="50419" y="132079"/>
                  </a:lnTo>
                  <a:lnTo>
                    <a:pt x="43179" y="132079"/>
                  </a:lnTo>
                  <a:lnTo>
                    <a:pt x="43179" y="140081"/>
                  </a:lnTo>
                  <a:lnTo>
                    <a:pt x="36322" y="148208"/>
                  </a:lnTo>
                  <a:lnTo>
                    <a:pt x="36322" y="155320"/>
                  </a:lnTo>
                  <a:lnTo>
                    <a:pt x="28828" y="163448"/>
                  </a:lnTo>
                  <a:lnTo>
                    <a:pt x="7493" y="163448"/>
                  </a:lnTo>
                  <a:lnTo>
                    <a:pt x="7493" y="170814"/>
                  </a:lnTo>
                  <a:lnTo>
                    <a:pt x="0" y="170814"/>
                  </a:lnTo>
                  <a:lnTo>
                    <a:pt x="0" y="178942"/>
                  </a:lnTo>
                </a:path>
              </a:pathLst>
            </a:custGeom>
            <a:ln w="3175">
              <a:solidFill>
                <a:srgbClr val="B1B1B1"/>
              </a:solidFill>
            </a:ln>
          </p:spPr>
          <p:txBody>
            <a:bodyPr wrap="square" lIns="0" tIns="0" rIns="0" bIns="0" rtlCol="0"/>
            <a:lstStyle/>
            <a:p>
              <a:endParaRPr/>
            </a:p>
          </p:txBody>
        </p:sp>
        <p:sp>
          <p:nvSpPr>
            <p:cNvPr id="1089" name="object 1089"/>
            <p:cNvSpPr/>
            <p:nvPr/>
          </p:nvSpPr>
          <p:spPr>
            <a:xfrm>
              <a:off x="9802971" y="3792601"/>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090" name="object 1090"/>
            <p:cNvSpPr/>
            <p:nvPr/>
          </p:nvSpPr>
          <p:spPr>
            <a:xfrm>
              <a:off x="9790271" y="3792601"/>
              <a:ext cx="20320" cy="46990"/>
            </a:xfrm>
            <a:custGeom>
              <a:avLst/>
              <a:gdLst/>
              <a:ahLst/>
              <a:cxnLst/>
              <a:rect l="l" t="t" r="r" b="b"/>
              <a:pathLst>
                <a:path w="20320" h="46989">
                  <a:moveTo>
                    <a:pt x="19811" y="0"/>
                  </a:moveTo>
                  <a:lnTo>
                    <a:pt x="19811" y="7747"/>
                  </a:lnTo>
                  <a:lnTo>
                    <a:pt x="6730" y="7747"/>
                  </a:lnTo>
                  <a:lnTo>
                    <a:pt x="6730" y="31368"/>
                  </a:lnTo>
                  <a:lnTo>
                    <a:pt x="0" y="31368"/>
                  </a:lnTo>
                  <a:lnTo>
                    <a:pt x="0" y="38607"/>
                  </a:lnTo>
                  <a:lnTo>
                    <a:pt x="6730" y="38607"/>
                  </a:lnTo>
                  <a:lnTo>
                    <a:pt x="6730" y="46609"/>
                  </a:lnTo>
                </a:path>
              </a:pathLst>
            </a:custGeom>
            <a:ln w="3175">
              <a:solidFill>
                <a:srgbClr val="B1B1B1"/>
              </a:solidFill>
            </a:ln>
          </p:spPr>
          <p:txBody>
            <a:bodyPr wrap="square" lIns="0" tIns="0" rIns="0" bIns="0" rtlCol="0"/>
            <a:lstStyle/>
            <a:p>
              <a:endParaRPr/>
            </a:p>
          </p:txBody>
        </p:sp>
        <p:sp>
          <p:nvSpPr>
            <p:cNvPr id="1091" name="object 1091"/>
            <p:cNvSpPr/>
            <p:nvPr/>
          </p:nvSpPr>
          <p:spPr>
            <a:xfrm>
              <a:off x="9667715" y="3839210"/>
              <a:ext cx="128270" cy="70485"/>
            </a:xfrm>
            <a:custGeom>
              <a:avLst/>
              <a:gdLst/>
              <a:ahLst/>
              <a:cxnLst/>
              <a:rect l="l" t="t" r="r" b="b"/>
              <a:pathLst>
                <a:path w="128270" h="70485">
                  <a:moveTo>
                    <a:pt x="128016" y="0"/>
                  </a:moveTo>
                  <a:lnTo>
                    <a:pt x="128016" y="7873"/>
                  </a:lnTo>
                  <a:lnTo>
                    <a:pt x="120904" y="7873"/>
                  </a:lnTo>
                  <a:lnTo>
                    <a:pt x="120904" y="15620"/>
                  </a:lnTo>
                  <a:lnTo>
                    <a:pt x="113411" y="15620"/>
                  </a:lnTo>
                  <a:lnTo>
                    <a:pt x="113411" y="38862"/>
                  </a:lnTo>
                  <a:lnTo>
                    <a:pt x="106680" y="38862"/>
                  </a:lnTo>
                  <a:lnTo>
                    <a:pt x="99568" y="46354"/>
                  </a:lnTo>
                  <a:lnTo>
                    <a:pt x="99568" y="54482"/>
                  </a:lnTo>
                  <a:lnTo>
                    <a:pt x="92329" y="54482"/>
                  </a:lnTo>
                  <a:lnTo>
                    <a:pt x="92329" y="62229"/>
                  </a:lnTo>
                  <a:lnTo>
                    <a:pt x="35433" y="62229"/>
                  </a:lnTo>
                  <a:lnTo>
                    <a:pt x="35433" y="69976"/>
                  </a:lnTo>
                  <a:lnTo>
                    <a:pt x="0" y="69976"/>
                  </a:lnTo>
                </a:path>
              </a:pathLst>
            </a:custGeom>
            <a:ln w="3175">
              <a:solidFill>
                <a:srgbClr val="B1B1B1"/>
              </a:solidFill>
            </a:ln>
          </p:spPr>
          <p:txBody>
            <a:bodyPr wrap="square" lIns="0" tIns="0" rIns="0" bIns="0" rtlCol="0"/>
            <a:lstStyle/>
            <a:p>
              <a:endParaRPr/>
            </a:p>
          </p:txBody>
        </p:sp>
        <p:sp>
          <p:nvSpPr>
            <p:cNvPr id="1092" name="object 1092"/>
            <p:cNvSpPr/>
            <p:nvPr/>
          </p:nvSpPr>
          <p:spPr>
            <a:xfrm>
              <a:off x="9790272" y="3839209"/>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093" name="object 1093"/>
            <p:cNvSpPr/>
            <p:nvPr/>
          </p:nvSpPr>
          <p:spPr>
            <a:xfrm>
              <a:off x="9608279" y="3909187"/>
              <a:ext cx="59690" cy="8255"/>
            </a:xfrm>
            <a:custGeom>
              <a:avLst/>
              <a:gdLst/>
              <a:ahLst/>
              <a:cxnLst/>
              <a:rect l="l" t="t" r="r" b="b"/>
              <a:pathLst>
                <a:path w="59690" h="8254">
                  <a:moveTo>
                    <a:pt x="59435" y="0"/>
                  </a:moveTo>
                  <a:lnTo>
                    <a:pt x="37465" y="0"/>
                  </a:lnTo>
                  <a:lnTo>
                    <a:pt x="37465" y="7874"/>
                  </a:lnTo>
                  <a:lnTo>
                    <a:pt x="29718" y="7874"/>
                  </a:lnTo>
                  <a:lnTo>
                    <a:pt x="29718" y="0"/>
                  </a:lnTo>
                  <a:lnTo>
                    <a:pt x="22098" y="0"/>
                  </a:lnTo>
                  <a:lnTo>
                    <a:pt x="22098" y="7874"/>
                  </a:lnTo>
                  <a:lnTo>
                    <a:pt x="0" y="7874"/>
                  </a:lnTo>
                </a:path>
              </a:pathLst>
            </a:custGeom>
            <a:ln w="3175">
              <a:solidFill>
                <a:srgbClr val="B1B1B1"/>
              </a:solidFill>
            </a:ln>
          </p:spPr>
          <p:txBody>
            <a:bodyPr wrap="square" lIns="0" tIns="0" rIns="0" bIns="0" rtlCol="0"/>
            <a:lstStyle/>
            <a:p>
              <a:endParaRPr/>
            </a:p>
          </p:txBody>
        </p:sp>
        <p:sp>
          <p:nvSpPr>
            <p:cNvPr id="1094" name="object 1094"/>
            <p:cNvSpPr/>
            <p:nvPr/>
          </p:nvSpPr>
          <p:spPr>
            <a:xfrm>
              <a:off x="9667715" y="3909187"/>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095" name="object 1095"/>
            <p:cNvSpPr/>
            <p:nvPr/>
          </p:nvSpPr>
          <p:spPr>
            <a:xfrm>
              <a:off x="9608279" y="3909187"/>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1096" name="object 1096"/>
            <p:cNvSpPr/>
            <p:nvPr/>
          </p:nvSpPr>
          <p:spPr>
            <a:xfrm>
              <a:off x="9516460" y="3909186"/>
              <a:ext cx="92075" cy="163830"/>
            </a:xfrm>
            <a:custGeom>
              <a:avLst/>
              <a:gdLst/>
              <a:ahLst/>
              <a:cxnLst/>
              <a:rect l="l" t="t" r="r" b="b"/>
              <a:pathLst>
                <a:path w="92075" h="163829">
                  <a:moveTo>
                    <a:pt x="91821" y="7493"/>
                  </a:moveTo>
                  <a:lnTo>
                    <a:pt x="85090" y="7493"/>
                  </a:lnTo>
                  <a:lnTo>
                    <a:pt x="85090" y="0"/>
                  </a:lnTo>
                  <a:lnTo>
                    <a:pt x="77977" y="0"/>
                  </a:lnTo>
                  <a:lnTo>
                    <a:pt x="70612" y="7493"/>
                  </a:lnTo>
                  <a:lnTo>
                    <a:pt x="49529" y="7493"/>
                  </a:lnTo>
                  <a:lnTo>
                    <a:pt x="49529" y="0"/>
                  </a:lnTo>
                  <a:lnTo>
                    <a:pt x="42545" y="0"/>
                  </a:lnTo>
                  <a:lnTo>
                    <a:pt x="42545" y="7493"/>
                  </a:lnTo>
                  <a:lnTo>
                    <a:pt x="35051" y="7493"/>
                  </a:lnTo>
                  <a:lnTo>
                    <a:pt x="35051" y="31242"/>
                  </a:lnTo>
                  <a:lnTo>
                    <a:pt x="49529" y="31242"/>
                  </a:lnTo>
                  <a:lnTo>
                    <a:pt x="49529" y="46736"/>
                  </a:lnTo>
                  <a:lnTo>
                    <a:pt x="35051" y="46736"/>
                  </a:lnTo>
                  <a:lnTo>
                    <a:pt x="35051" y="54610"/>
                  </a:lnTo>
                  <a:lnTo>
                    <a:pt x="28575" y="54610"/>
                  </a:lnTo>
                  <a:lnTo>
                    <a:pt x="28575" y="100964"/>
                  </a:lnTo>
                  <a:lnTo>
                    <a:pt x="21208" y="100964"/>
                  </a:lnTo>
                  <a:lnTo>
                    <a:pt x="21208" y="109093"/>
                  </a:lnTo>
                  <a:lnTo>
                    <a:pt x="13843" y="109093"/>
                  </a:lnTo>
                  <a:lnTo>
                    <a:pt x="13843" y="117220"/>
                  </a:lnTo>
                  <a:lnTo>
                    <a:pt x="6985" y="117220"/>
                  </a:lnTo>
                  <a:lnTo>
                    <a:pt x="6985" y="155829"/>
                  </a:lnTo>
                  <a:lnTo>
                    <a:pt x="0" y="155829"/>
                  </a:lnTo>
                  <a:lnTo>
                    <a:pt x="0" y="163321"/>
                  </a:lnTo>
                </a:path>
              </a:pathLst>
            </a:custGeom>
            <a:ln w="3175">
              <a:solidFill>
                <a:srgbClr val="B1B1B1"/>
              </a:solidFill>
            </a:ln>
          </p:spPr>
          <p:txBody>
            <a:bodyPr wrap="square" lIns="0" tIns="0" rIns="0" bIns="0" rtlCol="0"/>
            <a:lstStyle/>
            <a:p>
              <a:endParaRPr/>
            </a:p>
          </p:txBody>
        </p:sp>
        <p:sp>
          <p:nvSpPr>
            <p:cNvPr id="1097" name="object 1097"/>
            <p:cNvSpPr/>
            <p:nvPr/>
          </p:nvSpPr>
          <p:spPr>
            <a:xfrm>
              <a:off x="9947115" y="3893692"/>
              <a:ext cx="93980" cy="39370"/>
            </a:xfrm>
            <a:custGeom>
              <a:avLst/>
              <a:gdLst/>
              <a:ahLst/>
              <a:cxnLst/>
              <a:rect l="l" t="t" r="r" b="b"/>
              <a:pathLst>
                <a:path w="93979" h="39370">
                  <a:moveTo>
                    <a:pt x="93725" y="31114"/>
                  </a:moveTo>
                  <a:lnTo>
                    <a:pt x="86487" y="31114"/>
                  </a:lnTo>
                  <a:lnTo>
                    <a:pt x="86487" y="38861"/>
                  </a:lnTo>
                  <a:lnTo>
                    <a:pt x="57785" y="38861"/>
                  </a:lnTo>
                  <a:lnTo>
                    <a:pt x="57785" y="31114"/>
                  </a:lnTo>
                  <a:lnTo>
                    <a:pt x="43434" y="31114"/>
                  </a:lnTo>
                  <a:lnTo>
                    <a:pt x="43434" y="22986"/>
                  </a:lnTo>
                  <a:lnTo>
                    <a:pt x="35814" y="22986"/>
                  </a:lnTo>
                  <a:lnTo>
                    <a:pt x="35814" y="15493"/>
                  </a:lnTo>
                  <a:lnTo>
                    <a:pt x="28575" y="15493"/>
                  </a:lnTo>
                  <a:lnTo>
                    <a:pt x="28575" y="7746"/>
                  </a:lnTo>
                  <a:lnTo>
                    <a:pt x="21717" y="7746"/>
                  </a:lnTo>
                  <a:lnTo>
                    <a:pt x="21717" y="0"/>
                  </a:lnTo>
                  <a:lnTo>
                    <a:pt x="7239" y="15493"/>
                  </a:lnTo>
                  <a:lnTo>
                    <a:pt x="0" y="15493"/>
                  </a:lnTo>
                </a:path>
              </a:pathLst>
            </a:custGeom>
            <a:ln w="3175">
              <a:solidFill>
                <a:srgbClr val="B1B1B1"/>
              </a:solidFill>
            </a:ln>
          </p:spPr>
          <p:txBody>
            <a:bodyPr wrap="square" lIns="0" tIns="0" rIns="0" bIns="0" rtlCol="0"/>
            <a:lstStyle/>
            <a:p>
              <a:endParaRPr/>
            </a:p>
          </p:txBody>
        </p:sp>
        <p:sp>
          <p:nvSpPr>
            <p:cNvPr id="1098" name="object 1098"/>
            <p:cNvSpPr/>
            <p:nvPr/>
          </p:nvSpPr>
          <p:spPr>
            <a:xfrm>
              <a:off x="9947115" y="3909187"/>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099" name="object 1099"/>
            <p:cNvSpPr/>
            <p:nvPr/>
          </p:nvSpPr>
          <p:spPr>
            <a:xfrm>
              <a:off x="10040841" y="392480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00" name="object 1100"/>
            <p:cNvSpPr/>
            <p:nvPr/>
          </p:nvSpPr>
          <p:spPr>
            <a:xfrm>
              <a:off x="9485725" y="4072510"/>
              <a:ext cx="31115" cy="78105"/>
            </a:xfrm>
            <a:custGeom>
              <a:avLst/>
              <a:gdLst/>
              <a:ahLst/>
              <a:cxnLst/>
              <a:rect l="l" t="t" r="r" b="b"/>
              <a:pathLst>
                <a:path w="31115" h="78104">
                  <a:moveTo>
                    <a:pt x="30733" y="0"/>
                  </a:moveTo>
                  <a:lnTo>
                    <a:pt x="30733" y="8128"/>
                  </a:lnTo>
                  <a:lnTo>
                    <a:pt x="22986" y="8128"/>
                  </a:lnTo>
                  <a:lnTo>
                    <a:pt x="22986" y="15875"/>
                  </a:lnTo>
                  <a:lnTo>
                    <a:pt x="15366" y="15875"/>
                  </a:lnTo>
                  <a:lnTo>
                    <a:pt x="15366" y="23241"/>
                  </a:lnTo>
                  <a:lnTo>
                    <a:pt x="7747" y="23241"/>
                  </a:lnTo>
                  <a:lnTo>
                    <a:pt x="7747" y="31242"/>
                  </a:lnTo>
                  <a:lnTo>
                    <a:pt x="0" y="31242"/>
                  </a:lnTo>
                  <a:lnTo>
                    <a:pt x="0" y="39370"/>
                  </a:lnTo>
                  <a:lnTo>
                    <a:pt x="7747" y="39370"/>
                  </a:lnTo>
                  <a:lnTo>
                    <a:pt x="7747" y="46482"/>
                  </a:lnTo>
                  <a:lnTo>
                    <a:pt x="15366" y="46482"/>
                  </a:lnTo>
                  <a:lnTo>
                    <a:pt x="15366" y="69977"/>
                  </a:lnTo>
                  <a:lnTo>
                    <a:pt x="22986" y="69977"/>
                  </a:lnTo>
                  <a:lnTo>
                    <a:pt x="22986" y="77724"/>
                  </a:lnTo>
                </a:path>
              </a:pathLst>
            </a:custGeom>
            <a:ln w="3175">
              <a:solidFill>
                <a:srgbClr val="B1B1B1"/>
              </a:solidFill>
            </a:ln>
          </p:spPr>
          <p:txBody>
            <a:bodyPr wrap="square" lIns="0" tIns="0" rIns="0" bIns="0" rtlCol="0"/>
            <a:lstStyle/>
            <a:p>
              <a:endParaRPr/>
            </a:p>
          </p:txBody>
        </p:sp>
        <p:sp>
          <p:nvSpPr>
            <p:cNvPr id="1101" name="object 1101"/>
            <p:cNvSpPr/>
            <p:nvPr/>
          </p:nvSpPr>
          <p:spPr>
            <a:xfrm>
              <a:off x="9516460" y="4072509"/>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1102" name="object 1102"/>
            <p:cNvSpPr/>
            <p:nvPr/>
          </p:nvSpPr>
          <p:spPr>
            <a:xfrm>
              <a:off x="9507442" y="4150233"/>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1103" name="object 1103"/>
            <p:cNvSpPr/>
            <p:nvPr/>
          </p:nvSpPr>
          <p:spPr>
            <a:xfrm>
              <a:off x="9507442" y="4150233"/>
              <a:ext cx="100965" cy="171450"/>
            </a:xfrm>
            <a:custGeom>
              <a:avLst/>
              <a:gdLst/>
              <a:ahLst/>
              <a:cxnLst/>
              <a:rect l="l" t="t" r="r" b="b"/>
              <a:pathLst>
                <a:path w="100965" h="171450">
                  <a:moveTo>
                    <a:pt x="0" y="0"/>
                  </a:moveTo>
                  <a:lnTo>
                    <a:pt x="0" y="15621"/>
                  </a:lnTo>
                  <a:lnTo>
                    <a:pt x="7239" y="15621"/>
                  </a:lnTo>
                  <a:lnTo>
                    <a:pt x="7239" y="23368"/>
                  </a:lnTo>
                  <a:lnTo>
                    <a:pt x="0" y="23368"/>
                  </a:lnTo>
                  <a:lnTo>
                    <a:pt x="7239" y="31115"/>
                  </a:lnTo>
                  <a:lnTo>
                    <a:pt x="21336" y="31115"/>
                  </a:lnTo>
                  <a:lnTo>
                    <a:pt x="21336" y="54102"/>
                  </a:lnTo>
                  <a:lnTo>
                    <a:pt x="65024" y="54102"/>
                  </a:lnTo>
                  <a:lnTo>
                    <a:pt x="65024" y="101092"/>
                  </a:lnTo>
                  <a:lnTo>
                    <a:pt x="72263" y="101092"/>
                  </a:lnTo>
                  <a:lnTo>
                    <a:pt x="72263" y="109220"/>
                  </a:lnTo>
                  <a:lnTo>
                    <a:pt x="79121" y="109220"/>
                  </a:lnTo>
                  <a:lnTo>
                    <a:pt x="79121" y="116713"/>
                  </a:lnTo>
                  <a:lnTo>
                    <a:pt x="93980" y="116713"/>
                  </a:lnTo>
                  <a:lnTo>
                    <a:pt x="93980" y="124460"/>
                  </a:lnTo>
                  <a:lnTo>
                    <a:pt x="100838" y="124460"/>
                  </a:lnTo>
                  <a:lnTo>
                    <a:pt x="100838" y="132588"/>
                  </a:lnTo>
                  <a:lnTo>
                    <a:pt x="93980" y="132588"/>
                  </a:lnTo>
                  <a:lnTo>
                    <a:pt x="100838" y="139954"/>
                  </a:lnTo>
                  <a:lnTo>
                    <a:pt x="93980" y="139954"/>
                  </a:lnTo>
                  <a:lnTo>
                    <a:pt x="93980" y="147828"/>
                  </a:lnTo>
                  <a:lnTo>
                    <a:pt x="79121" y="147828"/>
                  </a:lnTo>
                  <a:lnTo>
                    <a:pt x="79121" y="155575"/>
                  </a:lnTo>
                  <a:lnTo>
                    <a:pt x="72263" y="155575"/>
                  </a:lnTo>
                  <a:lnTo>
                    <a:pt x="72263" y="171069"/>
                  </a:lnTo>
                </a:path>
              </a:pathLst>
            </a:custGeom>
            <a:ln w="3175">
              <a:solidFill>
                <a:srgbClr val="B1B1B1"/>
              </a:solidFill>
            </a:ln>
          </p:spPr>
          <p:txBody>
            <a:bodyPr wrap="square" lIns="0" tIns="0" rIns="0" bIns="0" rtlCol="0"/>
            <a:lstStyle/>
            <a:p>
              <a:endParaRPr/>
            </a:p>
          </p:txBody>
        </p:sp>
        <p:sp>
          <p:nvSpPr>
            <p:cNvPr id="1104" name="object 1104"/>
            <p:cNvSpPr/>
            <p:nvPr/>
          </p:nvSpPr>
          <p:spPr>
            <a:xfrm>
              <a:off x="9860629" y="4476878"/>
              <a:ext cx="144145" cy="31115"/>
            </a:xfrm>
            <a:custGeom>
              <a:avLst/>
              <a:gdLst/>
              <a:ahLst/>
              <a:cxnLst/>
              <a:rect l="l" t="t" r="r" b="b"/>
              <a:pathLst>
                <a:path w="144145" h="31114">
                  <a:moveTo>
                    <a:pt x="0" y="22987"/>
                  </a:moveTo>
                  <a:lnTo>
                    <a:pt x="0" y="15367"/>
                  </a:lnTo>
                  <a:lnTo>
                    <a:pt x="7493" y="15367"/>
                  </a:lnTo>
                  <a:lnTo>
                    <a:pt x="7493" y="8000"/>
                  </a:lnTo>
                  <a:lnTo>
                    <a:pt x="14604" y="8000"/>
                  </a:lnTo>
                  <a:lnTo>
                    <a:pt x="14604" y="0"/>
                  </a:lnTo>
                  <a:lnTo>
                    <a:pt x="35941" y="0"/>
                  </a:lnTo>
                  <a:lnTo>
                    <a:pt x="35941" y="8000"/>
                  </a:lnTo>
                  <a:lnTo>
                    <a:pt x="93725" y="8000"/>
                  </a:lnTo>
                  <a:lnTo>
                    <a:pt x="93725" y="15367"/>
                  </a:lnTo>
                  <a:lnTo>
                    <a:pt x="100710" y="15367"/>
                  </a:lnTo>
                  <a:lnTo>
                    <a:pt x="100710" y="22987"/>
                  </a:lnTo>
                  <a:lnTo>
                    <a:pt x="129794" y="22987"/>
                  </a:lnTo>
                  <a:lnTo>
                    <a:pt x="129794" y="31115"/>
                  </a:lnTo>
                  <a:lnTo>
                    <a:pt x="144145" y="31115"/>
                  </a:lnTo>
                  <a:lnTo>
                    <a:pt x="144145" y="22987"/>
                  </a:lnTo>
                  <a:lnTo>
                    <a:pt x="136651" y="22987"/>
                  </a:lnTo>
                </a:path>
              </a:pathLst>
            </a:custGeom>
            <a:ln w="3175">
              <a:solidFill>
                <a:srgbClr val="B1B1B1"/>
              </a:solidFill>
            </a:ln>
          </p:spPr>
          <p:txBody>
            <a:bodyPr wrap="square" lIns="0" tIns="0" rIns="0" bIns="0" rtlCol="0"/>
            <a:lstStyle/>
            <a:p>
              <a:endParaRPr/>
            </a:p>
          </p:txBody>
        </p:sp>
        <p:sp>
          <p:nvSpPr>
            <p:cNvPr id="1105" name="object 1105"/>
            <p:cNvSpPr/>
            <p:nvPr/>
          </p:nvSpPr>
          <p:spPr>
            <a:xfrm>
              <a:off x="9658826" y="4375784"/>
              <a:ext cx="79375" cy="46990"/>
            </a:xfrm>
            <a:custGeom>
              <a:avLst/>
              <a:gdLst/>
              <a:ahLst/>
              <a:cxnLst/>
              <a:rect l="l" t="t" r="r" b="b"/>
              <a:pathLst>
                <a:path w="79375" h="46989">
                  <a:moveTo>
                    <a:pt x="0" y="23494"/>
                  </a:moveTo>
                  <a:lnTo>
                    <a:pt x="14350" y="23494"/>
                  </a:lnTo>
                  <a:lnTo>
                    <a:pt x="14350" y="7746"/>
                  </a:lnTo>
                  <a:lnTo>
                    <a:pt x="28448" y="7746"/>
                  </a:lnTo>
                  <a:lnTo>
                    <a:pt x="28448" y="0"/>
                  </a:lnTo>
                  <a:lnTo>
                    <a:pt x="50037" y="0"/>
                  </a:lnTo>
                  <a:lnTo>
                    <a:pt x="50037" y="15366"/>
                  </a:lnTo>
                  <a:lnTo>
                    <a:pt x="65150" y="15366"/>
                  </a:lnTo>
                  <a:lnTo>
                    <a:pt x="65150" y="23494"/>
                  </a:lnTo>
                  <a:lnTo>
                    <a:pt x="71754" y="30479"/>
                  </a:lnTo>
                  <a:lnTo>
                    <a:pt x="71754" y="38607"/>
                  </a:lnTo>
                  <a:lnTo>
                    <a:pt x="79248" y="38607"/>
                  </a:lnTo>
                  <a:lnTo>
                    <a:pt x="79248" y="46608"/>
                  </a:lnTo>
                </a:path>
              </a:pathLst>
            </a:custGeom>
            <a:ln w="3175">
              <a:solidFill>
                <a:srgbClr val="B1B1B1"/>
              </a:solidFill>
            </a:ln>
          </p:spPr>
          <p:txBody>
            <a:bodyPr wrap="square" lIns="0" tIns="0" rIns="0" bIns="0" rtlCol="0"/>
            <a:lstStyle/>
            <a:p>
              <a:endParaRPr/>
            </a:p>
          </p:txBody>
        </p:sp>
        <p:sp>
          <p:nvSpPr>
            <p:cNvPr id="1106" name="object 1106"/>
            <p:cNvSpPr/>
            <p:nvPr/>
          </p:nvSpPr>
          <p:spPr>
            <a:xfrm>
              <a:off x="9651587" y="4391279"/>
              <a:ext cx="7620" cy="8255"/>
            </a:xfrm>
            <a:custGeom>
              <a:avLst/>
              <a:gdLst/>
              <a:ahLst/>
              <a:cxnLst/>
              <a:rect l="l" t="t" r="r" b="b"/>
              <a:pathLst>
                <a:path w="7620" h="8254">
                  <a:moveTo>
                    <a:pt x="0" y="0"/>
                  </a:moveTo>
                  <a:lnTo>
                    <a:pt x="7239" y="0"/>
                  </a:lnTo>
                  <a:lnTo>
                    <a:pt x="7239" y="7747"/>
                  </a:lnTo>
                </a:path>
              </a:pathLst>
            </a:custGeom>
            <a:ln w="3175">
              <a:solidFill>
                <a:srgbClr val="B1B1B1"/>
              </a:solidFill>
            </a:ln>
          </p:spPr>
          <p:txBody>
            <a:bodyPr wrap="square" lIns="0" tIns="0" rIns="0" bIns="0" rtlCol="0"/>
            <a:lstStyle/>
            <a:p>
              <a:endParaRPr/>
            </a:p>
          </p:txBody>
        </p:sp>
        <p:sp>
          <p:nvSpPr>
            <p:cNvPr id="1107" name="object 1107"/>
            <p:cNvSpPr/>
            <p:nvPr/>
          </p:nvSpPr>
          <p:spPr>
            <a:xfrm>
              <a:off x="9579450" y="4321303"/>
              <a:ext cx="72390" cy="70485"/>
            </a:xfrm>
            <a:custGeom>
              <a:avLst/>
              <a:gdLst/>
              <a:ahLst/>
              <a:cxnLst/>
              <a:rect l="l" t="t" r="r" b="b"/>
              <a:pathLst>
                <a:path w="72390" h="70485">
                  <a:moveTo>
                    <a:pt x="0" y="0"/>
                  </a:moveTo>
                  <a:lnTo>
                    <a:pt x="6984" y="7747"/>
                  </a:lnTo>
                  <a:lnTo>
                    <a:pt x="14477" y="7747"/>
                  </a:lnTo>
                  <a:lnTo>
                    <a:pt x="14477" y="23622"/>
                  </a:lnTo>
                  <a:lnTo>
                    <a:pt x="21716" y="23622"/>
                  </a:lnTo>
                  <a:lnTo>
                    <a:pt x="21716" y="31115"/>
                  </a:lnTo>
                  <a:lnTo>
                    <a:pt x="28701" y="31115"/>
                  </a:lnTo>
                  <a:lnTo>
                    <a:pt x="28701" y="46736"/>
                  </a:lnTo>
                  <a:lnTo>
                    <a:pt x="21716" y="46736"/>
                  </a:lnTo>
                  <a:lnTo>
                    <a:pt x="21716" y="54483"/>
                  </a:lnTo>
                  <a:lnTo>
                    <a:pt x="36195" y="54483"/>
                  </a:lnTo>
                  <a:lnTo>
                    <a:pt x="36195" y="62230"/>
                  </a:lnTo>
                  <a:lnTo>
                    <a:pt x="57911" y="62230"/>
                  </a:lnTo>
                  <a:lnTo>
                    <a:pt x="57911" y="69977"/>
                  </a:lnTo>
                  <a:lnTo>
                    <a:pt x="72135" y="69977"/>
                  </a:lnTo>
                </a:path>
              </a:pathLst>
            </a:custGeom>
            <a:ln w="3175">
              <a:solidFill>
                <a:srgbClr val="B1B1B1"/>
              </a:solidFill>
            </a:ln>
          </p:spPr>
          <p:txBody>
            <a:bodyPr wrap="square" lIns="0" tIns="0" rIns="0" bIns="0" rtlCol="0"/>
            <a:lstStyle/>
            <a:p>
              <a:endParaRPr/>
            </a:p>
          </p:txBody>
        </p:sp>
        <p:sp>
          <p:nvSpPr>
            <p:cNvPr id="1108" name="object 1108"/>
            <p:cNvSpPr/>
            <p:nvPr/>
          </p:nvSpPr>
          <p:spPr>
            <a:xfrm>
              <a:off x="9579450" y="432130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09" name="object 1109"/>
            <p:cNvSpPr/>
            <p:nvPr/>
          </p:nvSpPr>
          <p:spPr>
            <a:xfrm>
              <a:off x="9658825" y="4399027"/>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110" name="object 1110"/>
            <p:cNvSpPr/>
            <p:nvPr/>
          </p:nvSpPr>
          <p:spPr>
            <a:xfrm>
              <a:off x="9651587" y="439127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11" name="object 1111"/>
            <p:cNvSpPr/>
            <p:nvPr/>
          </p:nvSpPr>
          <p:spPr>
            <a:xfrm>
              <a:off x="9759663" y="4422395"/>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112" name="object 1112"/>
            <p:cNvSpPr/>
            <p:nvPr/>
          </p:nvSpPr>
          <p:spPr>
            <a:xfrm>
              <a:off x="9738075" y="4422394"/>
              <a:ext cx="9525" cy="0"/>
            </a:xfrm>
            <a:custGeom>
              <a:avLst/>
              <a:gdLst/>
              <a:ahLst/>
              <a:cxnLst/>
              <a:rect l="l" t="t" r="r" b="b"/>
              <a:pathLst>
                <a:path w="9525">
                  <a:moveTo>
                    <a:pt x="9016" y="0"/>
                  </a:moveTo>
                  <a:lnTo>
                    <a:pt x="0" y="0"/>
                  </a:lnTo>
                </a:path>
              </a:pathLst>
            </a:custGeom>
            <a:ln w="3175">
              <a:solidFill>
                <a:srgbClr val="B1B1B1"/>
              </a:solidFill>
            </a:ln>
          </p:spPr>
          <p:txBody>
            <a:bodyPr wrap="square" lIns="0" tIns="0" rIns="0" bIns="0" rtlCol="0"/>
            <a:lstStyle/>
            <a:p>
              <a:endParaRPr/>
            </a:p>
          </p:txBody>
        </p:sp>
        <p:sp>
          <p:nvSpPr>
            <p:cNvPr id="1113" name="object 1113"/>
            <p:cNvSpPr/>
            <p:nvPr/>
          </p:nvSpPr>
          <p:spPr>
            <a:xfrm>
              <a:off x="9738074" y="4422395"/>
              <a:ext cx="21590" cy="8255"/>
            </a:xfrm>
            <a:custGeom>
              <a:avLst/>
              <a:gdLst/>
              <a:ahLst/>
              <a:cxnLst/>
              <a:rect l="l" t="t" r="r" b="b"/>
              <a:pathLst>
                <a:path w="21590" h="8254">
                  <a:moveTo>
                    <a:pt x="0" y="0"/>
                  </a:moveTo>
                  <a:lnTo>
                    <a:pt x="0" y="7746"/>
                  </a:lnTo>
                  <a:lnTo>
                    <a:pt x="21589" y="7746"/>
                  </a:lnTo>
                </a:path>
              </a:pathLst>
            </a:custGeom>
            <a:ln w="3175">
              <a:solidFill>
                <a:srgbClr val="B1B1B1"/>
              </a:solidFill>
            </a:ln>
          </p:spPr>
          <p:txBody>
            <a:bodyPr wrap="square" lIns="0" tIns="0" rIns="0" bIns="0" rtlCol="0"/>
            <a:lstStyle/>
            <a:p>
              <a:endParaRPr/>
            </a:p>
          </p:txBody>
        </p:sp>
        <p:sp>
          <p:nvSpPr>
            <p:cNvPr id="1114" name="object 1114"/>
            <p:cNvSpPr/>
            <p:nvPr/>
          </p:nvSpPr>
          <p:spPr>
            <a:xfrm>
              <a:off x="9759664" y="4430141"/>
              <a:ext cx="31115" cy="15875"/>
            </a:xfrm>
            <a:custGeom>
              <a:avLst/>
              <a:gdLst/>
              <a:ahLst/>
              <a:cxnLst/>
              <a:rect l="l" t="t" r="r" b="b"/>
              <a:pathLst>
                <a:path w="31115" h="15875">
                  <a:moveTo>
                    <a:pt x="0" y="0"/>
                  </a:moveTo>
                  <a:lnTo>
                    <a:pt x="7620" y="0"/>
                  </a:lnTo>
                  <a:lnTo>
                    <a:pt x="7620" y="7619"/>
                  </a:lnTo>
                  <a:lnTo>
                    <a:pt x="15367" y="7619"/>
                  </a:lnTo>
                  <a:lnTo>
                    <a:pt x="15367" y="15620"/>
                  </a:lnTo>
                  <a:lnTo>
                    <a:pt x="30607" y="15620"/>
                  </a:lnTo>
                </a:path>
              </a:pathLst>
            </a:custGeom>
            <a:ln w="3175">
              <a:solidFill>
                <a:srgbClr val="B1B1B1"/>
              </a:solidFill>
            </a:ln>
          </p:spPr>
          <p:txBody>
            <a:bodyPr wrap="square" lIns="0" tIns="0" rIns="0" bIns="0" rtlCol="0"/>
            <a:lstStyle/>
            <a:p>
              <a:endParaRPr/>
            </a:p>
          </p:txBody>
        </p:sp>
        <p:sp>
          <p:nvSpPr>
            <p:cNvPr id="1115" name="object 1115"/>
            <p:cNvSpPr/>
            <p:nvPr/>
          </p:nvSpPr>
          <p:spPr>
            <a:xfrm>
              <a:off x="9790271" y="4445762"/>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116" name="object 1116"/>
            <p:cNvSpPr/>
            <p:nvPr/>
          </p:nvSpPr>
          <p:spPr>
            <a:xfrm>
              <a:off x="9802972" y="4453510"/>
              <a:ext cx="57785" cy="78105"/>
            </a:xfrm>
            <a:custGeom>
              <a:avLst/>
              <a:gdLst/>
              <a:ahLst/>
              <a:cxnLst/>
              <a:rect l="l" t="t" r="r" b="b"/>
              <a:pathLst>
                <a:path w="57784" h="78104">
                  <a:moveTo>
                    <a:pt x="0" y="0"/>
                  </a:moveTo>
                  <a:lnTo>
                    <a:pt x="0" y="23241"/>
                  </a:lnTo>
                  <a:lnTo>
                    <a:pt x="7111" y="23241"/>
                  </a:lnTo>
                  <a:lnTo>
                    <a:pt x="7111" y="31242"/>
                  </a:lnTo>
                  <a:lnTo>
                    <a:pt x="0" y="31242"/>
                  </a:lnTo>
                  <a:lnTo>
                    <a:pt x="0" y="38735"/>
                  </a:lnTo>
                  <a:lnTo>
                    <a:pt x="7111" y="38735"/>
                  </a:lnTo>
                  <a:lnTo>
                    <a:pt x="7111" y="62230"/>
                  </a:lnTo>
                  <a:lnTo>
                    <a:pt x="14731" y="62230"/>
                  </a:lnTo>
                  <a:lnTo>
                    <a:pt x="14731" y="69723"/>
                  </a:lnTo>
                  <a:lnTo>
                    <a:pt x="28828" y="69723"/>
                  </a:lnTo>
                  <a:lnTo>
                    <a:pt x="28828" y="77724"/>
                  </a:lnTo>
                  <a:lnTo>
                    <a:pt x="43560" y="77724"/>
                  </a:lnTo>
                  <a:lnTo>
                    <a:pt x="43560" y="69723"/>
                  </a:lnTo>
                  <a:lnTo>
                    <a:pt x="50418" y="62230"/>
                  </a:lnTo>
                  <a:lnTo>
                    <a:pt x="50418" y="54483"/>
                  </a:lnTo>
                  <a:lnTo>
                    <a:pt x="57657" y="54483"/>
                  </a:lnTo>
                  <a:lnTo>
                    <a:pt x="57657" y="46482"/>
                  </a:lnTo>
                </a:path>
              </a:pathLst>
            </a:custGeom>
            <a:ln w="3175">
              <a:solidFill>
                <a:srgbClr val="B1B1B1"/>
              </a:solidFill>
            </a:ln>
          </p:spPr>
          <p:txBody>
            <a:bodyPr wrap="square" lIns="0" tIns="0" rIns="0" bIns="0" rtlCol="0"/>
            <a:lstStyle/>
            <a:p>
              <a:endParaRPr/>
            </a:p>
          </p:txBody>
        </p:sp>
        <p:sp>
          <p:nvSpPr>
            <p:cNvPr id="1117" name="object 1117"/>
            <p:cNvSpPr/>
            <p:nvPr/>
          </p:nvSpPr>
          <p:spPr>
            <a:xfrm>
              <a:off x="9802971" y="4445762"/>
              <a:ext cx="7620" cy="8255"/>
            </a:xfrm>
            <a:custGeom>
              <a:avLst/>
              <a:gdLst/>
              <a:ahLst/>
              <a:cxnLst/>
              <a:rect l="l" t="t" r="r" b="b"/>
              <a:pathLst>
                <a:path w="7620" h="8254">
                  <a:moveTo>
                    <a:pt x="0" y="0"/>
                  </a:moveTo>
                  <a:lnTo>
                    <a:pt x="7111" y="0"/>
                  </a:lnTo>
                  <a:lnTo>
                    <a:pt x="7111" y="7746"/>
                  </a:lnTo>
                  <a:lnTo>
                    <a:pt x="0" y="7746"/>
                  </a:lnTo>
                </a:path>
              </a:pathLst>
            </a:custGeom>
            <a:ln w="3175">
              <a:solidFill>
                <a:srgbClr val="B1B1B1"/>
              </a:solidFill>
            </a:ln>
          </p:spPr>
          <p:txBody>
            <a:bodyPr wrap="square" lIns="0" tIns="0" rIns="0" bIns="0" rtlCol="0"/>
            <a:lstStyle/>
            <a:p>
              <a:endParaRPr/>
            </a:p>
          </p:txBody>
        </p:sp>
        <p:sp>
          <p:nvSpPr>
            <p:cNvPr id="1118" name="object 1118"/>
            <p:cNvSpPr/>
            <p:nvPr/>
          </p:nvSpPr>
          <p:spPr>
            <a:xfrm>
              <a:off x="9802971" y="4445762"/>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119" name="object 1119"/>
            <p:cNvSpPr/>
            <p:nvPr/>
          </p:nvSpPr>
          <p:spPr>
            <a:xfrm>
              <a:off x="9790271" y="4445761"/>
              <a:ext cx="12700" cy="0"/>
            </a:xfrm>
            <a:custGeom>
              <a:avLst/>
              <a:gdLst/>
              <a:ahLst/>
              <a:cxnLst/>
              <a:rect l="l" t="t" r="r" b="b"/>
              <a:pathLst>
                <a:path w="12700">
                  <a:moveTo>
                    <a:pt x="0" y="0"/>
                  </a:moveTo>
                  <a:lnTo>
                    <a:pt x="12700" y="0"/>
                  </a:lnTo>
                </a:path>
              </a:pathLst>
            </a:custGeom>
            <a:ln w="3175">
              <a:solidFill>
                <a:srgbClr val="B1B1B1"/>
              </a:solidFill>
            </a:ln>
          </p:spPr>
          <p:txBody>
            <a:bodyPr wrap="square" lIns="0" tIns="0" rIns="0" bIns="0" rtlCol="0"/>
            <a:lstStyle/>
            <a:p>
              <a:endParaRPr/>
            </a:p>
          </p:txBody>
        </p:sp>
        <p:sp>
          <p:nvSpPr>
            <p:cNvPr id="1120" name="object 1120"/>
            <p:cNvSpPr/>
            <p:nvPr/>
          </p:nvSpPr>
          <p:spPr>
            <a:xfrm>
              <a:off x="9997535" y="4492372"/>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121" name="object 1121"/>
            <p:cNvSpPr/>
            <p:nvPr/>
          </p:nvSpPr>
          <p:spPr>
            <a:xfrm>
              <a:off x="9997535" y="4494276"/>
              <a:ext cx="7620" cy="6350"/>
            </a:xfrm>
            <a:custGeom>
              <a:avLst/>
              <a:gdLst/>
              <a:ahLst/>
              <a:cxnLst/>
              <a:rect l="l" t="t" r="r" b="b"/>
              <a:pathLst>
                <a:path w="7620" h="6350">
                  <a:moveTo>
                    <a:pt x="0" y="5842"/>
                  </a:moveTo>
                  <a:lnTo>
                    <a:pt x="7239" y="0"/>
                  </a:lnTo>
                </a:path>
              </a:pathLst>
            </a:custGeom>
            <a:ln w="3175">
              <a:solidFill>
                <a:srgbClr val="B1B1B1"/>
              </a:solidFill>
            </a:ln>
          </p:spPr>
          <p:txBody>
            <a:bodyPr wrap="square" lIns="0" tIns="0" rIns="0" bIns="0" rtlCol="0"/>
            <a:lstStyle/>
            <a:p>
              <a:endParaRPr/>
            </a:p>
          </p:txBody>
        </p:sp>
        <p:sp>
          <p:nvSpPr>
            <p:cNvPr id="1122" name="object 1122"/>
            <p:cNvSpPr/>
            <p:nvPr/>
          </p:nvSpPr>
          <p:spPr>
            <a:xfrm>
              <a:off x="9997535" y="4492372"/>
              <a:ext cx="7620" cy="1905"/>
            </a:xfrm>
            <a:custGeom>
              <a:avLst/>
              <a:gdLst/>
              <a:ahLst/>
              <a:cxnLst/>
              <a:rect l="l" t="t" r="r" b="b"/>
              <a:pathLst>
                <a:path w="7620" h="1904">
                  <a:moveTo>
                    <a:pt x="0" y="0"/>
                  </a:moveTo>
                  <a:lnTo>
                    <a:pt x="7239" y="1904"/>
                  </a:lnTo>
                </a:path>
              </a:pathLst>
            </a:custGeom>
            <a:ln w="3175">
              <a:solidFill>
                <a:srgbClr val="B1B1B1"/>
              </a:solidFill>
            </a:ln>
          </p:spPr>
          <p:txBody>
            <a:bodyPr wrap="square" lIns="0" tIns="0" rIns="0" bIns="0" rtlCol="0"/>
            <a:lstStyle/>
            <a:p>
              <a:endParaRPr/>
            </a:p>
          </p:txBody>
        </p:sp>
        <p:sp>
          <p:nvSpPr>
            <p:cNvPr id="1123" name="object 1123"/>
            <p:cNvSpPr/>
            <p:nvPr/>
          </p:nvSpPr>
          <p:spPr>
            <a:xfrm>
              <a:off x="9997535" y="4492372"/>
              <a:ext cx="7620" cy="1905"/>
            </a:xfrm>
            <a:custGeom>
              <a:avLst/>
              <a:gdLst/>
              <a:ahLst/>
              <a:cxnLst/>
              <a:rect l="l" t="t" r="r" b="b"/>
              <a:pathLst>
                <a:path w="7620" h="1904">
                  <a:moveTo>
                    <a:pt x="0" y="0"/>
                  </a:moveTo>
                  <a:lnTo>
                    <a:pt x="7239" y="0"/>
                  </a:lnTo>
                  <a:lnTo>
                    <a:pt x="5842" y="1904"/>
                  </a:lnTo>
                </a:path>
              </a:pathLst>
            </a:custGeom>
            <a:ln w="3175">
              <a:solidFill>
                <a:srgbClr val="B1B1B1"/>
              </a:solidFill>
            </a:ln>
          </p:spPr>
          <p:txBody>
            <a:bodyPr wrap="square" lIns="0" tIns="0" rIns="0" bIns="0" rtlCol="0"/>
            <a:lstStyle/>
            <a:p>
              <a:endParaRPr/>
            </a:p>
          </p:txBody>
        </p:sp>
        <p:sp>
          <p:nvSpPr>
            <p:cNvPr id="1124" name="object 1124"/>
            <p:cNvSpPr/>
            <p:nvPr/>
          </p:nvSpPr>
          <p:spPr>
            <a:xfrm>
              <a:off x="9860629" y="4500117"/>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1125" name="object 1125"/>
            <p:cNvSpPr/>
            <p:nvPr/>
          </p:nvSpPr>
          <p:spPr>
            <a:xfrm>
              <a:off x="9725500" y="5269865"/>
              <a:ext cx="373380" cy="497840"/>
            </a:xfrm>
            <a:custGeom>
              <a:avLst/>
              <a:gdLst/>
              <a:ahLst/>
              <a:cxnLst/>
              <a:rect l="l" t="t" r="r" b="b"/>
              <a:pathLst>
                <a:path w="373379" h="497839">
                  <a:moveTo>
                    <a:pt x="93090" y="482447"/>
                  </a:moveTo>
                  <a:lnTo>
                    <a:pt x="71500" y="482447"/>
                  </a:lnTo>
                  <a:lnTo>
                    <a:pt x="71500" y="490220"/>
                  </a:lnTo>
                  <a:lnTo>
                    <a:pt x="78358" y="490220"/>
                  </a:lnTo>
                  <a:lnTo>
                    <a:pt x="78358" y="497674"/>
                  </a:lnTo>
                  <a:lnTo>
                    <a:pt x="93090" y="497674"/>
                  </a:lnTo>
                  <a:lnTo>
                    <a:pt x="93090" y="482447"/>
                  </a:lnTo>
                  <a:close/>
                </a:path>
                <a:path w="373379" h="497839">
                  <a:moveTo>
                    <a:pt x="100202" y="474662"/>
                  </a:moveTo>
                  <a:lnTo>
                    <a:pt x="56769" y="474662"/>
                  </a:lnTo>
                  <a:lnTo>
                    <a:pt x="56769" y="482447"/>
                  </a:lnTo>
                  <a:lnTo>
                    <a:pt x="100202" y="482447"/>
                  </a:lnTo>
                  <a:lnTo>
                    <a:pt x="100202" y="474662"/>
                  </a:lnTo>
                  <a:close/>
                </a:path>
                <a:path w="373379" h="497839">
                  <a:moveTo>
                    <a:pt x="114300" y="466559"/>
                  </a:moveTo>
                  <a:lnTo>
                    <a:pt x="42799" y="466559"/>
                  </a:lnTo>
                  <a:lnTo>
                    <a:pt x="49910" y="474662"/>
                  </a:lnTo>
                  <a:lnTo>
                    <a:pt x="107060" y="474662"/>
                  </a:lnTo>
                  <a:lnTo>
                    <a:pt x="114300" y="466559"/>
                  </a:lnTo>
                  <a:close/>
                </a:path>
                <a:path w="373379" h="497839">
                  <a:moveTo>
                    <a:pt x="121793" y="459105"/>
                  </a:moveTo>
                  <a:lnTo>
                    <a:pt x="28066" y="459105"/>
                  </a:lnTo>
                  <a:lnTo>
                    <a:pt x="28066" y="466559"/>
                  </a:lnTo>
                  <a:lnTo>
                    <a:pt x="121793" y="466559"/>
                  </a:lnTo>
                  <a:lnTo>
                    <a:pt x="121793" y="459105"/>
                  </a:lnTo>
                  <a:close/>
                </a:path>
                <a:path w="373379" h="497839">
                  <a:moveTo>
                    <a:pt x="143382" y="459105"/>
                  </a:moveTo>
                  <a:lnTo>
                    <a:pt x="135889" y="459105"/>
                  </a:lnTo>
                  <a:lnTo>
                    <a:pt x="143382" y="466559"/>
                  </a:lnTo>
                  <a:lnTo>
                    <a:pt x="143382" y="459105"/>
                  </a:lnTo>
                  <a:close/>
                </a:path>
                <a:path w="373379" h="497839">
                  <a:moveTo>
                    <a:pt x="171830" y="404634"/>
                  </a:moveTo>
                  <a:lnTo>
                    <a:pt x="35559" y="404634"/>
                  </a:lnTo>
                  <a:lnTo>
                    <a:pt x="35559" y="459105"/>
                  </a:lnTo>
                  <a:lnTo>
                    <a:pt x="150495" y="459105"/>
                  </a:lnTo>
                  <a:lnTo>
                    <a:pt x="150495" y="427977"/>
                  </a:lnTo>
                  <a:lnTo>
                    <a:pt x="157479" y="427977"/>
                  </a:lnTo>
                  <a:lnTo>
                    <a:pt x="157479" y="420204"/>
                  </a:lnTo>
                  <a:lnTo>
                    <a:pt x="164846" y="420204"/>
                  </a:lnTo>
                  <a:lnTo>
                    <a:pt x="164846" y="412089"/>
                  </a:lnTo>
                  <a:lnTo>
                    <a:pt x="171830" y="412089"/>
                  </a:lnTo>
                  <a:lnTo>
                    <a:pt x="171830" y="404634"/>
                  </a:lnTo>
                  <a:close/>
                </a:path>
                <a:path w="373379" h="497839">
                  <a:moveTo>
                    <a:pt x="186435" y="365734"/>
                  </a:moveTo>
                  <a:lnTo>
                    <a:pt x="13970" y="365734"/>
                  </a:lnTo>
                  <a:lnTo>
                    <a:pt x="13970" y="373519"/>
                  </a:lnTo>
                  <a:lnTo>
                    <a:pt x="21208" y="373519"/>
                  </a:lnTo>
                  <a:lnTo>
                    <a:pt x="21208" y="380974"/>
                  </a:lnTo>
                  <a:lnTo>
                    <a:pt x="28066" y="380974"/>
                  </a:lnTo>
                  <a:lnTo>
                    <a:pt x="28066" y="404634"/>
                  </a:lnTo>
                  <a:lnTo>
                    <a:pt x="178943" y="404634"/>
                  </a:lnTo>
                  <a:lnTo>
                    <a:pt x="178943" y="396862"/>
                  </a:lnTo>
                  <a:lnTo>
                    <a:pt x="186435" y="396862"/>
                  </a:lnTo>
                  <a:lnTo>
                    <a:pt x="186435" y="389077"/>
                  </a:lnTo>
                  <a:lnTo>
                    <a:pt x="193294" y="389077"/>
                  </a:lnTo>
                  <a:lnTo>
                    <a:pt x="186435" y="380974"/>
                  </a:lnTo>
                  <a:lnTo>
                    <a:pt x="186435" y="365734"/>
                  </a:lnTo>
                  <a:close/>
                </a:path>
                <a:path w="373379" h="497839">
                  <a:moveTo>
                    <a:pt x="193294" y="349846"/>
                  </a:moveTo>
                  <a:lnTo>
                    <a:pt x="0" y="349846"/>
                  </a:lnTo>
                  <a:lnTo>
                    <a:pt x="0" y="357632"/>
                  </a:lnTo>
                  <a:lnTo>
                    <a:pt x="6476" y="357632"/>
                  </a:lnTo>
                  <a:lnTo>
                    <a:pt x="6476" y="365734"/>
                  </a:lnTo>
                  <a:lnTo>
                    <a:pt x="193294" y="365734"/>
                  </a:lnTo>
                  <a:lnTo>
                    <a:pt x="193294" y="349846"/>
                  </a:lnTo>
                  <a:close/>
                </a:path>
                <a:path w="373379" h="497839">
                  <a:moveTo>
                    <a:pt x="250825" y="303530"/>
                  </a:moveTo>
                  <a:lnTo>
                    <a:pt x="42799" y="303530"/>
                  </a:lnTo>
                  <a:lnTo>
                    <a:pt x="42799" y="311277"/>
                  </a:lnTo>
                  <a:lnTo>
                    <a:pt x="21208" y="334289"/>
                  </a:lnTo>
                  <a:lnTo>
                    <a:pt x="21208" y="342392"/>
                  </a:lnTo>
                  <a:lnTo>
                    <a:pt x="6476" y="342392"/>
                  </a:lnTo>
                  <a:lnTo>
                    <a:pt x="6476" y="349846"/>
                  </a:lnTo>
                  <a:lnTo>
                    <a:pt x="200786" y="349846"/>
                  </a:lnTo>
                  <a:lnTo>
                    <a:pt x="200786" y="334289"/>
                  </a:lnTo>
                  <a:lnTo>
                    <a:pt x="229615" y="334289"/>
                  </a:lnTo>
                  <a:lnTo>
                    <a:pt x="229615" y="326834"/>
                  </a:lnTo>
                  <a:lnTo>
                    <a:pt x="243966" y="326834"/>
                  </a:lnTo>
                  <a:lnTo>
                    <a:pt x="243966" y="311277"/>
                  </a:lnTo>
                  <a:lnTo>
                    <a:pt x="250825" y="311277"/>
                  </a:lnTo>
                  <a:lnTo>
                    <a:pt x="250825" y="303530"/>
                  </a:lnTo>
                  <a:close/>
                </a:path>
                <a:path w="373379" h="497839">
                  <a:moveTo>
                    <a:pt x="258063" y="295402"/>
                  </a:moveTo>
                  <a:lnTo>
                    <a:pt x="49910" y="295402"/>
                  </a:lnTo>
                  <a:lnTo>
                    <a:pt x="49910" y="303530"/>
                  </a:lnTo>
                  <a:lnTo>
                    <a:pt x="258063" y="303530"/>
                  </a:lnTo>
                  <a:lnTo>
                    <a:pt x="258063" y="295402"/>
                  </a:lnTo>
                  <a:close/>
                </a:path>
                <a:path w="373379" h="497839">
                  <a:moveTo>
                    <a:pt x="265556" y="280162"/>
                  </a:moveTo>
                  <a:lnTo>
                    <a:pt x="42799" y="280162"/>
                  </a:lnTo>
                  <a:lnTo>
                    <a:pt x="42799" y="295402"/>
                  </a:lnTo>
                  <a:lnTo>
                    <a:pt x="265556" y="295402"/>
                  </a:lnTo>
                  <a:lnTo>
                    <a:pt x="265556" y="280162"/>
                  </a:lnTo>
                  <a:close/>
                </a:path>
                <a:path w="373379" h="497839">
                  <a:moveTo>
                    <a:pt x="258063" y="272034"/>
                  </a:moveTo>
                  <a:lnTo>
                    <a:pt x="28066" y="272034"/>
                  </a:lnTo>
                  <a:lnTo>
                    <a:pt x="28066" y="280162"/>
                  </a:lnTo>
                  <a:lnTo>
                    <a:pt x="258063" y="280162"/>
                  </a:lnTo>
                  <a:lnTo>
                    <a:pt x="258063" y="272034"/>
                  </a:lnTo>
                  <a:close/>
                </a:path>
                <a:path w="373379" h="497839">
                  <a:moveTo>
                    <a:pt x="265556" y="264541"/>
                  </a:moveTo>
                  <a:lnTo>
                    <a:pt x="21208" y="264541"/>
                  </a:lnTo>
                  <a:lnTo>
                    <a:pt x="21208" y="272034"/>
                  </a:lnTo>
                  <a:lnTo>
                    <a:pt x="265556" y="272034"/>
                  </a:lnTo>
                  <a:lnTo>
                    <a:pt x="265556" y="264541"/>
                  </a:lnTo>
                  <a:close/>
                </a:path>
                <a:path w="373379" h="497839">
                  <a:moveTo>
                    <a:pt x="258063" y="256794"/>
                  </a:moveTo>
                  <a:lnTo>
                    <a:pt x="6476" y="256794"/>
                  </a:lnTo>
                  <a:lnTo>
                    <a:pt x="6476" y="264541"/>
                  </a:lnTo>
                  <a:lnTo>
                    <a:pt x="258063" y="264541"/>
                  </a:lnTo>
                  <a:lnTo>
                    <a:pt x="258063" y="256794"/>
                  </a:lnTo>
                  <a:close/>
                </a:path>
                <a:path w="373379" h="497839">
                  <a:moveTo>
                    <a:pt x="351408" y="225425"/>
                  </a:moveTo>
                  <a:lnTo>
                    <a:pt x="330200" y="225425"/>
                  </a:lnTo>
                  <a:lnTo>
                    <a:pt x="330200" y="233172"/>
                  </a:lnTo>
                  <a:lnTo>
                    <a:pt x="322960" y="233172"/>
                  </a:lnTo>
                  <a:lnTo>
                    <a:pt x="322960" y="241300"/>
                  </a:lnTo>
                  <a:lnTo>
                    <a:pt x="308355" y="241300"/>
                  </a:lnTo>
                  <a:lnTo>
                    <a:pt x="308355" y="264541"/>
                  </a:lnTo>
                  <a:lnTo>
                    <a:pt x="322960" y="264541"/>
                  </a:lnTo>
                  <a:lnTo>
                    <a:pt x="330200" y="256794"/>
                  </a:lnTo>
                  <a:lnTo>
                    <a:pt x="344550" y="256794"/>
                  </a:lnTo>
                  <a:lnTo>
                    <a:pt x="344550" y="248666"/>
                  </a:lnTo>
                  <a:lnTo>
                    <a:pt x="351408" y="248666"/>
                  </a:lnTo>
                  <a:lnTo>
                    <a:pt x="351408" y="225425"/>
                  </a:lnTo>
                  <a:close/>
                </a:path>
                <a:path w="373379" h="497839">
                  <a:moveTo>
                    <a:pt x="35559" y="202311"/>
                  </a:moveTo>
                  <a:lnTo>
                    <a:pt x="13970" y="202311"/>
                  </a:lnTo>
                  <a:lnTo>
                    <a:pt x="13970" y="256794"/>
                  </a:lnTo>
                  <a:lnTo>
                    <a:pt x="265556" y="256794"/>
                  </a:lnTo>
                  <a:lnTo>
                    <a:pt x="265556" y="233172"/>
                  </a:lnTo>
                  <a:lnTo>
                    <a:pt x="272414" y="233172"/>
                  </a:lnTo>
                  <a:lnTo>
                    <a:pt x="272414" y="225425"/>
                  </a:lnTo>
                  <a:lnTo>
                    <a:pt x="279907" y="225425"/>
                  </a:lnTo>
                  <a:lnTo>
                    <a:pt x="279907" y="217932"/>
                  </a:lnTo>
                  <a:lnTo>
                    <a:pt x="358648" y="217932"/>
                  </a:lnTo>
                  <a:lnTo>
                    <a:pt x="358648" y="209804"/>
                  </a:lnTo>
                  <a:lnTo>
                    <a:pt x="35559" y="209804"/>
                  </a:lnTo>
                  <a:lnTo>
                    <a:pt x="35559" y="202311"/>
                  </a:lnTo>
                  <a:close/>
                </a:path>
                <a:path w="373379" h="497839">
                  <a:moveTo>
                    <a:pt x="287020" y="217932"/>
                  </a:moveTo>
                  <a:lnTo>
                    <a:pt x="279907" y="217932"/>
                  </a:lnTo>
                  <a:lnTo>
                    <a:pt x="279907" y="225425"/>
                  </a:lnTo>
                  <a:lnTo>
                    <a:pt x="287020" y="217932"/>
                  </a:lnTo>
                  <a:close/>
                </a:path>
                <a:path w="373379" h="497839">
                  <a:moveTo>
                    <a:pt x="358648" y="217932"/>
                  </a:moveTo>
                  <a:lnTo>
                    <a:pt x="308355" y="217932"/>
                  </a:lnTo>
                  <a:lnTo>
                    <a:pt x="315468" y="225425"/>
                  </a:lnTo>
                  <a:lnTo>
                    <a:pt x="358648" y="225425"/>
                  </a:lnTo>
                  <a:lnTo>
                    <a:pt x="358648" y="217932"/>
                  </a:lnTo>
                  <a:close/>
                </a:path>
                <a:path w="373379" h="497839">
                  <a:moveTo>
                    <a:pt x="365759" y="202311"/>
                  </a:moveTo>
                  <a:lnTo>
                    <a:pt x="42799" y="202311"/>
                  </a:lnTo>
                  <a:lnTo>
                    <a:pt x="42799" y="209804"/>
                  </a:lnTo>
                  <a:lnTo>
                    <a:pt x="365759" y="209804"/>
                  </a:lnTo>
                  <a:lnTo>
                    <a:pt x="365759" y="202311"/>
                  </a:lnTo>
                  <a:close/>
                </a:path>
                <a:path w="373379" h="497839">
                  <a:moveTo>
                    <a:pt x="114300" y="132334"/>
                  </a:moveTo>
                  <a:lnTo>
                    <a:pt x="64261" y="132334"/>
                  </a:lnTo>
                  <a:lnTo>
                    <a:pt x="64261" y="163068"/>
                  </a:lnTo>
                  <a:lnTo>
                    <a:pt x="56769" y="163068"/>
                  </a:lnTo>
                  <a:lnTo>
                    <a:pt x="56769" y="186436"/>
                  </a:lnTo>
                  <a:lnTo>
                    <a:pt x="49910" y="186436"/>
                  </a:lnTo>
                  <a:lnTo>
                    <a:pt x="49910" y="202311"/>
                  </a:lnTo>
                  <a:lnTo>
                    <a:pt x="372999" y="202311"/>
                  </a:lnTo>
                  <a:lnTo>
                    <a:pt x="372999" y="178689"/>
                  </a:lnTo>
                  <a:lnTo>
                    <a:pt x="344550" y="178689"/>
                  </a:lnTo>
                  <a:lnTo>
                    <a:pt x="337057" y="171196"/>
                  </a:lnTo>
                  <a:lnTo>
                    <a:pt x="330200" y="171196"/>
                  </a:lnTo>
                  <a:lnTo>
                    <a:pt x="330200" y="147574"/>
                  </a:lnTo>
                  <a:lnTo>
                    <a:pt x="322960" y="147574"/>
                  </a:lnTo>
                  <a:lnTo>
                    <a:pt x="315468" y="140081"/>
                  </a:lnTo>
                  <a:lnTo>
                    <a:pt x="114300" y="140081"/>
                  </a:lnTo>
                  <a:lnTo>
                    <a:pt x="114300" y="132334"/>
                  </a:lnTo>
                  <a:close/>
                </a:path>
                <a:path w="373379" h="497839">
                  <a:moveTo>
                    <a:pt x="301371" y="132334"/>
                  </a:moveTo>
                  <a:lnTo>
                    <a:pt x="128650" y="132334"/>
                  </a:lnTo>
                  <a:lnTo>
                    <a:pt x="128650" y="140081"/>
                  </a:lnTo>
                  <a:lnTo>
                    <a:pt x="301371" y="140081"/>
                  </a:lnTo>
                  <a:lnTo>
                    <a:pt x="301371" y="132334"/>
                  </a:lnTo>
                  <a:close/>
                </a:path>
                <a:path w="373379" h="497839">
                  <a:moveTo>
                    <a:pt x="301371" y="124206"/>
                  </a:moveTo>
                  <a:lnTo>
                    <a:pt x="135889" y="124206"/>
                  </a:lnTo>
                  <a:lnTo>
                    <a:pt x="135889" y="132334"/>
                  </a:lnTo>
                  <a:lnTo>
                    <a:pt x="293877" y="132334"/>
                  </a:lnTo>
                  <a:lnTo>
                    <a:pt x="301371" y="124206"/>
                  </a:lnTo>
                  <a:close/>
                </a:path>
                <a:path w="373379" h="497839">
                  <a:moveTo>
                    <a:pt x="293877" y="116459"/>
                  </a:moveTo>
                  <a:lnTo>
                    <a:pt x="128650" y="116459"/>
                  </a:lnTo>
                  <a:lnTo>
                    <a:pt x="128650" y="124206"/>
                  </a:lnTo>
                  <a:lnTo>
                    <a:pt x="293877" y="124206"/>
                  </a:lnTo>
                  <a:lnTo>
                    <a:pt x="293877" y="116459"/>
                  </a:lnTo>
                  <a:close/>
                </a:path>
                <a:path w="373379" h="497839">
                  <a:moveTo>
                    <a:pt x="287020" y="108966"/>
                  </a:moveTo>
                  <a:lnTo>
                    <a:pt x="135889" y="108966"/>
                  </a:lnTo>
                  <a:lnTo>
                    <a:pt x="135889" y="116459"/>
                  </a:lnTo>
                  <a:lnTo>
                    <a:pt x="287020" y="116459"/>
                  </a:lnTo>
                  <a:lnTo>
                    <a:pt x="287020" y="108966"/>
                  </a:lnTo>
                  <a:close/>
                </a:path>
                <a:path w="373379" h="497839">
                  <a:moveTo>
                    <a:pt x="135889" y="85598"/>
                  </a:moveTo>
                  <a:lnTo>
                    <a:pt x="128650" y="85598"/>
                  </a:lnTo>
                  <a:lnTo>
                    <a:pt x="128650" y="108966"/>
                  </a:lnTo>
                  <a:lnTo>
                    <a:pt x="279907" y="108966"/>
                  </a:lnTo>
                  <a:lnTo>
                    <a:pt x="279907" y="100838"/>
                  </a:lnTo>
                  <a:lnTo>
                    <a:pt x="287020" y="100838"/>
                  </a:lnTo>
                  <a:lnTo>
                    <a:pt x="287020" y="93091"/>
                  </a:lnTo>
                  <a:lnTo>
                    <a:pt x="135889" y="93091"/>
                  </a:lnTo>
                  <a:lnTo>
                    <a:pt x="135889" y="85598"/>
                  </a:lnTo>
                  <a:close/>
                </a:path>
                <a:path w="373379" h="497839">
                  <a:moveTo>
                    <a:pt x="272414" y="23114"/>
                  </a:moveTo>
                  <a:lnTo>
                    <a:pt x="157479" y="23114"/>
                  </a:lnTo>
                  <a:lnTo>
                    <a:pt x="157479" y="30861"/>
                  </a:lnTo>
                  <a:lnTo>
                    <a:pt x="150495" y="30861"/>
                  </a:lnTo>
                  <a:lnTo>
                    <a:pt x="150495" y="38608"/>
                  </a:lnTo>
                  <a:lnTo>
                    <a:pt x="157479" y="38608"/>
                  </a:lnTo>
                  <a:lnTo>
                    <a:pt x="157479" y="85598"/>
                  </a:lnTo>
                  <a:lnTo>
                    <a:pt x="135889" y="85598"/>
                  </a:lnTo>
                  <a:lnTo>
                    <a:pt x="135889" y="93091"/>
                  </a:lnTo>
                  <a:lnTo>
                    <a:pt x="287020" y="93091"/>
                  </a:lnTo>
                  <a:lnTo>
                    <a:pt x="287020" y="69723"/>
                  </a:lnTo>
                  <a:lnTo>
                    <a:pt x="293877" y="69723"/>
                  </a:lnTo>
                  <a:lnTo>
                    <a:pt x="293877" y="61976"/>
                  </a:lnTo>
                  <a:lnTo>
                    <a:pt x="279907" y="61976"/>
                  </a:lnTo>
                  <a:lnTo>
                    <a:pt x="279907" y="46355"/>
                  </a:lnTo>
                  <a:lnTo>
                    <a:pt x="272414" y="46355"/>
                  </a:lnTo>
                  <a:lnTo>
                    <a:pt x="272414" y="23114"/>
                  </a:lnTo>
                  <a:close/>
                </a:path>
                <a:path w="373379" h="497839">
                  <a:moveTo>
                    <a:pt x="150495" y="77851"/>
                  </a:moveTo>
                  <a:lnTo>
                    <a:pt x="143382" y="77851"/>
                  </a:lnTo>
                  <a:lnTo>
                    <a:pt x="143382" y="85598"/>
                  </a:lnTo>
                  <a:lnTo>
                    <a:pt x="150495" y="85598"/>
                  </a:lnTo>
                  <a:lnTo>
                    <a:pt x="150495" y="77851"/>
                  </a:lnTo>
                  <a:close/>
                </a:path>
                <a:path w="373379" h="497839">
                  <a:moveTo>
                    <a:pt x="171830" y="15621"/>
                  </a:moveTo>
                  <a:lnTo>
                    <a:pt x="164846" y="15621"/>
                  </a:lnTo>
                  <a:lnTo>
                    <a:pt x="164846" y="23114"/>
                  </a:lnTo>
                  <a:lnTo>
                    <a:pt x="171830" y="23114"/>
                  </a:lnTo>
                  <a:lnTo>
                    <a:pt x="171830" y="15621"/>
                  </a:lnTo>
                  <a:close/>
                </a:path>
                <a:path w="373379" h="497839">
                  <a:moveTo>
                    <a:pt x="193294" y="7493"/>
                  </a:moveTo>
                  <a:lnTo>
                    <a:pt x="171830" y="7493"/>
                  </a:lnTo>
                  <a:lnTo>
                    <a:pt x="171830" y="23114"/>
                  </a:lnTo>
                  <a:lnTo>
                    <a:pt x="265556" y="23114"/>
                  </a:lnTo>
                  <a:lnTo>
                    <a:pt x="265556" y="15621"/>
                  </a:lnTo>
                  <a:lnTo>
                    <a:pt x="193294" y="15621"/>
                  </a:lnTo>
                  <a:lnTo>
                    <a:pt x="193294" y="7493"/>
                  </a:lnTo>
                  <a:close/>
                </a:path>
                <a:path w="373379" h="497839">
                  <a:moveTo>
                    <a:pt x="243966" y="7493"/>
                  </a:moveTo>
                  <a:lnTo>
                    <a:pt x="200786" y="7493"/>
                  </a:lnTo>
                  <a:lnTo>
                    <a:pt x="200786" y="15621"/>
                  </a:lnTo>
                  <a:lnTo>
                    <a:pt x="243966" y="15621"/>
                  </a:lnTo>
                  <a:lnTo>
                    <a:pt x="243966" y="7493"/>
                  </a:lnTo>
                  <a:close/>
                </a:path>
                <a:path w="373379" h="497839">
                  <a:moveTo>
                    <a:pt x="178943" y="0"/>
                  </a:moveTo>
                  <a:lnTo>
                    <a:pt x="164846" y="0"/>
                  </a:lnTo>
                  <a:lnTo>
                    <a:pt x="164846" y="7493"/>
                  </a:lnTo>
                  <a:lnTo>
                    <a:pt x="178943" y="7493"/>
                  </a:lnTo>
                  <a:lnTo>
                    <a:pt x="178943" y="0"/>
                  </a:lnTo>
                  <a:close/>
                </a:path>
                <a:path w="373379" h="497839">
                  <a:moveTo>
                    <a:pt x="214883" y="0"/>
                  </a:moveTo>
                  <a:lnTo>
                    <a:pt x="207772" y="0"/>
                  </a:lnTo>
                  <a:lnTo>
                    <a:pt x="207772" y="7493"/>
                  </a:lnTo>
                  <a:lnTo>
                    <a:pt x="214883" y="7493"/>
                  </a:lnTo>
                  <a:lnTo>
                    <a:pt x="214883" y="0"/>
                  </a:lnTo>
                  <a:close/>
                </a:path>
                <a:path w="373379" h="497839">
                  <a:moveTo>
                    <a:pt x="236474" y="0"/>
                  </a:moveTo>
                  <a:lnTo>
                    <a:pt x="222376" y="0"/>
                  </a:lnTo>
                  <a:lnTo>
                    <a:pt x="222376" y="7493"/>
                  </a:lnTo>
                  <a:lnTo>
                    <a:pt x="236474" y="7493"/>
                  </a:lnTo>
                  <a:lnTo>
                    <a:pt x="236474" y="0"/>
                  </a:lnTo>
                  <a:close/>
                </a:path>
              </a:pathLst>
            </a:custGeom>
            <a:solidFill>
              <a:srgbClr val="FFFFFF"/>
            </a:solidFill>
          </p:spPr>
          <p:txBody>
            <a:bodyPr wrap="square" lIns="0" tIns="0" rIns="0" bIns="0" rtlCol="0"/>
            <a:lstStyle/>
            <a:p>
              <a:endParaRPr/>
            </a:p>
          </p:txBody>
        </p:sp>
        <p:sp>
          <p:nvSpPr>
            <p:cNvPr id="1126" name="object 1126"/>
            <p:cNvSpPr/>
            <p:nvPr/>
          </p:nvSpPr>
          <p:spPr>
            <a:xfrm>
              <a:off x="9724612" y="5268976"/>
              <a:ext cx="381126" cy="499452"/>
            </a:xfrm>
            <a:prstGeom prst="rect">
              <a:avLst/>
            </a:prstGeom>
            <a:blipFill>
              <a:blip r:embed="rId14" cstate="print"/>
              <a:stretch>
                <a:fillRect/>
              </a:stretch>
            </a:blipFill>
          </p:spPr>
          <p:txBody>
            <a:bodyPr wrap="square" lIns="0" tIns="0" rIns="0" bIns="0" rtlCol="0"/>
            <a:lstStyle/>
            <a:p>
              <a:endParaRPr/>
            </a:p>
          </p:txBody>
        </p:sp>
        <p:sp>
          <p:nvSpPr>
            <p:cNvPr id="1127" name="object 1127"/>
            <p:cNvSpPr/>
            <p:nvPr/>
          </p:nvSpPr>
          <p:spPr>
            <a:xfrm>
              <a:off x="8406352" y="3489833"/>
              <a:ext cx="655955" cy="466090"/>
            </a:xfrm>
            <a:custGeom>
              <a:avLst/>
              <a:gdLst/>
              <a:ahLst/>
              <a:cxnLst/>
              <a:rect l="l" t="t" r="r" b="b"/>
              <a:pathLst>
                <a:path w="655954" h="466089">
                  <a:moveTo>
                    <a:pt x="129667" y="458469"/>
                  </a:moveTo>
                  <a:lnTo>
                    <a:pt x="108076" y="458469"/>
                  </a:lnTo>
                  <a:lnTo>
                    <a:pt x="108076" y="466089"/>
                  </a:lnTo>
                  <a:lnTo>
                    <a:pt x="129667" y="466089"/>
                  </a:lnTo>
                  <a:lnTo>
                    <a:pt x="129667" y="458469"/>
                  </a:lnTo>
                  <a:close/>
                </a:path>
                <a:path w="655954" h="466089">
                  <a:moveTo>
                    <a:pt x="122554" y="427989"/>
                  </a:moveTo>
                  <a:lnTo>
                    <a:pt x="43560" y="427989"/>
                  </a:lnTo>
                  <a:lnTo>
                    <a:pt x="43560" y="435609"/>
                  </a:lnTo>
                  <a:lnTo>
                    <a:pt x="50419" y="435609"/>
                  </a:lnTo>
                  <a:lnTo>
                    <a:pt x="50419" y="443229"/>
                  </a:lnTo>
                  <a:lnTo>
                    <a:pt x="86486" y="443229"/>
                  </a:lnTo>
                  <a:lnTo>
                    <a:pt x="86486" y="450850"/>
                  </a:lnTo>
                  <a:lnTo>
                    <a:pt x="100583" y="450850"/>
                  </a:lnTo>
                  <a:lnTo>
                    <a:pt x="100583" y="458469"/>
                  </a:lnTo>
                  <a:lnTo>
                    <a:pt x="122554" y="458469"/>
                  </a:lnTo>
                  <a:lnTo>
                    <a:pt x="122554" y="427989"/>
                  </a:lnTo>
                  <a:close/>
                </a:path>
                <a:path w="655954" h="466089">
                  <a:moveTo>
                    <a:pt x="72389" y="443229"/>
                  </a:moveTo>
                  <a:lnTo>
                    <a:pt x="57657" y="443229"/>
                  </a:lnTo>
                  <a:lnTo>
                    <a:pt x="57657" y="450850"/>
                  </a:lnTo>
                  <a:lnTo>
                    <a:pt x="64770" y="450850"/>
                  </a:lnTo>
                  <a:lnTo>
                    <a:pt x="72389" y="443229"/>
                  </a:lnTo>
                  <a:close/>
                </a:path>
                <a:path w="655954" h="466089">
                  <a:moveTo>
                    <a:pt x="115315" y="403859"/>
                  </a:moveTo>
                  <a:lnTo>
                    <a:pt x="43560" y="403859"/>
                  </a:lnTo>
                  <a:lnTo>
                    <a:pt x="43560" y="420369"/>
                  </a:lnTo>
                  <a:lnTo>
                    <a:pt x="35940" y="420369"/>
                  </a:lnTo>
                  <a:lnTo>
                    <a:pt x="35940" y="427989"/>
                  </a:lnTo>
                  <a:lnTo>
                    <a:pt x="115315" y="427989"/>
                  </a:lnTo>
                  <a:lnTo>
                    <a:pt x="115315" y="403859"/>
                  </a:lnTo>
                  <a:close/>
                </a:path>
                <a:path w="655954" h="466089">
                  <a:moveTo>
                    <a:pt x="187325" y="373379"/>
                  </a:moveTo>
                  <a:lnTo>
                    <a:pt x="35940" y="373379"/>
                  </a:lnTo>
                  <a:lnTo>
                    <a:pt x="35940" y="403859"/>
                  </a:lnTo>
                  <a:lnTo>
                    <a:pt x="129667" y="403859"/>
                  </a:lnTo>
                  <a:lnTo>
                    <a:pt x="129667" y="412750"/>
                  </a:lnTo>
                  <a:lnTo>
                    <a:pt x="158242" y="412750"/>
                  </a:lnTo>
                  <a:lnTo>
                    <a:pt x="158242" y="396239"/>
                  </a:lnTo>
                  <a:lnTo>
                    <a:pt x="173227" y="396239"/>
                  </a:lnTo>
                  <a:lnTo>
                    <a:pt x="173227" y="388619"/>
                  </a:lnTo>
                  <a:lnTo>
                    <a:pt x="179831" y="388619"/>
                  </a:lnTo>
                  <a:lnTo>
                    <a:pt x="179831" y="381000"/>
                  </a:lnTo>
                  <a:lnTo>
                    <a:pt x="187325" y="381000"/>
                  </a:lnTo>
                  <a:lnTo>
                    <a:pt x="187325" y="373379"/>
                  </a:lnTo>
                  <a:close/>
                </a:path>
                <a:path w="655954" h="466089">
                  <a:moveTo>
                    <a:pt x="547497" y="396239"/>
                  </a:moveTo>
                  <a:lnTo>
                    <a:pt x="533019" y="396239"/>
                  </a:lnTo>
                  <a:lnTo>
                    <a:pt x="533019" y="403859"/>
                  </a:lnTo>
                  <a:lnTo>
                    <a:pt x="540638" y="403859"/>
                  </a:lnTo>
                  <a:lnTo>
                    <a:pt x="547497" y="396239"/>
                  </a:lnTo>
                  <a:close/>
                </a:path>
                <a:path w="655954" h="466089">
                  <a:moveTo>
                    <a:pt x="374776" y="358139"/>
                  </a:moveTo>
                  <a:lnTo>
                    <a:pt x="317119" y="358139"/>
                  </a:lnTo>
                  <a:lnTo>
                    <a:pt x="317119" y="396239"/>
                  </a:lnTo>
                  <a:lnTo>
                    <a:pt x="324357" y="396239"/>
                  </a:lnTo>
                  <a:lnTo>
                    <a:pt x="324357" y="388619"/>
                  </a:lnTo>
                  <a:lnTo>
                    <a:pt x="338708" y="388619"/>
                  </a:lnTo>
                  <a:lnTo>
                    <a:pt x="345948" y="381000"/>
                  </a:lnTo>
                  <a:lnTo>
                    <a:pt x="367537" y="381000"/>
                  </a:lnTo>
                  <a:lnTo>
                    <a:pt x="367537" y="373379"/>
                  </a:lnTo>
                  <a:lnTo>
                    <a:pt x="374776" y="373379"/>
                  </a:lnTo>
                  <a:lnTo>
                    <a:pt x="374776" y="358139"/>
                  </a:lnTo>
                  <a:close/>
                </a:path>
                <a:path w="655954" h="466089">
                  <a:moveTo>
                    <a:pt x="331597" y="388619"/>
                  </a:moveTo>
                  <a:lnTo>
                    <a:pt x="324357" y="388619"/>
                  </a:lnTo>
                  <a:lnTo>
                    <a:pt x="324357" y="396239"/>
                  </a:lnTo>
                  <a:lnTo>
                    <a:pt x="331597" y="396239"/>
                  </a:lnTo>
                  <a:lnTo>
                    <a:pt x="331597" y="388619"/>
                  </a:lnTo>
                  <a:close/>
                </a:path>
                <a:path w="655954" h="466089">
                  <a:moveTo>
                    <a:pt x="518922" y="388619"/>
                  </a:moveTo>
                  <a:lnTo>
                    <a:pt x="511428" y="388619"/>
                  </a:lnTo>
                  <a:lnTo>
                    <a:pt x="511428" y="396239"/>
                  </a:lnTo>
                  <a:lnTo>
                    <a:pt x="518922" y="396239"/>
                  </a:lnTo>
                  <a:lnTo>
                    <a:pt x="518922" y="388619"/>
                  </a:lnTo>
                  <a:close/>
                </a:path>
                <a:path w="655954" h="466089">
                  <a:moveTo>
                    <a:pt x="562228" y="381000"/>
                  </a:moveTo>
                  <a:lnTo>
                    <a:pt x="504571" y="381000"/>
                  </a:lnTo>
                  <a:lnTo>
                    <a:pt x="504571" y="388619"/>
                  </a:lnTo>
                  <a:lnTo>
                    <a:pt x="525906" y="388619"/>
                  </a:lnTo>
                  <a:lnTo>
                    <a:pt x="525906" y="396239"/>
                  </a:lnTo>
                  <a:lnTo>
                    <a:pt x="562228" y="396239"/>
                  </a:lnTo>
                  <a:lnTo>
                    <a:pt x="562228" y="381000"/>
                  </a:lnTo>
                  <a:close/>
                </a:path>
                <a:path w="655954" h="466089">
                  <a:moveTo>
                    <a:pt x="230631" y="381000"/>
                  </a:moveTo>
                  <a:lnTo>
                    <a:pt x="194945" y="381000"/>
                  </a:lnTo>
                  <a:lnTo>
                    <a:pt x="194945" y="388619"/>
                  </a:lnTo>
                  <a:lnTo>
                    <a:pt x="230631" y="388619"/>
                  </a:lnTo>
                  <a:lnTo>
                    <a:pt x="230631" y="381000"/>
                  </a:lnTo>
                  <a:close/>
                </a:path>
                <a:path w="655954" h="466089">
                  <a:moveTo>
                    <a:pt x="360045" y="381000"/>
                  </a:moveTo>
                  <a:lnTo>
                    <a:pt x="345948" y="381000"/>
                  </a:lnTo>
                  <a:lnTo>
                    <a:pt x="345948" y="388619"/>
                  </a:lnTo>
                  <a:lnTo>
                    <a:pt x="360045" y="388619"/>
                  </a:lnTo>
                  <a:lnTo>
                    <a:pt x="360045" y="381000"/>
                  </a:lnTo>
                  <a:close/>
                </a:path>
                <a:path w="655954" h="466089">
                  <a:moveTo>
                    <a:pt x="244982" y="373379"/>
                  </a:moveTo>
                  <a:lnTo>
                    <a:pt x="187325" y="373379"/>
                  </a:lnTo>
                  <a:lnTo>
                    <a:pt x="187325" y="381000"/>
                  </a:lnTo>
                  <a:lnTo>
                    <a:pt x="244982" y="381000"/>
                  </a:lnTo>
                  <a:lnTo>
                    <a:pt x="244982" y="373379"/>
                  </a:lnTo>
                  <a:close/>
                </a:path>
                <a:path w="655954" h="466089">
                  <a:moveTo>
                    <a:pt x="280797" y="373379"/>
                  </a:moveTo>
                  <a:lnTo>
                    <a:pt x="259206" y="373379"/>
                  </a:lnTo>
                  <a:lnTo>
                    <a:pt x="259206" y="381000"/>
                  </a:lnTo>
                  <a:lnTo>
                    <a:pt x="280797" y="381000"/>
                  </a:lnTo>
                  <a:lnTo>
                    <a:pt x="280797" y="373379"/>
                  </a:lnTo>
                  <a:close/>
                </a:path>
                <a:path w="655954" h="466089">
                  <a:moveTo>
                    <a:pt x="605408" y="350519"/>
                  </a:moveTo>
                  <a:lnTo>
                    <a:pt x="475742" y="350519"/>
                  </a:lnTo>
                  <a:lnTo>
                    <a:pt x="475742" y="365759"/>
                  </a:lnTo>
                  <a:lnTo>
                    <a:pt x="482600" y="365759"/>
                  </a:lnTo>
                  <a:lnTo>
                    <a:pt x="482600" y="381000"/>
                  </a:lnTo>
                  <a:lnTo>
                    <a:pt x="576579" y="381000"/>
                  </a:lnTo>
                  <a:lnTo>
                    <a:pt x="576579" y="373379"/>
                  </a:lnTo>
                  <a:lnTo>
                    <a:pt x="590803" y="373379"/>
                  </a:lnTo>
                  <a:lnTo>
                    <a:pt x="590803" y="358139"/>
                  </a:lnTo>
                  <a:lnTo>
                    <a:pt x="598297" y="358139"/>
                  </a:lnTo>
                  <a:lnTo>
                    <a:pt x="605408" y="350519"/>
                  </a:lnTo>
                  <a:close/>
                </a:path>
                <a:path w="655954" h="466089">
                  <a:moveTo>
                    <a:pt x="410590" y="341629"/>
                  </a:moveTo>
                  <a:lnTo>
                    <a:pt x="21844" y="341629"/>
                  </a:lnTo>
                  <a:lnTo>
                    <a:pt x="21844" y="358139"/>
                  </a:lnTo>
                  <a:lnTo>
                    <a:pt x="28828" y="365759"/>
                  </a:lnTo>
                  <a:lnTo>
                    <a:pt x="28828" y="373379"/>
                  </a:lnTo>
                  <a:lnTo>
                    <a:pt x="288289" y="373379"/>
                  </a:lnTo>
                  <a:lnTo>
                    <a:pt x="288289" y="358139"/>
                  </a:lnTo>
                  <a:lnTo>
                    <a:pt x="295528" y="358139"/>
                  </a:lnTo>
                  <a:lnTo>
                    <a:pt x="295528" y="350519"/>
                  </a:lnTo>
                  <a:lnTo>
                    <a:pt x="410590" y="350519"/>
                  </a:lnTo>
                  <a:lnTo>
                    <a:pt x="410590" y="341629"/>
                  </a:lnTo>
                  <a:close/>
                </a:path>
                <a:path w="655954" h="466089">
                  <a:moveTo>
                    <a:pt x="381761" y="350519"/>
                  </a:moveTo>
                  <a:lnTo>
                    <a:pt x="295528" y="350519"/>
                  </a:lnTo>
                  <a:lnTo>
                    <a:pt x="295528" y="358139"/>
                  </a:lnTo>
                  <a:lnTo>
                    <a:pt x="374776" y="358139"/>
                  </a:lnTo>
                  <a:lnTo>
                    <a:pt x="381761" y="365759"/>
                  </a:lnTo>
                  <a:lnTo>
                    <a:pt x="381761" y="350519"/>
                  </a:lnTo>
                  <a:close/>
                </a:path>
                <a:path w="655954" h="466089">
                  <a:moveTo>
                    <a:pt x="468249" y="350519"/>
                  </a:moveTo>
                  <a:lnTo>
                    <a:pt x="446912" y="350519"/>
                  </a:lnTo>
                  <a:lnTo>
                    <a:pt x="446912" y="358139"/>
                  </a:lnTo>
                  <a:lnTo>
                    <a:pt x="461263" y="358139"/>
                  </a:lnTo>
                  <a:lnTo>
                    <a:pt x="461263" y="365759"/>
                  </a:lnTo>
                  <a:lnTo>
                    <a:pt x="468249" y="365759"/>
                  </a:lnTo>
                  <a:lnTo>
                    <a:pt x="468249" y="350519"/>
                  </a:lnTo>
                  <a:close/>
                </a:path>
                <a:path w="655954" h="466089">
                  <a:moveTo>
                    <a:pt x="446912" y="350519"/>
                  </a:moveTo>
                  <a:lnTo>
                    <a:pt x="439674" y="350519"/>
                  </a:lnTo>
                  <a:lnTo>
                    <a:pt x="439674" y="358139"/>
                  </a:lnTo>
                  <a:lnTo>
                    <a:pt x="446912" y="358139"/>
                  </a:lnTo>
                  <a:lnTo>
                    <a:pt x="446912" y="350519"/>
                  </a:lnTo>
                  <a:close/>
                </a:path>
                <a:path w="655954" h="466089">
                  <a:moveTo>
                    <a:pt x="612394" y="335279"/>
                  </a:moveTo>
                  <a:lnTo>
                    <a:pt x="432180" y="335279"/>
                  </a:lnTo>
                  <a:lnTo>
                    <a:pt x="432180" y="350519"/>
                  </a:lnTo>
                  <a:lnTo>
                    <a:pt x="461263" y="350519"/>
                  </a:lnTo>
                  <a:lnTo>
                    <a:pt x="461263" y="341629"/>
                  </a:lnTo>
                  <a:lnTo>
                    <a:pt x="612394" y="341629"/>
                  </a:lnTo>
                  <a:lnTo>
                    <a:pt x="612394" y="335279"/>
                  </a:lnTo>
                  <a:close/>
                </a:path>
                <a:path w="655954" h="466089">
                  <a:moveTo>
                    <a:pt x="612394" y="341629"/>
                  </a:moveTo>
                  <a:lnTo>
                    <a:pt x="468249" y="341629"/>
                  </a:lnTo>
                  <a:lnTo>
                    <a:pt x="468249" y="350519"/>
                  </a:lnTo>
                  <a:lnTo>
                    <a:pt x="612394" y="350519"/>
                  </a:lnTo>
                  <a:lnTo>
                    <a:pt x="612394" y="341629"/>
                  </a:lnTo>
                  <a:close/>
                </a:path>
                <a:path w="655954" h="466089">
                  <a:moveTo>
                    <a:pt x="418083" y="335279"/>
                  </a:moveTo>
                  <a:lnTo>
                    <a:pt x="14350" y="335279"/>
                  </a:lnTo>
                  <a:lnTo>
                    <a:pt x="14350" y="341629"/>
                  </a:lnTo>
                  <a:lnTo>
                    <a:pt x="418083" y="341629"/>
                  </a:lnTo>
                  <a:lnTo>
                    <a:pt x="418083" y="335279"/>
                  </a:lnTo>
                  <a:close/>
                </a:path>
                <a:path w="655954" h="466089">
                  <a:moveTo>
                    <a:pt x="432180" y="335279"/>
                  </a:moveTo>
                  <a:lnTo>
                    <a:pt x="425196" y="335279"/>
                  </a:lnTo>
                  <a:lnTo>
                    <a:pt x="425196" y="341629"/>
                  </a:lnTo>
                  <a:lnTo>
                    <a:pt x="432180" y="341629"/>
                  </a:lnTo>
                  <a:lnTo>
                    <a:pt x="432180" y="335279"/>
                  </a:lnTo>
                  <a:close/>
                </a:path>
                <a:path w="655954" h="466089">
                  <a:moveTo>
                    <a:pt x="626745" y="326389"/>
                  </a:moveTo>
                  <a:lnTo>
                    <a:pt x="21844" y="326389"/>
                  </a:lnTo>
                  <a:lnTo>
                    <a:pt x="21844" y="335279"/>
                  </a:lnTo>
                  <a:lnTo>
                    <a:pt x="626745" y="335279"/>
                  </a:lnTo>
                  <a:lnTo>
                    <a:pt x="626745" y="326389"/>
                  </a:lnTo>
                  <a:close/>
                </a:path>
                <a:path w="655954" h="466089">
                  <a:moveTo>
                    <a:pt x="179831" y="279400"/>
                  </a:moveTo>
                  <a:lnTo>
                    <a:pt x="0" y="279400"/>
                  </a:lnTo>
                  <a:lnTo>
                    <a:pt x="0" y="295909"/>
                  </a:lnTo>
                  <a:lnTo>
                    <a:pt x="7111" y="303529"/>
                  </a:lnTo>
                  <a:lnTo>
                    <a:pt x="7111" y="318769"/>
                  </a:lnTo>
                  <a:lnTo>
                    <a:pt x="14350" y="318769"/>
                  </a:lnTo>
                  <a:lnTo>
                    <a:pt x="14350" y="326389"/>
                  </a:lnTo>
                  <a:lnTo>
                    <a:pt x="648461" y="326389"/>
                  </a:lnTo>
                  <a:lnTo>
                    <a:pt x="648461" y="335279"/>
                  </a:lnTo>
                  <a:lnTo>
                    <a:pt x="655954" y="335279"/>
                  </a:lnTo>
                  <a:lnTo>
                    <a:pt x="655954" y="311150"/>
                  </a:lnTo>
                  <a:lnTo>
                    <a:pt x="648461" y="311150"/>
                  </a:lnTo>
                  <a:lnTo>
                    <a:pt x="648461" y="295909"/>
                  </a:lnTo>
                  <a:lnTo>
                    <a:pt x="641476" y="295909"/>
                  </a:lnTo>
                  <a:lnTo>
                    <a:pt x="641476" y="288289"/>
                  </a:lnTo>
                  <a:lnTo>
                    <a:pt x="179831" y="288289"/>
                  </a:lnTo>
                  <a:lnTo>
                    <a:pt x="179831" y="279400"/>
                  </a:lnTo>
                  <a:close/>
                </a:path>
                <a:path w="655954" h="466089">
                  <a:moveTo>
                    <a:pt x="641476" y="279400"/>
                  </a:moveTo>
                  <a:lnTo>
                    <a:pt x="187325" y="279400"/>
                  </a:lnTo>
                  <a:lnTo>
                    <a:pt x="187325" y="288289"/>
                  </a:lnTo>
                  <a:lnTo>
                    <a:pt x="641476" y="288289"/>
                  </a:lnTo>
                  <a:lnTo>
                    <a:pt x="641476" y="279400"/>
                  </a:lnTo>
                  <a:close/>
                </a:path>
                <a:path w="655954" h="466089">
                  <a:moveTo>
                    <a:pt x="165734" y="273050"/>
                  </a:moveTo>
                  <a:lnTo>
                    <a:pt x="7111" y="273050"/>
                  </a:lnTo>
                  <a:lnTo>
                    <a:pt x="7111" y="279400"/>
                  </a:lnTo>
                  <a:lnTo>
                    <a:pt x="165734" y="279400"/>
                  </a:lnTo>
                  <a:lnTo>
                    <a:pt x="165734" y="273050"/>
                  </a:lnTo>
                  <a:close/>
                </a:path>
                <a:path w="655954" h="466089">
                  <a:moveTo>
                    <a:pt x="619886" y="248919"/>
                  </a:moveTo>
                  <a:lnTo>
                    <a:pt x="201549" y="248919"/>
                  </a:lnTo>
                  <a:lnTo>
                    <a:pt x="201549" y="273050"/>
                  </a:lnTo>
                  <a:lnTo>
                    <a:pt x="194945" y="273050"/>
                  </a:lnTo>
                  <a:lnTo>
                    <a:pt x="194945" y="279400"/>
                  </a:lnTo>
                  <a:lnTo>
                    <a:pt x="626745" y="279400"/>
                  </a:lnTo>
                  <a:lnTo>
                    <a:pt x="619886" y="273050"/>
                  </a:lnTo>
                  <a:lnTo>
                    <a:pt x="619886" y="248919"/>
                  </a:lnTo>
                  <a:close/>
                </a:path>
                <a:path w="655954" h="466089">
                  <a:moveTo>
                    <a:pt x="151383" y="264159"/>
                  </a:moveTo>
                  <a:lnTo>
                    <a:pt x="14350" y="264159"/>
                  </a:lnTo>
                  <a:lnTo>
                    <a:pt x="14350" y="273050"/>
                  </a:lnTo>
                  <a:lnTo>
                    <a:pt x="151383" y="273050"/>
                  </a:lnTo>
                  <a:lnTo>
                    <a:pt x="151383" y="264159"/>
                  </a:lnTo>
                  <a:close/>
                </a:path>
                <a:path w="655954" h="466089">
                  <a:moveTo>
                    <a:pt x="108076" y="256539"/>
                  </a:moveTo>
                  <a:lnTo>
                    <a:pt x="35940" y="256539"/>
                  </a:lnTo>
                  <a:lnTo>
                    <a:pt x="35940" y="264159"/>
                  </a:lnTo>
                  <a:lnTo>
                    <a:pt x="108076" y="264159"/>
                  </a:lnTo>
                  <a:lnTo>
                    <a:pt x="108076" y="256539"/>
                  </a:lnTo>
                  <a:close/>
                </a:path>
                <a:path w="655954" h="466089">
                  <a:moveTo>
                    <a:pt x="122554" y="256539"/>
                  </a:moveTo>
                  <a:lnTo>
                    <a:pt x="115315" y="256539"/>
                  </a:lnTo>
                  <a:lnTo>
                    <a:pt x="115315" y="264159"/>
                  </a:lnTo>
                  <a:lnTo>
                    <a:pt x="122554" y="264159"/>
                  </a:lnTo>
                  <a:lnTo>
                    <a:pt x="122554" y="256539"/>
                  </a:lnTo>
                  <a:close/>
                </a:path>
                <a:path w="655954" h="466089">
                  <a:moveTo>
                    <a:pt x="136905" y="256539"/>
                  </a:moveTo>
                  <a:lnTo>
                    <a:pt x="129667" y="256539"/>
                  </a:lnTo>
                  <a:lnTo>
                    <a:pt x="129667" y="264159"/>
                  </a:lnTo>
                  <a:lnTo>
                    <a:pt x="136905" y="264159"/>
                  </a:lnTo>
                  <a:lnTo>
                    <a:pt x="136905" y="256539"/>
                  </a:lnTo>
                  <a:close/>
                </a:path>
                <a:path w="655954" h="466089">
                  <a:moveTo>
                    <a:pt x="100583" y="233679"/>
                  </a:moveTo>
                  <a:lnTo>
                    <a:pt x="86486" y="233679"/>
                  </a:lnTo>
                  <a:lnTo>
                    <a:pt x="79248" y="241300"/>
                  </a:lnTo>
                  <a:lnTo>
                    <a:pt x="64770" y="241300"/>
                  </a:lnTo>
                  <a:lnTo>
                    <a:pt x="64770" y="248919"/>
                  </a:lnTo>
                  <a:lnTo>
                    <a:pt x="57657" y="248919"/>
                  </a:lnTo>
                  <a:lnTo>
                    <a:pt x="57657" y="256539"/>
                  </a:lnTo>
                  <a:lnTo>
                    <a:pt x="100583" y="256539"/>
                  </a:lnTo>
                  <a:lnTo>
                    <a:pt x="100583" y="233679"/>
                  </a:lnTo>
                  <a:close/>
                </a:path>
                <a:path w="655954" h="466089">
                  <a:moveTo>
                    <a:pt x="237489" y="218439"/>
                  </a:moveTo>
                  <a:lnTo>
                    <a:pt x="223393" y="218439"/>
                  </a:lnTo>
                  <a:lnTo>
                    <a:pt x="223393" y="233679"/>
                  </a:lnTo>
                  <a:lnTo>
                    <a:pt x="216534" y="233679"/>
                  </a:lnTo>
                  <a:lnTo>
                    <a:pt x="216534" y="241300"/>
                  </a:lnTo>
                  <a:lnTo>
                    <a:pt x="209042" y="241300"/>
                  </a:lnTo>
                  <a:lnTo>
                    <a:pt x="209042" y="248919"/>
                  </a:lnTo>
                  <a:lnTo>
                    <a:pt x="626745" y="248919"/>
                  </a:lnTo>
                  <a:lnTo>
                    <a:pt x="626745" y="233679"/>
                  </a:lnTo>
                  <a:lnTo>
                    <a:pt x="633983" y="226059"/>
                  </a:lnTo>
                  <a:lnTo>
                    <a:pt x="237489" y="226059"/>
                  </a:lnTo>
                  <a:lnTo>
                    <a:pt x="237489" y="218439"/>
                  </a:lnTo>
                  <a:close/>
                </a:path>
                <a:path w="655954" h="466089">
                  <a:moveTo>
                    <a:pt x="633983" y="218439"/>
                  </a:moveTo>
                  <a:lnTo>
                    <a:pt x="237489" y="218439"/>
                  </a:lnTo>
                  <a:lnTo>
                    <a:pt x="237489" y="226059"/>
                  </a:lnTo>
                  <a:lnTo>
                    <a:pt x="633983" y="226059"/>
                  </a:lnTo>
                  <a:lnTo>
                    <a:pt x="633983" y="218439"/>
                  </a:lnTo>
                  <a:close/>
                </a:path>
                <a:path w="655954" h="466089">
                  <a:moveTo>
                    <a:pt x="583564" y="124459"/>
                  </a:moveTo>
                  <a:lnTo>
                    <a:pt x="338708" y="124459"/>
                  </a:lnTo>
                  <a:lnTo>
                    <a:pt x="338708" y="132079"/>
                  </a:lnTo>
                  <a:lnTo>
                    <a:pt x="331597" y="132079"/>
                  </a:lnTo>
                  <a:lnTo>
                    <a:pt x="331597" y="139700"/>
                  </a:lnTo>
                  <a:lnTo>
                    <a:pt x="317119" y="139700"/>
                  </a:lnTo>
                  <a:lnTo>
                    <a:pt x="317119" y="156209"/>
                  </a:lnTo>
                  <a:lnTo>
                    <a:pt x="280797" y="156209"/>
                  </a:lnTo>
                  <a:lnTo>
                    <a:pt x="280797" y="163829"/>
                  </a:lnTo>
                  <a:lnTo>
                    <a:pt x="266700" y="163829"/>
                  </a:lnTo>
                  <a:lnTo>
                    <a:pt x="266700" y="179069"/>
                  </a:lnTo>
                  <a:lnTo>
                    <a:pt x="259206" y="179069"/>
                  </a:lnTo>
                  <a:lnTo>
                    <a:pt x="259206" y="209550"/>
                  </a:lnTo>
                  <a:lnTo>
                    <a:pt x="252222" y="209550"/>
                  </a:lnTo>
                  <a:lnTo>
                    <a:pt x="252222" y="218439"/>
                  </a:lnTo>
                  <a:lnTo>
                    <a:pt x="626745" y="218439"/>
                  </a:lnTo>
                  <a:lnTo>
                    <a:pt x="626745" y="201929"/>
                  </a:lnTo>
                  <a:lnTo>
                    <a:pt x="612394" y="201929"/>
                  </a:lnTo>
                  <a:lnTo>
                    <a:pt x="612394" y="186689"/>
                  </a:lnTo>
                  <a:lnTo>
                    <a:pt x="590803" y="186689"/>
                  </a:lnTo>
                  <a:lnTo>
                    <a:pt x="590803" y="171450"/>
                  </a:lnTo>
                  <a:lnTo>
                    <a:pt x="583564" y="171450"/>
                  </a:lnTo>
                  <a:lnTo>
                    <a:pt x="583564" y="124459"/>
                  </a:lnTo>
                  <a:close/>
                </a:path>
                <a:path w="655954" h="466089">
                  <a:moveTo>
                    <a:pt x="295528" y="139700"/>
                  </a:moveTo>
                  <a:lnTo>
                    <a:pt x="288289" y="139700"/>
                  </a:lnTo>
                  <a:lnTo>
                    <a:pt x="288289" y="156209"/>
                  </a:lnTo>
                  <a:lnTo>
                    <a:pt x="317119" y="156209"/>
                  </a:lnTo>
                  <a:lnTo>
                    <a:pt x="309879" y="147319"/>
                  </a:lnTo>
                  <a:lnTo>
                    <a:pt x="295528" y="147319"/>
                  </a:lnTo>
                  <a:lnTo>
                    <a:pt x="295528" y="139700"/>
                  </a:lnTo>
                  <a:close/>
                </a:path>
                <a:path w="655954" h="466089">
                  <a:moveTo>
                    <a:pt x="374776" y="93979"/>
                  </a:moveTo>
                  <a:lnTo>
                    <a:pt x="360045" y="93979"/>
                  </a:lnTo>
                  <a:lnTo>
                    <a:pt x="360045" y="101600"/>
                  </a:lnTo>
                  <a:lnTo>
                    <a:pt x="367537" y="109219"/>
                  </a:lnTo>
                  <a:lnTo>
                    <a:pt x="367537" y="116839"/>
                  </a:lnTo>
                  <a:lnTo>
                    <a:pt x="338708" y="116839"/>
                  </a:lnTo>
                  <a:lnTo>
                    <a:pt x="331597" y="124459"/>
                  </a:lnTo>
                  <a:lnTo>
                    <a:pt x="576579" y="124459"/>
                  </a:lnTo>
                  <a:lnTo>
                    <a:pt x="576579" y="109219"/>
                  </a:lnTo>
                  <a:lnTo>
                    <a:pt x="389254" y="109219"/>
                  </a:lnTo>
                  <a:lnTo>
                    <a:pt x="389254" y="101600"/>
                  </a:lnTo>
                  <a:lnTo>
                    <a:pt x="381761" y="101600"/>
                  </a:lnTo>
                  <a:lnTo>
                    <a:pt x="374776" y="93979"/>
                  </a:lnTo>
                  <a:close/>
                </a:path>
                <a:path w="655954" h="466089">
                  <a:moveTo>
                    <a:pt x="425196" y="101600"/>
                  </a:moveTo>
                  <a:lnTo>
                    <a:pt x="418083" y="101600"/>
                  </a:lnTo>
                  <a:lnTo>
                    <a:pt x="418083" y="109219"/>
                  </a:lnTo>
                  <a:lnTo>
                    <a:pt x="425196" y="109219"/>
                  </a:lnTo>
                  <a:lnTo>
                    <a:pt x="425196" y="101600"/>
                  </a:lnTo>
                  <a:close/>
                </a:path>
                <a:path w="655954" h="466089">
                  <a:moveTo>
                    <a:pt x="576579" y="85089"/>
                  </a:moveTo>
                  <a:lnTo>
                    <a:pt x="454025" y="85089"/>
                  </a:lnTo>
                  <a:lnTo>
                    <a:pt x="446912" y="93979"/>
                  </a:lnTo>
                  <a:lnTo>
                    <a:pt x="446912" y="101600"/>
                  </a:lnTo>
                  <a:lnTo>
                    <a:pt x="439674" y="101600"/>
                  </a:lnTo>
                  <a:lnTo>
                    <a:pt x="439674" y="109219"/>
                  </a:lnTo>
                  <a:lnTo>
                    <a:pt x="576579" y="109219"/>
                  </a:lnTo>
                  <a:lnTo>
                    <a:pt x="576579" y="85089"/>
                  </a:lnTo>
                  <a:close/>
                </a:path>
                <a:path w="655954" h="466089">
                  <a:moveTo>
                    <a:pt x="468249" y="77469"/>
                  </a:moveTo>
                  <a:lnTo>
                    <a:pt x="461263" y="77469"/>
                  </a:lnTo>
                  <a:lnTo>
                    <a:pt x="461263" y="85089"/>
                  </a:lnTo>
                  <a:lnTo>
                    <a:pt x="468249" y="85089"/>
                  </a:lnTo>
                  <a:lnTo>
                    <a:pt x="468249" y="77469"/>
                  </a:lnTo>
                  <a:close/>
                </a:path>
                <a:path w="655954" h="466089">
                  <a:moveTo>
                    <a:pt x="562228" y="46989"/>
                  </a:moveTo>
                  <a:lnTo>
                    <a:pt x="489838" y="46989"/>
                  </a:lnTo>
                  <a:lnTo>
                    <a:pt x="497331" y="54610"/>
                  </a:lnTo>
                  <a:lnTo>
                    <a:pt x="489838" y="54610"/>
                  </a:lnTo>
                  <a:lnTo>
                    <a:pt x="489838" y="62229"/>
                  </a:lnTo>
                  <a:lnTo>
                    <a:pt x="482600" y="69850"/>
                  </a:lnTo>
                  <a:lnTo>
                    <a:pt x="482600" y="85089"/>
                  </a:lnTo>
                  <a:lnTo>
                    <a:pt x="569086" y="85089"/>
                  </a:lnTo>
                  <a:lnTo>
                    <a:pt x="569086" y="69850"/>
                  </a:lnTo>
                  <a:lnTo>
                    <a:pt x="562228" y="69850"/>
                  </a:lnTo>
                  <a:lnTo>
                    <a:pt x="562228" y="46989"/>
                  </a:lnTo>
                  <a:close/>
                </a:path>
                <a:path w="655954" h="466089">
                  <a:moveTo>
                    <a:pt x="554989" y="39369"/>
                  </a:moveTo>
                  <a:lnTo>
                    <a:pt x="497331" y="39369"/>
                  </a:lnTo>
                  <a:lnTo>
                    <a:pt x="497331" y="46989"/>
                  </a:lnTo>
                  <a:lnTo>
                    <a:pt x="554989" y="46989"/>
                  </a:lnTo>
                  <a:lnTo>
                    <a:pt x="554989" y="39369"/>
                  </a:lnTo>
                  <a:close/>
                </a:path>
                <a:path w="655954" h="466089">
                  <a:moveTo>
                    <a:pt x="540638" y="16510"/>
                  </a:moveTo>
                  <a:lnTo>
                    <a:pt x="497331" y="16510"/>
                  </a:lnTo>
                  <a:lnTo>
                    <a:pt x="497331" y="31750"/>
                  </a:lnTo>
                  <a:lnTo>
                    <a:pt x="504571" y="39369"/>
                  </a:lnTo>
                  <a:lnTo>
                    <a:pt x="540638" y="39369"/>
                  </a:lnTo>
                  <a:lnTo>
                    <a:pt x="540638" y="16510"/>
                  </a:lnTo>
                  <a:close/>
                </a:path>
                <a:path w="655954" h="466089">
                  <a:moveTo>
                    <a:pt x="533019" y="7619"/>
                  </a:moveTo>
                  <a:lnTo>
                    <a:pt x="504571" y="7619"/>
                  </a:lnTo>
                  <a:lnTo>
                    <a:pt x="504571" y="16510"/>
                  </a:lnTo>
                  <a:lnTo>
                    <a:pt x="533019" y="16510"/>
                  </a:lnTo>
                  <a:lnTo>
                    <a:pt x="533019" y="7619"/>
                  </a:lnTo>
                  <a:close/>
                </a:path>
                <a:path w="655954" h="466089">
                  <a:moveTo>
                    <a:pt x="518922" y="0"/>
                  </a:moveTo>
                  <a:lnTo>
                    <a:pt x="511428" y="0"/>
                  </a:lnTo>
                  <a:lnTo>
                    <a:pt x="511428" y="7619"/>
                  </a:lnTo>
                  <a:lnTo>
                    <a:pt x="525906" y="7619"/>
                  </a:lnTo>
                  <a:lnTo>
                    <a:pt x="518922" y="0"/>
                  </a:lnTo>
                  <a:close/>
                </a:path>
              </a:pathLst>
            </a:custGeom>
            <a:solidFill>
              <a:srgbClr val="FFFFFF"/>
            </a:solidFill>
          </p:spPr>
          <p:txBody>
            <a:bodyPr wrap="square" lIns="0" tIns="0" rIns="0" bIns="0" rtlCol="0"/>
            <a:lstStyle/>
            <a:p>
              <a:endParaRPr/>
            </a:p>
          </p:txBody>
        </p:sp>
        <p:sp>
          <p:nvSpPr>
            <p:cNvPr id="1128" name="object 1128"/>
            <p:cNvSpPr/>
            <p:nvPr/>
          </p:nvSpPr>
          <p:spPr>
            <a:xfrm>
              <a:off x="8644224" y="3489325"/>
              <a:ext cx="324485" cy="217804"/>
            </a:xfrm>
            <a:custGeom>
              <a:avLst/>
              <a:gdLst/>
              <a:ahLst/>
              <a:cxnLst/>
              <a:rect l="l" t="t" r="r" b="b"/>
              <a:pathLst>
                <a:path w="324484" h="217804">
                  <a:moveTo>
                    <a:pt x="324357" y="46989"/>
                  </a:moveTo>
                  <a:lnTo>
                    <a:pt x="317118" y="46989"/>
                  </a:lnTo>
                  <a:lnTo>
                    <a:pt x="317118" y="39115"/>
                  </a:lnTo>
                  <a:lnTo>
                    <a:pt x="302767" y="39115"/>
                  </a:lnTo>
                  <a:lnTo>
                    <a:pt x="302767" y="15875"/>
                  </a:lnTo>
                  <a:lnTo>
                    <a:pt x="295275" y="15875"/>
                  </a:lnTo>
                  <a:lnTo>
                    <a:pt x="295275" y="7747"/>
                  </a:lnTo>
                  <a:lnTo>
                    <a:pt x="288035" y="7747"/>
                  </a:lnTo>
                  <a:lnTo>
                    <a:pt x="281177" y="0"/>
                  </a:lnTo>
                  <a:lnTo>
                    <a:pt x="273684" y="0"/>
                  </a:lnTo>
                  <a:lnTo>
                    <a:pt x="273684" y="7747"/>
                  </a:lnTo>
                  <a:lnTo>
                    <a:pt x="266700" y="7747"/>
                  </a:lnTo>
                  <a:lnTo>
                    <a:pt x="266700" y="15875"/>
                  </a:lnTo>
                  <a:lnTo>
                    <a:pt x="259460" y="15875"/>
                  </a:lnTo>
                  <a:lnTo>
                    <a:pt x="259460" y="31114"/>
                  </a:lnTo>
                  <a:lnTo>
                    <a:pt x="266700" y="39115"/>
                  </a:lnTo>
                  <a:lnTo>
                    <a:pt x="259460" y="39115"/>
                  </a:lnTo>
                  <a:lnTo>
                    <a:pt x="259460" y="46989"/>
                  </a:lnTo>
                  <a:lnTo>
                    <a:pt x="251967" y="46989"/>
                  </a:lnTo>
                  <a:lnTo>
                    <a:pt x="259460" y="54355"/>
                  </a:lnTo>
                  <a:lnTo>
                    <a:pt x="251967" y="54355"/>
                  </a:lnTo>
                  <a:lnTo>
                    <a:pt x="251967" y="62102"/>
                  </a:lnTo>
                  <a:lnTo>
                    <a:pt x="244855" y="70230"/>
                  </a:lnTo>
                  <a:lnTo>
                    <a:pt x="244855" y="85471"/>
                  </a:lnTo>
                  <a:lnTo>
                    <a:pt x="230377" y="85471"/>
                  </a:lnTo>
                  <a:lnTo>
                    <a:pt x="230377" y="77724"/>
                  </a:lnTo>
                  <a:lnTo>
                    <a:pt x="223519" y="77724"/>
                  </a:lnTo>
                  <a:lnTo>
                    <a:pt x="223519" y="85471"/>
                  </a:lnTo>
                  <a:lnTo>
                    <a:pt x="216280" y="85471"/>
                  </a:lnTo>
                  <a:lnTo>
                    <a:pt x="209168" y="93472"/>
                  </a:lnTo>
                  <a:lnTo>
                    <a:pt x="209168" y="101346"/>
                  </a:lnTo>
                  <a:lnTo>
                    <a:pt x="201929" y="101346"/>
                  </a:lnTo>
                  <a:lnTo>
                    <a:pt x="201929" y="108712"/>
                  </a:lnTo>
                  <a:lnTo>
                    <a:pt x="187451" y="108712"/>
                  </a:lnTo>
                  <a:lnTo>
                    <a:pt x="187451" y="101346"/>
                  </a:lnTo>
                  <a:lnTo>
                    <a:pt x="180339" y="101346"/>
                  </a:lnTo>
                  <a:lnTo>
                    <a:pt x="180339" y="108712"/>
                  </a:lnTo>
                  <a:lnTo>
                    <a:pt x="151510" y="108712"/>
                  </a:lnTo>
                  <a:lnTo>
                    <a:pt x="151510" y="101346"/>
                  </a:lnTo>
                  <a:lnTo>
                    <a:pt x="144017" y="101346"/>
                  </a:lnTo>
                  <a:lnTo>
                    <a:pt x="137032" y="93472"/>
                  </a:lnTo>
                  <a:lnTo>
                    <a:pt x="122427" y="93472"/>
                  </a:lnTo>
                  <a:lnTo>
                    <a:pt x="122427" y="101346"/>
                  </a:lnTo>
                  <a:lnTo>
                    <a:pt x="129921" y="108712"/>
                  </a:lnTo>
                  <a:lnTo>
                    <a:pt x="129921" y="116459"/>
                  </a:lnTo>
                  <a:lnTo>
                    <a:pt x="101091" y="116459"/>
                  </a:lnTo>
                  <a:lnTo>
                    <a:pt x="93852" y="124206"/>
                  </a:lnTo>
                  <a:lnTo>
                    <a:pt x="101091" y="124206"/>
                  </a:lnTo>
                  <a:lnTo>
                    <a:pt x="101091" y="132333"/>
                  </a:lnTo>
                  <a:lnTo>
                    <a:pt x="93852" y="132333"/>
                  </a:lnTo>
                  <a:lnTo>
                    <a:pt x="93852" y="139826"/>
                  </a:lnTo>
                  <a:lnTo>
                    <a:pt x="79501" y="139826"/>
                  </a:lnTo>
                  <a:lnTo>
                    <a:pt x="79501" y="155575"/>
                  </a:lnTo>
                  <a:lnTo>
                    <a:pt x="72262" y="147574"/>
                  </a:lnTo>
                  <a:lnTo>
                    <a:pt x="57911" y="147574"/>
                  </a:lnTo>
                  <a:lnTo>
                    <a:pt x="57911" y="139826"/>
                  </a:lnTo>
                  <a:lnTo>
                    <a:pt x="50673" y="139826"/>
                  </a:lnTo>
                  <a:lnTo>
                    <a:pt x="50673" y="155575"/>
                  </a:lnTo>
                  <a:lnTo>
                    <a:pt x="43179" y="155575"/>
                  </a:lnTo>
                  <a:lnTo>
                    <a:pt x="43179" y="163449"/>
                  </a:lnTo>
                  <a:lnTo>
                    <a:pt x="29082" y="163449"/>
                  </a:lnTo>
                  <a:lnTo>
                    <a:pt x="29082" y="178943"/>
                  </a:lnTo>
                  <a:lnTo>
                    <a:pt x="21589" y="178943"/>
                  </a:lnTo>
                  <a:lnTo>
                    <a:pt x="21589" y="209676"/>
                  </a:lnTo>
                  <a:lnTo>
                    <a:pt x="14604" y="209676"/>
                  </a:lnTo>
                  <a:lnTo>
                    <a:pt x="14604" y="217805"/>
                  </a:lnTo>
                  <a:lnTo>
                    <a:pt x="0" y="217805"/>
                  </a:lnTo>
                </a:path>
              </a:pathLst>
            </a:custGeom>
            <a:ln w="3175">
              <a:solidFill>
                <a:srgbClr val="B1B1B1"/>
              </a:solidFill>
            </a:ln>
          </p:spPr>
          <p:txBody>
            <a:bodyPr wrap="square" lIns="0" tIns="0" rIns="0" bIns="0" rtlCol="0"/>
            <a:lstStyle/>
            <a:p>
              <a:endParaRPr/>
            </a:p>
          </p:txBody>
        </p:sp>
        <p:sp>
          <p:nvSpPr>
            <p:cNvPr id="1129" name="object 1129"/>
            <p:cNvSpPr/>
            <p:nvPr/>
          </p:nvSpPr>
          <p:spPr>
            <a:xfrm>
              <a:off x="8536020" y="3707130"/>
              <a:ext cx="108585" cy="70485"/>
            </a:xfrm>
            <a:custGeom>
              <a:avLst/>
              <a:gdLst/>
              <a:ahLst/>
              <a:cxnLst/>
              <a:rect l="l" t="t" r="r" b="b"/>
              <a:pathLst>
                <a:path w="108584" h="70485">
                  <a:moveTo>
                    <a:pt x="108203" y="0"/>
                  </a:moveTo>
                  <a:lnTo>
                    <a:pt x="93979" y="0"/>
                  </a:lnTo>
                  <a:lnTo>
                    <a:pt x="93979" y="15113"/>
                  </a:lnTo>
                  <a:lnTo>
                    <a:pt x="87121" y="15113"/>
                  </a:lnTo>
                  <a:lnTo>
                    <a:pt x="87121" y="23241"/>
                  </a:lnTo>
                  <a:lnTo>
                    <a:pt x="79501" y="23241"/>
                  </a:lnTo>
                  <a:lnTo>
                    <a:pt x="79501" y="31369"/>
                  </a:lnTo>
                  <a:lnTo>
                    <a:pt x="72008" y="31369"/>
                  </a:lnTo>
                  <a:lnTo>
                    <a:pt x="72008" y="54737"/>
                  </a:lnTo>
                  <a:lnTo>
                    <a:pt x="65404" y="54737"/>
                  </a:lnTo>
                  <a:lnTo>
                    <a:pt x="65404" y="61849"/>
                  </a:lnTo>
                  <a:lnTo>
                    <a:pt x="57911" y="61849"/>
                  </a:lnTo>
                  <a:lnTo>
                    <a:pt x="57911" y="69977"/>
                  </a:lnTo>
                  <a:lnTo>
                    <a:pt x="50291" y="69977"/>
                  </a:lnTo>
                  <a:lnTo>
                    <a:pt x="50291" y="61849"/>
                  </a:lnTo>
                  <a:lnTo>
                    <a:pt x="36194" y="61849"/>
                  </a:lnTo>
                  <a:lnTo>
                    <a:pt x="36194" y="54737"/>
                  </a:lnTo>
                  <a:lnTo>
                    <a:pt x="21716" y="54737"/>
                  </a:lnTo>
                  <a:lnTo>
                    <a:pt x="21716" y="46609"/>
                  </a:lnTo>
                  <a:lnTo>
                    <a:pt x="7238" y="46609"/>
                  </a:lnTo>
                  <a:lnTo>
                    <a:pt x="7238" y="38481"/>
                  </a:lnTo>
                  <a:lnTo>
                    <a:pt x="0" y="38481"/>
                  </a:lnTo>
                </a:path>
              </a:pathLst>
            </a:custGeom>
            <a:ln w="3175">
              <a:solidFill>
                <a:srgbClr val="B1B1B1"/>
              </a:solidFill>
            </a:ln>
          </p:spPr>
          <p:txBody>
            <a:bodyPr wrap="square" lIns="0" tIns="0" rIns="0" bIns="0" rtlCol="0"/>
            <a:lstStyle/>
            <a:p>
              <a:endParaRPr/>
            </a:p>
          </p:txBody>
        </p:sp>
        <p:sp>
          <p:nvSpPr>
            <p:cNvPr id="1130" name="object 1130"/>
            <p:cNvSpPr/>
            <p:nvPr/>
          </p:nvSpPr>
          <p:spPr>
            <a:xfrm>
              <a:off x="8471123" y="3722624"/>
              <a:ext cx="57785" cy="31115"/>
            </a:xfrm>
            <a:custGeom>
              <a:avLst/>
              <a:gdLst/>
              <a:ahLst/>
              <a:cxnLst/>
              <a:rect l="l" t="t" r="r" b="b"/>
              <a:pathLst>
                <a:path w="57784" h="31114">
                  <a:moveTo>
                    <a:pt x="57784" y="23113"/>
                  </a:moveTo>
                  <a:lnTo>
                    <a:pt x="50545" y="23113"/>
                  </a:lnTo>
                  <a:lnTo>
                    <a:pt x="50545" y="31114"/>
                  </a:lnTo>
                  <a:lnTo>
                    <a:pt x="43306" y="31114"/>
                  </a:lnTo>
                  <a:lnTo>
                    <a:pt x="43306" y="23113"/>
                  </a:lnTo>
                  <a:lnTo>
                    <a:pt x="35813" y="23113"/>
                  </a:lnTo>
                  <a:lnTo>
                    <a:pt x="35813" y="0"/>
                  </a:lnTo>
                  <a:lnTo>
                    <a:pt x="21716" y="0"/>
                  </a:lnTo>
                  <a:lnTo>
                    <a:pt x="14477" y="8000"/>
                  </a:lnTo>
                  <a:lnTo>
                    <a:pt x="0" y="8000"/>
                  </a:lnTo>
                </a:path>
              </a:pathLst>
            </a:custGeom>
            <a:ln w="3175">
              <a:solidFill>
                <a:srgbClr val="B1B1B1"/>
              </a:solidFill>
            </a:ln>
          </p:spPr>
          <p:txBody>
            <a:bodyPr wrap="square" lIns="0" tIns="0" rIns="0" bIns="0" rtlCol="0"/>
            <a:lstStyle/>
            <a:p>
              <a:endParaRPr/>
            </a:p>
          </p:txBody>
        </p:sp>
        <p:sp>
          <p:nvSpPr>
            <p:cNvPr id="1131" name="object 1131"/>
            <p:cNvSpPr/>
            <p:nvPr/>
          </p:nvSpPr>
          <p:spPr>
            <a:xfrm>
              <a:off x="8528907" y="3745992"/>
              <a:ext cx="7620" cy="8255"/>
            </a:xfrm>
            <a:custGeom>
              <a:avLst/>
              <a:gdLst/>
              <a:ahLst/>
              <a:cxnLst/>
              <a:rect l="l" t="t" r="r" b="b"/>
              <a:pathLst>
                <a:path w="7620" h="8254">
                  <a:moveTo>
                    <a:pt x="7112" y="0"/>
                  </a:moveTo>
                  <a:lnTo>
                    <a:pt x="7112" y="7746"/>
                  </a:lnTo>
                  <a:lnTo>
                    <a:pt x="0" y="7746"/>
                  </a:lnTo>
                  <a:lnTo>
                    <a:pt x="0" y="0"/>
                  </a:lnTo>
                </a:path>
              </a:pathLst>
            </a:custGeom>
            <a:ln w="3175">
              <a:solidFill>
                <a:srgbClr val="B1B1B1"/>
              </a:solidFill>
            </a:ln>
          </p:spPr>
          <p:txBody>
            <a:bodyPr wrap="square" lIns="0" tIns="0" rIns="0" bIns="0" rtlCol="0"/>
            <a:lstStyle/>
            <a:p>
              <a:endParaRPr/>
            </a:p>
          </p:txBody>
        </p:sp>
        <p:sp>
          <p:nvSpPr>
            <p:cNvPr id="1132" name="object 1132"/>
            <p:cNvSpPr/>
            <p:nvPr/>
          </p:nvSpPr>
          <p:spPr>
            <a:xfrm>
              <a:off x="8528907" y="3745991"/>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1133" name="object 1133"/>
            <p:cNvSpPr/>
            <p:nvPr/>
          </p:nvSpPr>
          <p:spPr>
            <a:xfrm>
              <a:off x="8521667" y="3870325"/>
              <a:ext cx="72390" cy="54610"/>
            </a:xfrm>
            <a:custGeom>
              <a:avLst/>
              <a:gdLst/>
              <a:ahLst/>
              <a:cxnLst/>
              <a:rect l="l" t="t" r="r" b="b"/>
              <a:pathLst>
                <a:path w="72390" h="54610">
                  <a:moveTo>
                    <a:pt x="7239" y="54482"/>
                  </a:moveTo>
                  <a:lnTo>
                    <a:pt x="7239" y="46355"/>
                  </a:lnTo>
                  <a:lnTo>
                    <a:pt x="0" y="46355"/>
                  </a:lnTo>
                  <a:lnTo>
                    <a:pt x="0" y="23368"/>
                  </a:lnTo>
                  <a:lnTo>
                    <a:pt x="14351" y="23368"/>
                  </a:lnTo>
                  <a:lnTo>
                    <a:pt x="14351" y="31114"/>
                  </a:lnTo>
                  <a:lnTo>
                    <a:pt x="42926" y="31114"/>
                  </a:lnTo>
                  <a:lnTo>
                    <a:pt x="42926" y="15239"/>
                  </a:lnTo>
                  <a:lnTo>
                    <a:pt x="57912" y="15239"/>
                  </a:lnTo>
                  <a:lnTo>
                    <a:pt x="57912" y="7747"/>
                  </a:lnTo>
                  <a:lnTo>
                    <a:pt x="64516" y="7747"/>
                  </a:lnTo>
                  <a:lnTo>
                    <a:pt x="64516" y="0"/>
                  </a:lnTo>
                  <a:lnTo>
                    <a:pt x="72009" y="0"/>
                  </a:lnTo>
                </a:path>
              </a:pathLst>
            </a:custGeom>
            <a:ln w="3175">
              <a:solidFill>
                <a:srgbClr val="B1B1B1"/>
              </a:solidFill>
            </a:ln>
          </p:spPr>
          <p:txBody>
            <a:bodyPr wrap="square" lIns="0" tIns="0" rIns="0" bIns="0" rtlCol="0"/>
            <a:lstStyle/>
            <a:p>
              <a:endParaRPr/>
            </a:p>
          </p:txBody>
        </p:sp>
        <p:sp>
          <p:nvSpPr>
            <p:cNvPr id="1134" name="object 1134"/>
            <p:cNvSpPr/>
            <p:nvPr/>
          </p:nvSpPr>
          <p:spPr>
            <a:xfrm>
              <a:off x="8593676" y="3870326"/>
              <a:ext cx="14604" cy="8255"/>
            </a:xfrm>
            <a:custGeom>
              <a:avLst/>
              <a:gdLst/>
              <a:ahLst/>
              <a:cxnLst/>
              <a:rect l="l" t="t" r="r" b="b"/>
              <a:pathLst>
                <a:path w="14604" h="8254">
                  <a:moveTo>
                    <a:pt x="0" y="0"/>
                  </a:moveTo>
                  <a:lnTo>
                    <a:pt x="7747" y="0"/>
                  </a:lnTo>
                  <a:lnTo>
                    <a:pt x="7747" y="7747"/>
                  </a:lnTo>
                  <a:lnTo>
                    <a:pt x="14477" y="7747"/>
                  </a:lnTo>
                </a:path>
              </a:pathLst>
            </a:custGeom>
            <a:ln w="3175">
              <a:solidFill>
                <a:srgbClr val="B1B1B1"/>
              </a:solidFill>
            </a:ln>
          </p:spPr>
          <p:txBody>
            <a:bodyPr wrap="square" lIns="0" tIns="0" rIns="0" bIns="0" rtlCol="0"/>
            <a:lstStyle/>
            <a:p>
              <a:endParaRPr/>
            </a:p>
          </p:txBody>
        </p:sp>
        <p:sp>
          <p:nvSpPr>
            <p:cNvPr id="1135" name="object 1135"/>
            <p:cNvSpPr/>
            <p:nvPr/>
          </p:nvSpPr>
          <p:spPr>
            <a:xfrm>
              <a:off x="8593676" y="3862579"/>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136" name="object 1136"/>
            <p:cNvSpPr/>
            <p:nvPr/>
          </p:nvSpPr>
          <p:spPr>
            <a:xfrm>
              <a:off x="8608154" y="3878072"/>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1137" name="object 1137"/>
            <p:cNvSpPr/>
            <p:nvPr/>
          </p:nvSpPr>
          <p:spPr>
            <a:xfrm>
              <a:off x="8629745" y="3878072"/>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1138" name="object 1138"/>
            <p:cNvSpPr/>
            <p:nvPr/>
          </p:nvSpPr>
          <p:spPr>
            <a:xfrm>
              <a:off x="8629745" y="3847085"/>
              <a:ext cx="72390" cy="31115"/>
            </a:xfrm>
            <a:custGeom>
              <a:avLst/>
              <a:gdLst/>
              <a:ahLst/>
              <a:cxnLst/>
              <a:rect l="l" t="t" r="r" b="b"/>
              <a:pathLst>
                <a:path w="72390" h="31114">
                  <a:moveTo>
                    <a:pt x="0" y="30988"/>
                  </a:moveTo>
                  <a:lnTo>
                    <a:pt x="7238" y="30988"/>
                  </a:lnTo>
                  <a:lnTo>
                    <a:pt x="7238" y="23241"/>
                  </a:lnTo>
                  <a:lnTo>
                    <a:pt x="21589" y="23241"/>
                  </a:lnTo>
                  <a:lnTo>
                    <a:pt x="21589" y="15494"/>
                  </a:lnTo>
                  <a:lnTo>
                    <a:pt x="35813" y="15494"/>
                  </a:lnTo>
                  <a:lnTo>
                    <a:pt x="35813" y="23241"/>
                  </a:lnTo>
                  <a:lnTo>
                    <a:pt x="57403" y="23241"/>
                  </a:lnTo>
                  <a:lnTo>
                    <a:pt x="57403" y="15494"/>
                  </a:lnTo>
                  <a:lnTo>
                    <a:pt x="64896" y="15494"/>
                  </a:lnTo>
                  <a:lnTo>
                    <a:pt x="64896" y="0"/>
                  </a:lnTo>
                  <a:lnTo>
                    <a:pt x="72135" y="0"/>
                  </a:lnTo>
                </a:path>
              </a:pathLst>
            </a:custGeom>
            <a:ln w="3175">
              <a:solidFill>
                <a:srgbClr val="B1B1B1"/>
              </a:solidFill>
            </a:ln>
          </p:spPr>
          <p:txBody>
            <a:bodyPr wrap="square" lIns="0" tIns="0" rIns="0" bIns="0" rtlCol="0"/>
            <a:lstStyle/>
            <a:p>
              <a:endParaRPr/>
            </a:p>
          </p:txBody>
        </p:sp>
        <p:sp>
          <p:nvSpPr>
            <p:cNvPr id="1139" name="object 1139"/>
            <p:cNvSpPr/>
            <p:nvPr/>
          </p:nvSpPr>
          <p:spPr>
            <a:xfrm>
              <a:off x="8608154" y="3878071"/>
              <a:ext cx="21590" cy="0"/>
            </a:xfrm>
            <a:custGeom>
              <a:avLst/>
              <a:gdLst/>
              <a:ahLst/>
              <a:cxnLst/>
              <a:rect l="l" t="t" r="r" b="b"/>
              <a:pathLst>
                <a:path w="21590">
                  <a:moveTo>
                    <a:pt x="0" y="0"/>
                  </a:moveTo>
                  <a:lnTo>
                    <a:pt x="21590" y="0"/>
                  </a:lnTo>
                </a:path>
              </a:pathLst>
            </a:custGeom>
            <a:ln w="3175">
              <a:solidFill>
                <a:srgbClr val="B1B1B1"/>
              </a:solidFill>
            </a:ln>
          </p:spPr>
          <p:txBody>
            <a:bodyPr wrap="square" lIns="0" tIns="0" rIns="0" bIns="0" rtlCol="0"/>
            <a:lstStyle/>
            <a:p>
              <a:endParaRPr/>
            </a:p>
          </p:txBody>
        </p:sp>
        <p:sp>
          <p:nvSpPr>
            <p:cNvPr id="1140" name="object 1140"/>
            <p:cNvSpPr/>
            <p:nvPr/>
          </p:nvSpPr>
          <p:spPr>
            <a:xfrm>
              <a:off x="8406352" y="3730371"/>
              <a:ext cx="64769" cy="124460"/>
            </a:xfrm>
            <a:custGeom>
              <a:avLst/>
              <a:gdLst/>
              <a:ahLst/>
              <a:cxnLst/>
              <a:rect l="l" t="t" r="r" b="b"/>
              <a:pathLst>
                <a:path w="64770" h="124460">
                  <a:moveTo>
                    <a:pt x="64770" y="0"/>
                  </a:moveTo>
                  <a:lnTo>
                    <a:pt x="64770" y="8127"/>
                  </a:lnTo>
                  <a:lnTo>
                    <a:pt x="57657" y="8127"/>
                  </a:lnTo>
                  <a:lnTo>
                    <a:pt x="57657" y="15239"/>
                  </a:lnTo>
                  <a:lnTo>
                    <a:pt x="35940" y="15239"/>
                  </a:lnTo>
                  <a:lnTo>
                    <a:pt x="35940" y="23367"/>
                  </a:lnTo>
                  <a:lnTo>
                    <a:pt x="14350" y="23367"/>
                  </a:lnTo>
                  <a:lnTo>
                    <a:pt x="14350" y="31495"/>
                  </a:lnTo>
                  <a:lnTo>
                    <a:pt x="7111" y="31495"/>
                  </a:lnTo>
                  <a:lnTo>
                    <a:pt x="7111" y="38607"/>
                  </a:lnTo>
                  <a:lnTo>
                    <a:pt x="0" y="38607"/>
                  </a:lnTo>
                  <a:lnTo>
                    <a:pt x="0" y="54101"/>
                  </a:lnTo>
                  <a:lnTo>
                    <a:pt x="7111" y="62229"/>
                  </a:lnTo>
                  <a:lnTo>
                    <a:pt x="7111" y="77469"/>
                  </a:lnTo>
                  <a:lnTo>
                    <a:pt x="14350" y="77469"/>
                  </a:lnTo>
                  <a:lnTo>
                    <a:pt x="14350" y="85597"/>
                  </a:lnTo>
                  <a:lnTo>
                    <a:pt x="21844" y="85597"/>
                  </a:lnTo>
                  <a:lnTo>
                    <a:pt x="21844" y="93598"/>
                  </a:lnTo>
                  <a:lnTo>
                    <a:pt x="14350" y="93598"/>
                  </a:lnTo>
                  <a:lnTo>
                    <a:pt x="14350" y="100837"/>
                  </a:lnTo>
                  <a:lnTo>
                    <a:pt x="21844" y="100837"/>
                  </a:lnTo>
                  <a:lnTo>
                    <a:pt x="21844" y="116712"/>
                  </a:lnTo>
                  <a:lnTo>
                    <a:pt x="28828" y="124459"/>
                  </a:lnTo>
                </a:path>
              </a:pathLst>
            </a:custGeom>
            <a:ln w="3175">
              <a:solidFill>
                <a:srgbClr val="B1B1B1"/>
              </a:solidFill>
            </a:ln>
          </p:spPr>
          <p:txBody>
            <a:bodyPr wrap="square" lIns="0" tIns="0" rIns="0" bIns="0" rtlCol="0"/>
            <a:lstStyle/>
            <a:p>
              <a:endParaRPr/>
            </a:p>
          </p:txBody>
        </p:sp>
        <p:sp>
          <p:nvSpPr>
            <p:cNvPr id="1141" name="object 1141"/>
            <p:cNvSpPr/>
            <p:nvPr/>
          </p:nvSpPr>
          <p:spPr>
            <a:xfrm>
              <a:off x="8464010" y="3730371"/>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142" name="object 1142"/>
            <p:cNvSpPr/>
            <p:nvPr/>
          </p:nvSpPr>
          <p:spPr>
            <a:xfrm>
              <a:off x="8435181" y="3854831"/>
              <a:ext cx="43180" cy="85725"/>
            </a:xfrm>
            <a:custGeom>
              <a:avLst/>
              <a:gdLst/>
              <a:ahLst/>
              <a:cxnLst/>
              <a:rect l="l" t="t" r="r" b="b"/>
              <a:pathLst>
                <a:path w="43179" h="85725">
                  <a:moveTo>
                    <a:pt x="0" y="0"/>
                  </a:moveTo>
                  <a:lnTo>
                    <a:pt x="0" y="7747"/>
                  </a:lnTo>
                  <a:lnTo>
                    <a:pt x="7111" y="7747"/>
                  </a:lnTo>
                  <a:lnTo>
                    <a:pt x="7111" y="38862"/>
                  </a:lnTo>
                  <a:lnTo>
                    <a:pt x="14604" y="38862"/>
                  </a:lnTo>
                  <a:lnTo>
                    <a:pt x="14604" y="54356"/>
                  </a:lnTo>
                  <a:lnTo>
                    <a:pt x="7111" y="54356"/>
                  </a:lnTo>
                  <a:lnTo>
                    <a:pt x="7111" y="61849"/>
                  </a:lnTo>
                  <a:lnTo>
                    <a:pt x="14604" y="61849"/>
                  </a:lnTo>
                  <a:lnTo>
                    <a:pt x="14604" y="69977"/>
                  </a:lnTo>
                  <a:lnTo>
                    <a:pt x="21463" y="69977"/>
                  </a:lnTo>
                  <a:lnTo>
                    <a:pt x="21463" y="77724"/>
                  </a:lnTo>
                  <a:lnTo>
                    <a:pt x="28575" y="77724"/>
                  </a:lnTo>
                  <a:lnTo>
                    <a:pt x="28575" y="85471"/>
                  </a:lnTo>
                  <a:lnTo>
                    <a:pt x="35814" y="85471"/>
                  </a:lnTo>
                  <a:lnTo>
                    <a:pt x="43179" y="77724"/>
                  </a:lnTo>
                </a:path>
              </a:pathLst>
            </a:custGeom>
            <a:ln w="3175">
              <a:solidFill>
                <a:srgbClr val="B1B1B1"/>
              </a:solidFill>
            </a:ln>
          </p:spPr>
          <p:txBody>
            <a:bodyPr wrap="square" lIns="0" tIns="0" rIns="0" bIns="0" rtlCol="0"/>
            <a:lstStyle/>
            <a:p>
              <a:endParaRPr/>
            </a:p>
          </p:txBody>
        </p:sp>
        <p:sp>
          <p:nvSpPr>
            <p:cNvPr id="1143" name="object 1143"/>
            <p:cNvSpPr/>
            <p:nvPr/>
          </p:nvSpPr>
          <p:spPr>
            <a:xfrm>
              <a:off x="8427941" y="3854830"/>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144" name="object 1144"/>
            <p:cNvSpPr/>
            <p:nvPr/>
          </p:nvSpPr>
          <p:spPr>
            <a:xfrm>
              <a:off x="8478361" y="3932555"/>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45" name="object 1145"/>
            <p:cNvSpPr/>
            <p:nvPr/>
          </p:nvSpPr>
          <p:spPr>
            <a:xfrm>
              <a:off x="8478362" y="3924809"/>
              <a:ext cx="57785" cy="31115"/>
            </a:xfrm>
            <a:custGeom>
              <a:avLst/>
              <a:gdLst/>
              <a:ahLst/>
              <a:cxnLst/>
              <a:rect l="l" t="t" r="r" b="b"/>
              <a:pathLst>
                <a:path w="57784" h="31114">
                  <a:moveTo>
                    <a:pt x="0" y="7747"/>
                  </a:moveTo>
                  <a:lnTo>
                    <a:pt x="14224" y="7747"/>
                  </a:lnTo>
                  <a:lnTo>
                    <a:pt x="14224" y="15494"/>
                  </a:lnTo>
                  <a:lnTo>
                    <a:pt x="28448" y="15494"/>
                  </a:lnTo>
                  <a:lnTo>
                    <a:pt x="28448" y="22987"/>
                  </a:lnTo>
                  <a:lnTo>
                    <a:pt x="35941" y="22987"/>
                  </a:lnTo>
                  <a:lnTo>
                    <a:pt x="35941" y="31115"/>
                  </a:lnTo>
                  <a:lnTo>
                    <a:pt x="57658" y="31115"/>
                  </a:lnTo>
                  <a:lnTo>
                    <a:pt x="57658" y="22987"/>
                  </a:lnTo>
                  <a:lnTo>
                    <a:pt x="50419" y="22987"/>
                  </a:lnTo>
                  <a:lnTo>
                    <a:pt x="50419" y="0"/>
                  </a:lnTo>
                </a:path>
              </a:pathLst>
            </a:custGeom>
            <a:ln w="3175">
              <a:solidFill>
                <a:srgbClr val="B1B1B1"/>
              </a:solidFill>
            </a:ln>
          </p:spPr>
          <p:txBody>
            <a:bodyPr wrap="square" lIns="0" tIns="0" rIns="0" bIns="0" rtlCol="0"/>
            <a:lstStyle/>
            <a:p>
              <a:endParaRPr/>
            </a:p>
          </p:txBody>
        </p:sp>
        <p:sp>
          <p:nvSpPr>
            <p:cNvPr id="1146" name="object 1146"/>
            <p:cNvSpPr/>
            <p:nvPr/>
          </p:nvSpPr>
          <p:spPr>
            <a:xfrm>
              <a:off x="8521667" y="392480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147" name="object 1147"/>
            <p:cNvSpPr/>
            <p:nvPr/>
          </p:nvSpPr>
          <p:spPr>
            <a:xfrm>
              <a:off x="8867615" y="3831436"/>
              <a:ext cx="7620" cy="8255"/>
            </a:xfrm>
            <a:custGeom>
              <a:avLst/>
              <a:gdLst/>
              <a:ahLst/>
              <a:cxnLst/>
              <a:rect l="l" t="t" r="r" b="b"/>
              <a:pathLst>
                <a:path w="7620" h="8254">
                  <a:moveTo>
                    <a:pt x="0" y="7775"/>
                  </a:moveTo>
                  <a:lnTo>
                    <a:pt x="7207" y="7775"/>
                  </a:lnTo>
                  <a:lnTo>
                    <a:pt x="7207" y="0"/>
                  </a:lnTo>
                  <a:lnTo>
                    <a:pt x="0" y="0"/>
                  </a:lnTo>
                  <a:lnTo>
                    <a:pt x="0" y="7775"/>
                  </a:lnTo>
                  <a:close/>
                </a:path>
              </a:pathLst>
            </a:custGeom>
            <a:ln w="3175">
              <a:solidFill>
                <a:srgbClr val="B1B1B1"/>
              </a:solidFill>
            </a:ln>
          </p:spPr>
          <p:txBody>
            <a:bodyPr wrap="square" lIns="0" tIns="0" rIns="0" bIns="0" rtlCol="0"/>
            <a:lstStyle/>
            <a:p>
              <a:endParaRPr/>
            </a:p>
          </p:txBody>
        </p:sp>
        <p:sp>
          <p:nvSpPr>
            <p:cNvPr id="1148" name="object 1148"/>
            <p:cNvSpPr/>
            <p:nvPr/>
          </p:nvSpPr>
          <p:spPr>
            <a:xfrm>
              <a:off x="8853264" y="3839210"/>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1149" name="object 1149"/>
            <p:cNvSpPr/>
            <p:nvPr/>
          </p:nvSpPr>
          <p:spPr>
            <a:xfrm>
              <a:off x="8838787" y="3831464"/>
              <a:ext cx="14604" cy="15875"/>
            </a:xfrm>
            <a:custGeom>
              <a:avLst/>
              <a:gdLst/>
              <a:ahLst/>
              <a:cxnLst/>
              <a:rect l="l" t="t" r="r" b="b"/>
              <a:pathLst>
                <a:path w="14604" h="15875">
                  <a:moveTo>
                    <a:pt x="0" y="0"/>
                  </a:moveTo>
                  <a:lnTo>
                    <a:pt x="0" y="8000"/>
                  </a:lnTo>
                  <a:lnTo>
                    <a:pt x="7366" y="8000"/>
                  </a:lnTo>
                  <a:lnTo>
                    <a:pt x="7366" y="15620"/>
                  </a:lnTo>
                  <a:lnTo>
                    <a:pt x="14477" y="15620"/>
                  </a:lnTo>
                </a:path>
              </a:pathLst>
            </a:custGeom>
            <a:ln w="3175">
              <a:solidFill>
                <a:srgbClr val="B1B1B1"/>
              </a:solidFill>
            </a:ln>
          </p:spPr>
          <p:txBody>
            <a:bodyPr wrap="square" lIns="0" tIns="0" rIns="0" bIns="0" rtlCol="0"/>
            <a:lstStyle/>
            <a:p>
              <a:endParaRPr/>
            </a:p>
          </p:txBody>
        </p:sp>
        <p:sp>
          <p:nvSpPr>
            <p:cNvPr id="1150" name="object 1150"/>
            <p:cNvSpPr/>
            <p:nvPr/>
          </p:nvSpPr>
          <p:spPr>
            <a:xfrm>
              <a:off x="8853264" y="3839210"/>
              <a:ext cx="21590" cy="15875"/>
            </a:xfrm>
            <a:custGeom>
              <a:avLst/>
              <a:gdLst/>
              <a:ahLst/>
              <a:cxnLst/>
              <a:rect l="l" t="t" r="r" b="b"/>
              <a:pathLst>
                <a:path w="21590" h="15875">
                  <a:moveTo>
                    <a:pt x="0" y="7873"/>
                  </a:moveTo>
                  <a:lnTo>
                    <a:pt x="14605" y="7873"/>
                  </a:lnTo>
                  <a:lnTo>
                    <a:pt x="14605" y="15620"/>
                  </a:lnTo>
                  <a:lnTo>
                    <a:pt x="21590" y="15620"/>
                  </a:lnTo>
                  <a:lnTo>
                    <a:pt x="21590" y="0"/>
                  </a:lnTo>
                </a:path>
              </a:pathLst>
            </a:custGeom>
            <a:ln w="3175">
              <a:solidFill>
                <a:srgbClr val="B1B1B1"/>
              </a:solidFill>
            </a:ln>
          </p:spPr>
          <p:txBody>
            <a:bodyPr wrap="square" lIns="0" tIns="0" rIns="0" bIns="0" rtlCol="0"/>
            <a:lstStyle/>
            <a:p>
              <a:endParaRPr/>
            </a:p>
          </p:txBody>
        </p:sp>
        <p:sp>
          <p:nvSpPr>
            <p:cNvPr id="1151" name="object 1151"/>
            <p:cNvSpPr/>
            <p:nvPr/>
          </p:nvSpPr>
          <p:spPr>
            <a:xfrm>
              <a:off x="8838787" y="3823716"/>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152" name="object 1152"/>
            <p:cNvSpPr/>
            <p:nvPr/>
          </p:nvSpPr>
          <p:spPr>
            <a:xfrm>
              <a:off x="8730711" y="3823715"/>
              <a:ext cx="108585" cy="62230"/>
            </a:xfrm>
            <a:custGeom>
              <a:avLst/>
              <a:gdLst/>
              <a:ahLst/>
              <a:cxnLst/>
              <a:rect l="l" t="t" r="r" b="b"/>
              <a:pathLst>
                <a:path w="108584" h="62229">
                  <a:moveTo>
                    <a:pt x="0" y="62229"/>
                  </a:moveTo>
                  <a:lnTo>
                    <a:pt x="7239" y="62229"/>
                  </a:lnTo>
                  <a:lnTo>
                    <a:pt x="7239" y="54609"/>
                  </a:lnTo>
                  <a:lnTo>
                    <a:pt x="14477" y="54609"/>
                  </a:lnTo>
                  <a:lnTo>
                    <a:pt x="21717" y="46862"/>
                  </a:lnTo>
                  <a:lnTo>
                    <a:pt x="21717" y="54609"/>
                  </a:lnTo>
                  <a:lnTo>
                    <a:pt x="35814" y="54609"/>
                  </a:lnTo>
                  <a:lnTo>
                    <a:pt x="35814" y="46862"/>
                  </a:lnTo>
                  <a:lnTo>
                    <a:pt x="43306" y="46862"/>
                  </a:lnTo>
                  <a:lnTo>
                    <a:pt x="43306" y="38988"/>
                  </a:lnTo>
                  <a:lnTo>
                    <a:pt x="50546" y="38988"/>
                  </a:lnTo>
                  <a:lnTo>
                    <a:pt x="50546" y="23240"/>
                  </a:lnTo>
                  <a:lnTo>
                    <a:pt x="57530" y="31114"/>
                  </a:lnTo>
                  <a:lnTo>
                    <a:pt x="57530" y="15366"/>
                  </a:lnTo>
                  <a:lnTo>
                    <a:pt x="86360" y="15366"/>
                  </a:lnTo>
                  <a:lnTo>
                    <a:pt x="86360" y="7238"/>
                  </a:lnTo>
                  <a:lnTo>
                    <a:pt x="93979" y="7238"/>
                  </a:lnTo>
                  <a:lnTo>
                    <a:pt x="93979" y="0"/>
                  </a:lnTo>
                  <a:lnTo>
                    <a:pt x="101219" y="0"/>
                  </a:lnTo>
                  <a:lnTo>
                    <a:pt x="101219" y="7238"/>
                  </a:lnTo>
                  <a:lnTo>
                    <a:pt x="108076" y="7238"/>
                  </a:lnTo>
                </a:path>
              </a:pathLst>
            </a:custGeom>
            <a:ln w="3175">
              <a:solidFill>
                <a:srgbClr val="B1B1B1"/>
              </a:solidFill>
            </a:ln>
          </p:spPr>
          <p:txBody>
            <a:bodyPr wrap="square" lIns="0" tIns="0" rIns="0" bIns="0" rtlCol="0"/>
            <a:lstStyle/>
            <a:p>
              <a:endParaRPr/>
            </a:p>
          </p:txBody>
        </p:sp>
        <p:sp>
          <p:nvSpPr>
            <p:cNvPr id="1153" name="object 1153"/>
            <p:cNvSpPr/>
            <p:nvPr/>
          </p:nvSpPr>
          <p:spPr>
            <a:xfrm>
              <a:off x="8874854" y="3714877"/>
              <a:ext cx="187960" cy="179070"/>
            </a:xfrm>
            <a:custGeom>
              <a:avLst/>
              <a:gdLst/>
              <a:ahLst/>
              <a:cxnLst/>
              <a:rect l="l" t="t" r="r" b="b"/>
              <a:pathLst>
                <a:path w="187959" h="179070">
                  <a:moveTo>
                    <a:pt x="0" y="124333"/>
                  </a:moveTo>
                  <a:lnTo>
                    <a:pt x="7493" y="124333"/>
                  </a:lnTo>
                  <a:lnTo>
                    <a:pt x="7493" y="139954"/>
                  </a:lnTo>
                  <a:lnTo>
                    <a:pt x="14350" y="139954"/>
                  </a:lnTo>
                  <a:lnTo>
                    <a:pt x="14350" y="155448"/>
                  </a:lnTo>
                  <a:lnTo>
                    <a:pt x="36322" y="155448"/>
                  </a:lnTo>
                  <a:lnTo>
                    <a:pt x="36322" y="163195"/>
                  </a:lnTo>
                  <a:lnTo>
                    <a:pt x="43179" y="163195"/>
                  </a:lnTo>
                  <a:lnTo>
                    <a:pt x="43179" y="170687"/>
                  </a:lnTo>
                  <a:lnTo>
                    <a:pt x="50673" y="170687"/>
                  </a:lnTo>
                  <a:lnTo>
                    <a:pt x="50673" y="163195"/>
                  </a:lnTo>
                  <a:lnTo>
                    <a:pt x="57530" y="163195"/>
                  </a:lnTo>
                  <a:lnTo>
                    <a:pt x="57530" y="170687"/>
                  </a:lnTo>
                  <a:lnTo>
                    <a:pt x="64770" y="170687"/>
                  </a:lnTo>
                  <a:lnTo>
                    <a:pt x="64770" y="178816"/>
                  </a:lnTo>
                  <a:lnTo>
                    <a:pt x="72262" y="178816"/>
                  </a:lnTo>
                  <a:lnTo>
                    <a:pt x="79121" y="170687"/>
                  </a:lnTo>
                  <a:lnTo>
                    <a:pt x="93852" y="170687"/>
                  </a:lnTo>
                  <a:lnTo>
                    <a:pt x="93852" y="155448"/>
                  </a:lnTo>
                  <a:lnTo>
                    <a:pt x="108203" y="155448"/>
                  </a:lnTo>
                  <a:lnTo>
                    <a:pt x="108203" y="147700"/>
                  </a:lnTo>
                  <a:lnTo>
                    <a:pt x="122300" y="147700"/>
                  </a:lnTo>
                  <a:lnTo>
                    <a:pt x="122300" y="132206"/>
                  </a:lnTo>
                  <a:lnTo>
                    <a:pt x="129794" y="132206"/>
                  </a:lnTo>
                  <a:lnTo>
                    <a:pt x="137032" y="124333"/>
                  </a:lnTo>
                  <a:lnTo>
                    <a:pt x="143891" y="124333"/>
                  </a:lnTo>
                  <a:lnTo>
                    <a:pt x="143891" y="109093"/>
                  </a:lnTo>
                  <a:lnTo>
                    <a:pt x="158369" y="109093"/>
                  </a:lnTo>
                  <a:lnTo>
                    <a:pt x="158369" y="101092"/>
                  </a:lnTo>
                  <a:lnTo>
                    <a:pt x="179958" y="101092"/>
                  </a:lnTo>
                  <a:lnTo>
                    <a:pt x="179958" y="109093"/>
                  </a:lnTo>
                  <a:lnTo>
                    <a:pt x="187451" y="109093"/>
                  </a:lnTo>
                  <a:lnTo>
                    <a:pt x="187451" y="85471"/>
                  </a:lnTo>
                  <a:lnTo>
                    <a:pt x="179958" y="85471"/>
                  </a:lnTo>
                  <a:lnTo>
                    <a:pt x="179958" y="69596"/>
                  </a:lnTo>
                  <a:lnTo>
                    <a:pt x="172974" y="69596"/>
                  </a:lnTo>
                  <a:lnTo>
                    <a:pt x="172974" y="54102"/>
                  </a:lnTo>
                  <a:lnTo>
                    <a:pt x="158369" y="54102"/>
                  </a:lnTo>
                  <a:lnTo>
                    <a:pt x="151383" y="46990"/>
                  </a:lnTo>
                  <a:lnTo>
                    <a:pt x="151383" y="23622"/>
                  </a:lnTo>
                  <a:lnTo>
                    <a:pt x="158369" y="23622"/>
                  </a:lnTo>
                  <a:lnTo>
                    <a:pt x="158369" y="7366"/>
                  </a:lnTo>
                  <a:lnTo>
                    <a:pt x="165480" y="0"/>
                  </a:lnTo>
                </a:path>
              </a:pathLst>
            </a:custGeom>
            <a:ln w="3175">
              <a:solidFill>
                <a:srgbClr val="B1B1B1"/>
              </a:solidFill>
            </a:ln>
          </p:spPr>
          <p:txBody>
            <a:bodyPr wrap="square" lIns="0" tIns="0" rIns="0" bIns="0" rtlCol="0"/>
            <a:lstStyle/>
            <a:p>
              <a:endParaRPr/>
            </a:p>
          </p:txBody>
        </p:sp>
        <p:sp>
          <p:nvSpPr>
            <p:cNvPr id="1154" name="object 1154"/>
            <p:cNvSpPr/>
            <p:nvPr/>
          </p:nvSpPr>
          <p:spPr>
            <a:xfrm>
              <a:off x="8701882" y="3847084"/>
              <a:ext cx="29209" cy="39370"/>
            </a:xfrm>
            <a:custGeom>
              <a:avLst/>
              <a:gdLst/>
              <a:ahLst/>
              <a:cxnLst/>
              <a:rect l="l" t="t" r="r" b="b"/>
              <a:pathLst>
                <a:path w="29209" h="39370">
                  <a:moveTo>
                    <a:pt x="0" y="0"/>
                  </a:moveTo>
                  <a:lnTo>
                    <a:pt x="21590" y="0"/>
                  </a:lnTo>
                  <a:lnTo>
                    <a:pt x="21590" y="38862"/>
                  </a:lnTo>
                  <a:lnTo>
                    <a:pt x="28828" y="38862"/>
                  </a:lnTo>
                </a:path>
              </a:pathLst>
            </a:custGeom>
            <a:ln w="3175">
              <a:solidFill>
                <a:srgbClr val="B1B1B1"/>
              </a:solidFill>
            </a:ln>
          </p:spPr>
          <p:txBody>
            <a:bodyPr wrap="square" lIns="0" tIns="0" rIns="0" bIns="0" rtlCol="0"/>
            <a:lstStyle/>
            <a:p>
              <a:endParaRPr/>
            </a:p>
          </p:txBody>
        </p:sp>
        <p:sp>
          <p:nvSpPr>
            <p:cNvPr id="1155" name="object 1155"/>
            <p:cNvSpPr/>
            <p:nvPr/>
          </p:nvSpPr>
          <p:spPr>
            <a:xfrm>
              <a:off x="8701881" y="3839210"/>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1156" name="object 1156"/>
            <p:cNvSpPr/>
            <p:nvPr/>
          </p:nvSpPr>
          <p:spPr>
            <a:xfrm>
              <a:off x="8730710" y="3878072"/>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1157" name="object 1157"/>
            <p:cNvSpPr/>
            <p:nvPr/>
          </p:nvSpPr>
          <p:spPr>
            <a:xfrm>
              <a:off x="8644223" y="3707130"/>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58" name="object 1158"/>
            <p:cNvSpPr/>
            <p:nvPr/>
          </p:nvSpPr>
          <p:spPr>
            <a:xfrm>
              <a:off x="8968581" y="3528187"/>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1159" name="object 1159"/>
            <p:cNvSpPr/>
            <p:nvPr/>
          </p:nvSpPr>
          <p:spPr>
            <a:xfrm>
              <a:off x="8968582" y="3536060"/>
              <a:ext cx="70485" cy="179070"/>
            </a:xfrm>
            <a:custGeom>
              <a:avLst/>
              <a:gdLst/>
              <a:ahLst/>
              <a:cxnLst/>
              <a:rect l="l" t="t" r="r" b="b"/>
              <a:pathLst>
                <a:path w="70484" h="179070">
                  <a:moveTo>
                    <a:pt x="70230" y="178815"/>
                  </a:moveTo>
                  <a:lnTo>
                    <a:pt x="70230" y="171069"/>
                  </a:lnTo>
                  <a:lnTo>
                    <a:pt x="63246" y="171069"/>
                  </a:lnTo>
                  <a:lnTo>
                    <a:pt x="63246" y="155447"/>
                  </a:lnTo>
                  <a:lnTo>
                    <a:pt x="49149" y="155447"/>
                  </a:lnTo>
                  <a:lnTo>
                    <a:pt x="49149" y="139953"/>
                  </a:lnTo>
                  <a:lnTo>
                    <a:pt x="27940" y="139953"/>
                  </a:lnTo>
                  <a:lnTo>
                    <a:pt x="27940" y="124078"/>
                  </a:lnTo>
                  <a:lnTo>
                    <a:pt x="20827" y="124078"/>
                  </a:lnTo>
                  <a:lnTo>
                    <a:pt x="20827" y="77343"/>
                  </a:lnTo>
                  <a:lnTo>
                    <a:pt x="14097" y="77343"/>
                  </a:lnTo>
                  <a:lnTo>
                    <a:pt x="14097" y="38480"/>
                  </a:lnTo>
                  <a:lnTo>
                    <a:pt x="6730" y="38480"/>
                  </a:lnTo>
                  <a:lnTo>
                    <a:pt x="6730" y="23240"/>
                  </a:lnTo>
                  <a:lnTo>
                    <a:pt x="0" y="23240"/>
                  </a:lnTo>
                  <a:lnTo>
                    <a:pt x="0" y="0"/>
                  </a:lnTo>
                </a:path>
              </a:pathLst>
            </a:custGeom>
            <a:ln w="3175">
              <a:solidFill>
                <a:srgbClr val="B1B1B1"/>
              </a:solidFill>
            </a:ln>
          </p:spPr>
          <p:txBody>
            <a:bodyPr wrap="square" lIns="0" tIns="0" rIns="0" bIns="0" rtlCol="0"/>
            <a:lstStyle/>
            <a:p>
              <a:endParaRPr/>
            </a:p>
          </p:txBody>
        </p:sp>
        <p:sp>
          <p:nvSpPr>
            <p:cNvPr id="1160" name="object 1160"/>
            <p:cNvSpPr/>
            <p:nvPr/>
          </p:nvSpPr>
          <p:spPr>
            <a:xfrm>
              <a:off x="9033478" y="3714877"/>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1161" name="object 1161"/>
            <p:cNvSpPr/>
            <p:nvPr/>
          </p:nvSpPr>
          <p:spPr>
            <a:xfrm>
              <a:off x="9817323" y="4461725"/>
              <a:ext cx="577215" cy="1165860"/>
            </a:xfrm>
            <a:custGeom>
              <a:avLst/>
              <a:gdLst/>
              <a:ahLst/>
              <a:cxnLst/>
              <a:rect l="l" t="t" r="r" b="b"/>
              <a:pathLst>
                <a:path w="577215" h="1165860">
                  <a:moveTo>
                    <a:pt x="353186" y="1158240"/>
                  </a:moveTo>
                  <a:lnTo>
                    <a:pt x="345948" y="1158240"/>
                  </a:lnTo>
                  <a:lnTo>
                    <a:pt x="345948" y="1165860"/>
                  </a:lnTo>
                  <a:lnTo>
                    <a:pt x="353186" y="1165860"/>
                  </a:lnTo>
                  <a:lnTo>
                    <a:pt x="353186" y="1158240"/>
                  </a:lnTo>
                  <a:close/>
                </a:path>
                <a:path w="577215" h="1165860">
                  <a:moveTo>
                    <a:pt x="382269" y="1143000"/>
                  </a:moveTo>
                  <a:lnTo>
                    <a:pt x="317118" y="1143000"/>
                  </a:lnTo>
                  <a:lnTo>
                    <a:pt x="317118" y="1151890"/>
                  </a:lnTo>
                  <a:lnTo>
                    <a:pt x="338962" y="1151890"/>
                  </a:lnTo>
                  <a:lnTo>
                    <a:pt x="338962" y="1158240"/>
                  </a:lnTo>
                  <a:lnTo>
                    <a:pt x="382269" y="1158240"/>
                  </a:lnTo>
                  <a:lnTo>
                    <a:pt x="382269" y="1143000"/>
                  </a:lnTo>
                  <a:close/>
                </a:path>
                <a:path w="577215" h="1165860">
                  <a:moveTo>
                    <a:pt x="389127" y="1135380"/>
                  </a:moveTo>
                  <a:lnTo>
                    <a:pt x="295401" y="1135380"/>
                  </a:lnTo>
                  <a:lnTo>
                    <a:pt x="295401" y="1143000"/>
                  </a:lnTo>
                  <a:lnTo>
                    <a:pt x="389127" y="1143000"/>
                  </a:lnTo>
                  <a:lnTo>
                    <a:pt x="389127" y="1135380"/>
                  </a:lnTo>
                  <a:close/>
                </a:path>
                <a:path w="577215" h="1165860">
                  <a:moveTo>
                    <a:pt x="396366" y="1127760"/>
                  </a:moveTo>
                  <a:lnTo>
                    <a:pt x="288543" y="1127760"/>
                  </a:lnTo>
                  <a:lnTo>
                    <a:pt x="288543" y="1135380"/>
                  </a:lnTo>
                  <a:lnTo>
                    <a:pt x="396366" y="1135380"/>
                  </a:lnTo>
                  <a:lnTo>
                    <a:pt x="396366" y="1127760"/>
                  </a:lnTo>
                  <a:close/>
                </a:path>
                <a:path w="577215" h="1165860">
                  <a:moveTo>
                    <a:pt x="439927" y="1080770"/>
                  </a:moveTo>
                  <a:lnTo>
                    <a:pt x="259333" y="1080770"/>
                  </a:lnTo>
                  <a:lnTo>
                    <a:pt x="259333" y="1089660"/>
                  </a:lnTo>
                  <a:lnTo>
                    <a:pt x="266573" y="1089660"/>
                  </a:lnTo>
                  <a:lnTo>
                    <a:pt x="266573" y="1097280"/>
                  </a:lnTo>
                  <a:lnTo>
                    <a:pt x="273811" y="1097280"/>
                  </a:lnTo>
                  <a:lnTo>
                    <a:pt x="273811" y="1120140"/>
                  </a:lnTo>
                  <a:lnTo>
                    <a:pt x="281050" y="1120140"/>
                  </a:lnTo>
                  <a:lnTo>
                    <a:pt x="281050" y="1127760"/>
                  </a:lnTo>
                  <a:lnTo>
                    <a:pt x="403605" y="1127760"/>
                  </a:lnTo>
                  <a:lnTo>
                    <a:pt x="418083" y="1120140"/>
                  </a:lnTo>
                  <a:lnTo>
                    <a:pt x="425195" y="1112520"/>
                  </a:lnTo>
                  <a:lnTo>
                    <a:pt x="432434" y="1112520"/>
                  </a:lnTo>
                  <a:lnTo>
                    <a:pt x="439927" y="1104900"/>
                  </a:lnTo>
                  <a:lnTo>
                    <a:pt x="439927" y="1080770"/>
                  </a:lnTo>
                  <a:close/>
                </a:path>
                <a:path w="577215" h="1165860">
                  <a:moveTo>
                    <a:pt x="533400" y="980440"/>
                  </a:moveTo>
                  <a:lnTo>
                    <a:pt x="244982" y="980440"/>
                  </a:lnTo>
                  <a:lnTo>
                    <a:pt x="252475" y="988060"/>
                  </a:lnTo>
                  <a:lnTo>
                    <a:pt x="281050" y="988060"/>
                  </a:lnTo>
                  <a:lnTo>
                    <a:pt x="281050" y="1018540"/>
                  </a:lnTo>
                  <a:lnTo>
                    <a:pt x="266573" y="1018540"/>
                  </a:lnTo>
                  <a:lnTo>
                    <a:pt x="266573" y="1033779"/>
                  </a:lnTo>
                  <a:lnTo>
                    <a:pt x="259333" y="1033779"/>
                  </a:lnTo>
                  <a:lnTo>
                    <a:pt x="259333" y="1057910"/>
                  </a:lnTo>
                  <a:lnTo>
                    <a:pt x="252475" y="1057910"/>
                  </a:lnTo>
                  <a:lnTo>
                    <a:pt x="252475" y="1065530"/>
                  </a:lnTo>
                  <a:lnTo>
                    <a:pt x="244982" y="1065530"/>
                  </a:lnTo>
                  <a:lnTo>
                    <a:pt x="244982" y="1073150"/>
                  </a:lnTo>
                  <a:lnTo>
                    <a:pt x="252475" y="1073150"/>
                  </a:lnTo>
                  <a:lnTo>
                    <a:pt x="252475" y="1080770"/>
                  </a:lnTo>
                  <a:lnTo>
                    <a:pt x="454151" y="1080770"/>
                  </a:lnTo>
                  <a:lnTo>
                    <a:pt x="454151" y="1073150"/>
                  </a:lnTo>
                  <a:lnTo>
                    <a:pt x="461644" y="1065530"/>
                  </a:lnTo>
                  <a:lnTo>
                    <a:pt x="468249" y="1050290"/>
                  </a:lnTo>
                  <a:lnTo>
                    <a:pt x="483234" y="1042669"/>
                  </a:lnTo>
                  <a:lnTo>
                    <a:pt x="483234" y="1033779"/>
                  </a:lnTo>
                  <a:lnTo>
                    <a:pt x="490092" y="1027429"/>
                  </a:lnTo>
                  <a:lnTo>
                    <a:pt x="490092" y="1010919"/>
                  </a:lnTo>
                  <a:lnTo>
                    <a:pt x="504825" y="1010919"/>
                  </a:lnTo>
                  <a:lnTo>
                    <a:pt x="511809" y="1003300"/>
                  </a:lnTo>
                  <a:lnTo>
                    <a:pt x="525906" y="1003300"/>
                  </a:lnTo>
                  <a:lnTo>
                    <a:pt x="525906" y="995679"/>
                  </a:lnTo>
                  <a:lnTo>
                    <a:pt x="533400" y="995679"/>
                  </a:lnTo>
                  <a:lnTo>
                    <a:pt x="533400" y="980440"/>
                  </a:lnTo>
                  <a:close/>
                </a:path>
                <a:path w="577215" h="1165860">
                  <a:moveTo>
                    <a:pt x="281050" y="1010919"/>
                  </a:moveTo>
                  <a:lnTo>
                    <a:pt x="273811" y="1010919"/>
                  </a:lnTo>
                  <a:lnTo>
                    <a:pt x="273811" y="1018540"/>
                  </a:lnTo>
                  <a:lnTo>
                    <a:pt x="281050" y="1018540"/>
                  </a:lnTo>
                  <a:lnTo>
                    <a:pt x="281050" y="1010919"/>
                  </a:lnTo>
                  <a:close/>
                </a:path>
                <a:path w="577215" h="1165860">
                  <a:moveTo>
                    <a:pt x="519049" y="948689"/>
                  </a:moveTo>
                  <a:lnTo>
                    <a:pt x="223265" y="948689"/>
                  </a:lnTo>
                  <a:lnTo>
                    <a:pt x="230758" y="956310"/>
                  </a:lnTo>
                  <a:lnTo>
                    <a:pt x="237998" y="956310"/>
                  </a:lnTo>
                  <a:lnTo>
                    <a:pt x="237998" y="980440"/>
                  </a:lnTo>
                  <a:lnTo>
                    <a:pt x="525906" y="980440"/>
                  </a:lnTo>
                  <a:lnTo>
                    <a:pt x="525906" y="963929"/>
                  </a:lnTo>
                  <a:lnTo>
                    <a:pt x="519049" y="963929"/>
                  </a:lnTo>
                  <a:lnTo>
                    <a:pt x="519049" y="948689"/>
                  </a:lnTo>
                  <a:close/>
                </a:path>
                <a:path w="577215" h="1165860">
                  <a:moveTo>
                    <a:pt x="511809" y="941069"/>
                  </a:moveTo>
                  <a:lnTo>
                    <a:pt x="209168" y="941069"/>
                  </a:lnTo>
                  <a:lnTo>
                    <a:pt x="209168" y="948689"/>
                  </a:lnTo>
                  <a:lnTo>
                    <a:pt x="511809" y="948689"/>
                  </a:lnTo>
                  <a:lnTo>
                    <a:pt x="511809" y="941069"/>
                  </a:lnTo>
                  <a:close/>
                </a:path>
                <a:path w="577215" h="1165860">
                  <a:moveTo>
                    <a:pt x="519049" y="933450"/>
                  </a:moveTo>
                  <a:lnTo>
                    <a:pt x="209168" y="933450"/>
                  </a:lnTo>
                  <a:lnTo>
                    <a:pt x="201675" y="941069"/>
                  </a:lnTo>
                  <a:lnTo>
                    <a:pt x="519049" y="941069"/>
                  </a:lnTo>
                  <a:lnTo>
                    <a:pt x="519049" y="933450"/>
                  </a:lnTo>
                  <a:close/>
                </a:path>
                <a:path w="577215" h="1165860">
                  <a:moveTo>
                    <a:pt x="454151" y="878839"/>
                  </a:moveTo>
                  <a:lnTo>
                    <a:pt x="194817" y="878839"/>
                  </a:lnTo>
                  <a:lnTo>
                    <a:pt x="194817" y="909319"/>
                  </a:lnTo>
                  <a:lnTo>
                    <a:pt x="187578" y="909319"/>
                  </a:lnTo>
                  <a:lnTo>
                    <a:pt x="187578" y="918210"/>
                  </a:lnTo>
                  <a:lnTo>
                    <a:pt x="194817" y="918210"/>
                  </a:lnTo>
                  <a:lnTo>
                    <a:pt x="194817" y="925830"/>
                  </a:lnTo>
                  <a:lnTo>
                    <a:pt x="201675" y="925830"/>
                  </a:lnTo>
                  <a:lnTo>
                    <a:pt x="201675" y="933450"/>
                  </a:lnTo>
                  <a:lnTo>
                    <a:pt x="525906" y="933450"/>
                  </a:lnTo>
                  <a:lnTo>
                    <a:pt x="525906" y="894080"/>
                  </a:lnTo>
                  <a:lnTo>
                    <a:pt x="461644" y="894080"/>
                  </a:lnTo>
                  <a:lnTo>
                    <a:pt x="461644" y="886460"/>
                  </a:lnTo>
                  <a:lnTo>
                    <a:pt x="454151" y="886460"/>
                  </a:lnTo>
                  <a:lnTo>
                    <a:pt x="454151" y="878839"/>
                  </a:lnTo>
                  <a:close/>
                </a:path>
                <a:path w="577215" h="1165860">
                  <a:moveTo>
                    <a:pt x="525906" y="886460"/>
                  </a:moveTo>
                  <a:lnTo>
                    <a:pt x="475741" y="886460"/>
                  </a:lnTo>
                  <a:lnTo>
                    <a:pt x="475741" y="894080"/>
                  </a:lnTo>
                  <a:lnTo>
                    <a:pt x="525906" y="894080"/>
                  </a:lnTo>
                  <a:lnTo>
                    <a:pt x="525906" y="886460"/>
                  </a:lnTo>
                  <a:close/>
                </a:path>
                <a:path w="577215" h="1165860">
                  <a:moveTo>
                    <a:pt x="461644" y="878839"/>
                  </a:moveTo>
                  <a:lnTo>
                    <a:pt x="454151" y="886460"/>
                  </a:lnTo>
                  <a:lnTo>
                    <a:pt x="461644" y="886460"/>
                  </a:lnTo>
                  <a:lnTo>
                    <a:pt x="461644" y="878839"/>
                  </a:lnTo>
                  <a:close/>
                </a:path>
                <a:path w="577215" h="1165860">
                  <a:moveTo>
                    <a:pt x="519049" y="878839"/>
                  </a:moveTo>
                  <a:lnTo>
                    <a:pt x="497331" y="878839"/>
                  </a:lnTo>
                  <a:lnTo>
                    <a:pt x="497331" y="886460"/>
                  </a:lnTo>
                  <a:lnTo>
                    <a:pt x="519049" y="886460"/>
                  </a:lnTo>
                  <a:lnTo>
                    <a:pt x="519049" y="878839"/>
                  </a:lnTo>
                  <a:close/>
                </a:path>
                <a:path w="577215" h="1165860">
                  <a:moveTo>
                    <a:pt x="533400" y="878839"/>
                  </a:moveTo>
                  <a:lnTo>
                    <a:pt x="519049" y="878839"/>
                  </a:lnTo>
                  <a:lnTo>
                    <a:pt x="519049" y="886460"/>
                  </a:lnTo>
                  <a:lnTo>
                    <a:pt x="533400" y="886460"/>
                  </a:lnTo>
                  <a:lnTo>
                    <a:pt x="533400" y="878839"/>
                  </a:lnTo>
                  <a:close/>
                </a:path>
                <a:path w="577215" h="1165860">
                  <a:moveTo>
                    <a:pt x="439927" y="871219"/>
                  </a:moveTo>
                  <a:lnTo>
                    <a:pt x="201675" y="871219"/>
                  </a:lnTo>
                  <a:lnTo>
                    <a:pt x="201675" y="878839"/>
                  </a:lnTo>
                  <a:lnTo>
                    <a:pt x="439927" y="878839"/>
                  </a:lnTo>
                  <a:lnTo>
                    <a:pt x="439927" y="871219"/>
                  </a:lnTo>
                  <a:close/>
                </a:path>
                <a:path w="577215" h="1165860">
                  <a:moveTo>
                    <a:pt x="540892" y="871219"/>
                  </a:moveTo>
                  <a:lnTo>
                    <a:pt x="511809" y="871219"/>
                  </a:lnTo>
                  <a:lnTo>
                    <a:pt x="511809" y="878839"/>
                  </a:lnTo>
                  <a:lnTo>
                    <a:pt x="540892" y="878839"/>
                  </a:lnTo>
                  <a:lnTo>
                    <a:pt x="540892" y="871219"/>
                  </a:lnTo>
                  <a:close/>
                </a:path>
                <a:path w="577215" h="1165860">
                  <a:moveTo>
                    <a:pt x="403605" y="855980"/>
                  </a:moveTo>
                  <a:lnTo>
                    <a:pt x="187578" y="855980"/>
                  </a:lnTo>
                  <a:lnTo>
                    <a:pt x="187578" y="871219"/>
                  </a:lnTo>
                  <a:lnTo>
                    <a:pt x="410844" y="871219"/>
                  </a:lnTo>
                  <a:lnTo>
                    <a:pt x="403605" y="863600"/>
                  </a:lnTo>
                  <a:lnTo>
                    <a:pt x="403605" y="855980"/>
                  </a:lnTo>
                  <a:close/>
                </a:path>
                <a:path w="577215" h="1165860">
                  <a:moveTo>
                    <a:pt x="432434" y="863600"/>
                  </a:moveTo>
                  <a:lnTo>
                    <a:pt x="418083" y="863600"/>
                  </a:lnTo>
                  <a:lnTo>
                    <a:pt x="418083" y="871219"/>
                  </a:lnTo>
                  <a:lnTo>
                    <a:pt x="432434" y="871219"/>
                  </a:lnTo>
                  <a:lnTo>
                    <a:pt x="432434" y="863600"/>
                  </a:lnTo>
                  <a:close/>
                </a:path>
                <a:path w="577215" h="1165860">
                  <a:moveTo>
                    <a:pt x="519049" y="863600"/>
                  </a:moveTo>
                  <a:lnTo>
                    <a:pt x="519049" y="871219"/>
                  </a:lnTo>
                  <a:lnTo>
                    <a:pt x="525906" y="871219"/>
                  </a:lnTo>
                  <a:lnTo>
                    <a:pt x="519049" y="863600"/>
                  </a:lnTo>
                  <a:close/>
                </a:path>
                <a:path w="577215" h="1165860">
                  <a:moveTo>
                    <a:pt x="547497" y="863600"/>
                  </a:moveTo>
                  <a:lnTo>
                    <a:pt x="533400" y="863600"/>
                  </a:lnTo>
                  <a:lnTo>
                    <a:pt x="533400" y="871219"/>
                  </a:lnTo>
                  <a:lnTo>
                    <a:pt x="547497" y="871219"/>
                  </a:lnTo>
                  <a:lnTo>
                    <a:pt x="547497" y="863600"/>
                  </a:lnTo>
                  <a:close/>
                </a:path>
                <a:path w="577215" h="1165860">
                  <a:moveTo>
                    <a:pt x="418083" y="831850"/>
                  </a:moveTo>
                  <a:lnTo>
                    <a:pt x="180085" y="831850"/>
                  </a:lnTo>
                  <a:lnTo>
                    <a:pt x="180085" y="855980"/>
                  </a:lnTo>
                  <a:lnTo>
                    <a:pt x="410844" y="855980"/>
                  </a:lnTo>
                  <a:lnTo>
                    <a:pt x="410844" y="848360"/>
                  </a:lnTo>
                  <a:lnTo>
                    <a:pt x="418083" y="848360"/>
                  </a:lnTo>
                  <a:lnTo>
                    <a:pt x="418083" y="831850"/>
                  </a:lnTo>
                  <a:close/>
                </a:path>
                <a:path w="577215" h="1165860">
                  <a:moveTo>
                    <a:pt x="425195" y="808989"/>
                  </a:moveTo>
                  <a:lnTo>
                    <a:pt x="144017" y="808989"/>
                  </a:lnTo>
                  <a:lnTo>
                    <a:pt x="144017" y="816610"/>
                  </a:lnTo>
                  <a:lnTo>
                    <a:pt x="151510" y="816610"/>
                  </a:lnTo>
                  <a:lnTo>
                    <a:pt x="151510" y="824230"/>
                  </a:lnTo>
                  <a:lnTo>
                    <a:pt x="173100" y="824230"/>
                  </a:lnTo>
                  <a:lnTo>
                    <a:pt x="173100" y="831850"/>
                  </a:lnTo>
                  <a:lnTo>
                    <a:pt x="425195" y="831850"/>
                  </a:lnTo>
                  <a:lnTo>
                    <a:pt x="425195" y="808989"/>
                  </a:lnTo>
                  <a:close/>
                </a:path>
                <a:path w="577215" h="1165860">
                  <a:moveTo>
                    <a:pt x="108203" y="816610"/>
                  </a:moveTo>
                  <a:lnTo>
                    <a:pt x="100710" y="816610"/>
                  </a:lnTo>
                  <a:lnTo>
                    <a:pt x="100710" y="824230"/>
                  </a:lnTo>
                  <a:lnTo>
                    <a:pt x="108203" y="824230"/>
                  </a:lnTo>
                  <a:lnTo>
                    <a:pt x="108203" y="816610"/>
                  </a:lnTo>
                  <a:close/>
                </a:path>
                <a:path w="577215" h="1165860">
                  <a:moveTo>
                    <a:pt x="115061" y="808989"/>
                  </a:moveTo>
                  <a:lnTo>
                    <a:pt x="86232" y="808989"/>
                  </a:lnTo>
                  <a:lnTo>
                    <a:pt x="86232" y="816610"/>
                  </a:lnTo>
                  <a:lnTo>
                    <a:pt x="115061" y="816610"/>
                  </a:lnTo>
                  <a:lnTo>
                    <a:pt x="115061" y="808989"/>
                  </a:lnTo>
                  <a:close/>
                </a:path>
                <a:path w="577215" h="1165860">
                  <a:moveTo>
                    <a:pt x="129793" y="808989"/>
                  </a:moveTo>
                  <a:lnTo>
                    <a:pt x="122300" y="808989"/>
                  </a:lnTo>
                  <a:lnTo>
                    <a:pt x="122300" y="816610"/>
                  </a:lnTo>
                  <a:lnTo>
                    <a:pt x="129793" y="816610"/>
                  </a:lnTo>
                  <a:lnTo>
                    <a:pt x="129793" y="808989"/>
                  </a:lnTo>
                  <a:close/>
                </a:path>
                <a:path w="577215" h="1165860">
                  <a:moveTo>
                    <a:pt x="317118" y="786130"/>
                  </a:moveTo>
                  <a:lnTo>
                    <a:pt x="72135" y="786130"/>
                  </a:lnTo>
                  <a:lnTo>
                    <a:pt x="72135" y="808989"/>
                  </a:lnTo>
                  <a:lnTo>
                    <a:pt x="403605" y="808989"/>
                  </a:lnTo>
                  <a:lnTo>
                    <a:pt x="403605" y="801369"/>
                  </a:lnTo>
                  <a:lnTo>
                    <a:pt x="360679" y="801369"/>
                  </a:lnTo>
                  <a:lnTo>
                    <a:pt x="360679" y="793750"/>
                  </a:lnTo>
                  <a:lnTo>
                    <a:pt x="317118" y="793750"/>
                  </a:lnTo>
                  <a:lnTo>
                    <a:pt x="317118" y="786130"/>
                  </a:lnTo>
                  <a:close/>
                </a:path>
                <a:path w="577215" h="1165860">
                  <a:moveTo>
                    <a:pt x="331469" y="754380"/>
                  </a:moveTo>
                  <a:lnTo>
                    <a:pt x="324230" y="754380"/>
                  </a:lnTo>
                  <a:lnTo>
                    <a:pt x="324230" y="793750"/>
                  </a:lnTo>
                  <a:lnTo>
                    <a:pt x="345948" y="793750"/>
                  </a:lnTo>
                  <a:lnTo>
                    <a:pt x="345948" y="786130"/>
                  </a:lnTo>
                  <a:lnTo>
                    <a:pt x="338962" y="786130"/>
                  </a:lnTo>
                  <a:lnTo>
                    <a:pt x="338962" y="762000"/>
                  </a:lnTo>
                  <a:lnTo>
                    <a:pt x="331469" y="762000"/>
                  </a:lnTo>
                  <a:lnTo>
                    <a:pt x="331469" y="754380"/>
                  </a:lnTo>
                  <a:close/>
                </a:path>
                <a:path w="577215" h="1165860">
                  <a:moveTo>
                    <a:pt x="230758" y="731519"/>
                  </a:moveTo>
                  <a:lnTo>
                    <a:pt x="57784" y="731519"/>
                  </a:lnTo>
                  <a:lnTo>
                    <a:pt x="57784" y="739139"/>
                  </a:lnTo>
                  <a:lnTo>
                    <a:pt x="50545" y="746760"/>
                  </a:lnTo>
                  <a:lnTo>
                    <a:pt x="50545" y="762000"/>
                  </a:lnTo>
                  <a:lnTo>
                    <a:pt x="57784" y="762000"/>
                  </a:lnTo>
                  <a:lnTo>
                    <a:pt x="57784" y="786130"/>
                  </a:lnTo>
                  <a:lnTo>
                    <a:pt x="310133" y="786130"/>
                  </a:lnTo>
                  <a:lnTo>
                    <a:pt x="310133" y="778510"/>
                  </a:lnTo>
                  <a:lnTo>
                    <a:pt x="281050" y="778510"/>
                  </a:lnTo>
                  <a:lnTo>
                    <a:pt x="281050" y="754380"/>
                  </a:lnTo>
                  <a:lnTo>
                    <a:pt x="230758" y="754380"/>
                  </a:lnTo>
                  <a:lnTo>
                    <a:pt x="230758" y="731519"/>
                  </a:lnTo>
                  <a:close/>
                </a:path>
                <a:path w="577215" h="1165860">
                  <a:moveTo>
                    <a:pt x="295401" y="769619"/>
                  </a:moveTo>
                  <a:lnTo>
                    <a:pt x="288543" y="769619"/>
                  </a:lnTo>
                  <a:lnTo>
                    <a:pt x="288543" y="778510"/>
                  </a:lnTo>
                  <a:lnTo>
                    <a:pt x="295401" y="778510"/>
                  </a:lnTo>
                  <a:lnTo>
                    <a:pt x="295401" y="769619"/>
                  </a:lnTo>
                  <a:close/>
                </a:path>
                <a:path w="577215" h="1165860">
                  <a:moveTo>
                    <a:pt x="273811" y="731519"/>
                  </a:moveTo>
                  <a:lnTo>
                    <a:pt x="230758" y="731519"/>
                  </a:lnTo>
                  <a:lnTo>
                    <a:pt x="230758" y="739139"/>
                  </a:lnTo>
                  <a:lnTo>
                    <a:pt x="244982" y="739139"/>
                  </a:lnTo>
                  <a:lnTo>
                    <a:pt x="244982" y="746760"/>
                  </a:lnTo>
                  <a:lnTo>
                    <a:pt x="237998" y="746760"/>
                  </a:lnTo>
                  <a:lnTo>
                    <a:pt x="237998" y="754380"/>
                  </a:lnTo>
                  <a:lnTo>
                    <a:pt x="273811" y="754380"/>
                  </a:lnTo>
                  <a:lnTo>
                    <a:pt x="273811" y="731519"/>
                  </a:lnTo>
                  <a:close/>
                </a:path>
                <a:path w="577215" h="1165860">
                  <a:moveTo>
                    <a:pt x="345948" y="731519"/>
                  </a:moveTo>
                  <a:lnTo>
                    <a:pt x="331469" y="731519"/>
                  </a:lnTo>
                  <a:lnTo>
                    <a:pt x="331469" y="739139"/>
                  </a:lnTo>
                  <a:lnTo>
                    <a:pt x="345948" y="739139"/>
                  </a:lnTo>
                  <a:lnTo>
                    <a:pt x="345948" y="731519"/>
                  </a:lnTo>
                  <a:close/>
                </a:path>
                <a:path w="577215" h="1165860">
                  <a:moveTo>
                    <a:pt x="310133" y="669289"/>
                  </a:moveTo>
                  <a:lnTo>
                    <a:pt x="28828" y="669289"/>
                  </a:lnTo>
                  <a:lnTo>
                    <a:pt x="28828" y="699769"/>
                  </a:lnTo>
                  <a:lnTo>
                    <a:pt x="35813" y="699769"/>
                  </a:lnTo>
                  <a:lnTo>
                    <a:pt x="35813" y="707389"/>
                  </a:lnTo>
                  <a:lnTo>
                    <a:pt x="50545" y="707389"/>
                  </a:lnTo>
                  <a:lnTo>
                    <a:pt x="50545" y="731519"/>
                  </a:lnTo>
                  <a:lnTo>
                    <a:pt x="295401" y="731519"/>
                  </a:lnTo>
                  <a:lnTo>
                    <a:pt x="295401" y="716280"/>
                  </a:lnTo>
                  <a:lnTo>
                    <a:pt x="302640" y="716280"/>
                  </a:lnTo>
                  <a:lnTo>
                    <a:pt x="302640" y="692150"/>
                  </a:lnTo>
                  <a:lnTo>
                    <a:pt x="317118" y="692150"/>
                  </a:lnTo>
                  <a:lnTo>
                    <a:pt x="317118" y="684530"/>
                  </a:lnTo>
                  <a:lnTo>
                    <a:pt x="310133" y="684530"/>
                  </a:lnTo>
                  <a:lnTo>
                    <a:pt x="310133" y="669289"/>
                  </a:lnTo>
                  <a:close/>
                </a:path>
                <a:path w="577215" h="1165860">
                  <a:moveTo>
                    <a:pt x="324230" y="692150"/>
                  </a:moveTo>
                  <a:lnTo>
                    <a:pt x="310133" y="692150"/>
                  </a:lnTo>
                  <a:lnTo>
                    <a:pt x="310133" y="707389"/>
                  </a:lnTo>
                  <a:lnTo>
                    <a:pt x="317118" y="707389"/>
                  </a:lnTo>
                  <a:lnTo>
                    <a:pt x="317118" y="716280"/>
                  </a:lnTo>
                  <a:lnTo>
                    <a:pt x="324230" y="716280"/>
                  </a:lnTo>
                  <a:lnTo>
                    <a:pt x="324230" y="731519"/>
                  </a:lnTo>
                  <a:lnTo>
                    <a:pt x="338962" y="731519"/>
                  </a:lnTo>
                  <a:lnTo>
                    <a:pt x="331469" y="722630"/>
                  </a:lnTo>
                  <a:lnTo>
                    <a:pt x="331469" y="699769"/>
                  </a:lnTo>
                  <a:lnTo>
                    <a:pt x="324230" y="699769"/>
                  </a:lnTo>
                  <a:lnTo>
                    <a:pt x="324230" y="692150"/>
                  </a:lnTo>
                  <a:close/>
                </a:path>
                <a:path w="577215" h="1165860">
                  <a:moveTo>
                    <a:pt x="468249" y="645160"/>
                  </a:moveTo>
                  <a:lnTo>
                    <a:pt x="403605" y="645160"/>
                  </a:lnTo>
                  <a:lnTo>
                    <a:pt x="403605" y="654050"/>
                  </a:lnTo>
                  <a:lnTo>
                    <a:pt x="418083" y="654050"/>
                  </a:lnTo>
                  <a:lnTo>
                    <a:pt x="418083" y="669289"/>
                  </a:lnTo>
                  <a:lnTo>
                    <a:pt x="446531" y="669289"/>
                  </a:lnTo>
                  <a:lnTo>
                    <a:pt x="446531" y="684530"/>
                  </a:lnTo>
                  <a:lnTo>
                    <a:pt x="454151" y="684530"/>
                  </a:lnTo>
                  <a:lnTo>
                    <a:pt x="454151" y="676910"/>
                  </a:lnTo>
                  <a:lnTo>
                    <a:pt x="461644" y="676910"/>
                  </a:lnTo>
                  <a:lnTo>
                    <a:pt x="461644" y="661669"/>
                  </a:lnTo>
                  <a:lnTo>
                    <a:pt x="475741" y="661669"/>
                  </a:lnTo>
                  <a:lnTo>
                    <a:pt x="468249" y="645160"/>
                  </a:lnTo>
                  <a:close/>
                </a:path>
                <a:path w="577215" h="1165860">
                  <a:moveTo>
                    <a:pt x="295401" y="645160"/>
                  </a:moveTo>
                  <a:lnTo>
                    <a:pt x="21335" y="645160"/>
                  </a:lnTo>
                  <a:lnTo>
                    <a:pt x="21335" y="661669"/>
                  </a:lnTo>
                  <a:lnTo>
                    <a:pt x="35813" y="661669"/>
                  </a:lnTo>
                  <a:lnTo>
                    <a:pt x="35813" y="669289"/>
                  </a:lnTo>
                  <a:lnTo>
                    <a:pt x="302640" y="669289"/>
                  </a:lnTo>
                  <a:lnTo>
                    <a:pt x="302640" y="654050"/>
                  </a:lnTo>
                  <a:lnTo>
                    <a:pt x="295401" y="654050"/>
                  </a:lnTo>
                  <a:lnTo>
                    <a:pt x="295401" y="645160"/>
                  </a:lnTo>
                  <a:close/>
                </a:path>
                <a:path w="577215" h="1165860">
                  <a:moveTo>
                    <a:pt x="475741" y="661669"/>
                  </a:moveTo>
                  <a:lnTo>
                    <a:pt x="461644" y="661669"/>
                  </a:lnTo>
                  <a:lnTo>
                    <a:pt x="468249" y="669289"/>
                  </a:lnTo>
                  <a:lnTo>
                    <a:pt x="475741" y="669289"/>
                  </a:lnTo>
                  <a:lnTo>
                    <a:pt x="475741" y="661669"/>
                  </a:lnTo>
                  <a:close/>
                </a:path>
                <a:path w="577215" h="1165860">
                  <a:moveTo>
                    <a:pt x="317118" y="629919"/>
                  </a:moveTo>
                  <a:lnTo>
                    <a:pt x="28828" y="629919"/>
                  </a:lnTo>
                  <a:lnTo>
                    <a:pt x="28828" y="645160"/>
                  </a:lnTo>
                  <a:lnTo>
                    <a:pt x="302640" y="645160"/>
                  </a:lnTo>
                  <a:lnTo>
                    <a:pt x="302640" y="637539"/>
                  </a:lnTo>
                  <a:lnTo>
                    <a:pt x="317118" y="637539"/>
                  </a:lnTo>
                  <a:lnTo>
                    <a:pt x="317118" y="629919"/>
                  </a:lnTo>
                  <a:close/>
                </a:path>
                <a:path w="577215" h="1165860">
                  <a:moveTo>
                    <a:pt x="389127" y="637539"/>
                  </a:moveTo>
                  <a:lnTo>
                    <a:pt x="382269" y="637539"/>
                  </a:lnTo>
                  <a:lnTo>
                    <a:pt x="382269" y="645160"/>
                  </a:lnTo>
                  <a:lnTo>
                    <a:pt x="389127" y="645160"/>
                  </a:lnTo>
                  <a:lnTo>
                    <a:pt x="389127" y="637539"/>
                  </a:lnTo>
                  <a:close/>
                </a:path>
                <a:path w="577215" h="1165860">
                  <a:moveTo>
                    <a:pt x="490092" y="614680"/>
                  </a:moveTo>
                  <a:lnTo>
                    <a:pt x="374776" y="614680"/>
                  </a:lnTo>
                  <a:lnTo>
                    <a:pt x="374776" y="637539"/>
                  </a:lnTo>
                  <a:lnTo>
                    <a:pt x="396366" y="637539"/>
                  </a:lnTo>
                  <a:lnTo>
                    <a:pt x="396366" y="645160"/>
                  </a:lnTo>
                  <a:lnTo>
                    <a:pt x="475741" y="645160"/>
                  </a:lnTo>
                  <a:lnTo>
                    <a:pt x="475741" y="629919"/>
                  </a:lnTo>
                  <a:lnTo>
                    <a:pt x="483234" y="629919"/>
                  </a:lnTo>
                  <a:lnTo>
                    <a:pt x="490092" y="622300"/>
                  </a:lnTo>
                  <a:lnTo>
                    <a:pt x="490092" y="614680"/>
                  </a:lnTo>
                  <a:close/>
                </a:path>
                <a:path w="577215" h="1165860">
                  <a:moveTo>
                    <a:pt x="324230" y="614680"/>
                  </a:moveTo>
                  <a:lnTo>
                    <a:pt x="43052" y="614680"/>
                  </a:lnTo>
                  <a:lnTo>
                    <a:pt x="43052" y="629919"/>
                  </a:lnTo>
                  <a:lnTo>
                    <a:pt x="310133" y="629919"/>
                  </a:lnTo>
                  <a:lnTo>
                    <a:pt x="310133" y="622300"/>
                  </a:lnTo>
                  <a:lnTo>
                    <a:pt x="324230" y="622300"/>
                  </a:lnTo>
                  <a:lnTo>
                    <a:pt x="324230" y="614680"/>
                  </a:lnTo>
                  <a:close/>
                </a:path>
                <a:path w="577215" h="1165860">
                  <a:moveTo>
                    <a:pt x="353186" y="614680"/>
                  </a:moveTo>
                  <a:lnTo>
                    <a:pt x="331469" y="614680"/>
                  </a:lnTo>
                  <a:lnTo>
                    <a:pt x="331469" y="622300"/>
                  </a:lnTo>
                  <a:lnTo>
                    <a:pt x="353186" y="622300"/>
                  </a:lnTo>
                  <a:lnTo>
                    <a:pt x="353186" y="614680"/>
                  </a:lnTo>
                  <a:close/>
                </a:path>
                <a:path w="577215" h="1165860">
                  <a:moveTo>
                    <a:pt x="345948" y="607060"/>
                  </a:moveTo>
                  <a:lnTo>
                    <a:pt x="35813" y="607060"/>
                  </a:lnTo>
                  <a:lnTo>
                    <a:pt x="35813" y="614680"/>
                  </a:lnTo>
                  <a:lnTo>
                    <a:pt x="345948" y="614680"/>
                  </a:lnTo>
                  <a:lnTo>
                    <a:pt x="345948" y="607060"/>
                  </a:lnTo>
                  <a:close/>
                </a:path>
                <a:path w="577215" h="1165860">
                  <a:moveTo>
                    <a:pt x="504825" y="607060"/>
                  </a:moveTo>
                  <a:lnTo>
                    <a:pt x="367283" y="607060"/>
                  </a:lnTo>
                  <a:lnTo>
                    <a:pt x="367283" y="614680"/>
                  </a:lnTo>
                  <a:lnTo>
                    <a:pt x="504825" y="614680"/>
                  </a:lnTo>
                  <a:lnTo>
                    <a:pt x="504825" y="607060"/>
                  </a:lnTo>
                  <a:close/>
                </a:path>
                <a:path w="577215" h="1165860">
                  <a:moveTo>
                    <a:pt x="490092" y="582930"/>
                  </a:moveTo>
                  <a:lnTo>
                    <a:pt x="302640" y="582930"/>
                  </a:lnTo>
                  <a:lnTo>
                    <a:pt x="302640" y="590550"/>
                  </a:lnTo>
                  <a:lnTo>
                    <a:pt x="310133" y="590550"/>
                  </a:lnTo>
                  <a:lnTo>
                    <a:pt x="310133" y="599439"/>
                  </a:lnTo>
                  <a:lnTo>
                    <a:pt x="43052" y="599439"/>
                  </a:lnTo>
                  <a:lnTo>
                    <a:pt x="43052" y="607060"/>
                  </a:lnTo>
                  <a:lnTo>
                    <a:pt x="497331" y="607060"/>
                  </a:lnTo>
                  <a:lnTo>
                    <a:pt x="497331" y="599439"/>
                  </a:lnTo>
                  <a:lnTo>
                    <a:pt x="490092" y="590550"/>
                  </a:lnTo>
                  <a:lnTo>
                    <a:pt x="490092" y="582930"/>
                  </a:lnTo>
                  <a:close/>
                </a:path>
                <a:path w="577215" h="1165860">
                  <a:moveTo>
                    <a:pt x="461644" y="474980"/>
                  </a:moveTo>
                  <a:lnTo>
                    <a:pt x="35813" y="474980"/>
                  </a:lnTo>
                  <a:lnTo>
                    <a:pt x="35813" y="505460"/>
                  </a:lnTo>
                  <a:lnTo>
                    <a:pt x="28828" y="513080"/>
                  </a:lnTo>
                  <a:lnTo>
                    <a:pt x="35813" y="513080"/>
                  </a:lnTo>
                  <a:lnTo>
                    <a:pt x="35813" y="528319"/>
                  </a:lnTo>
                  <a:lnTo>
                    <a:pt x="28828" y="528319"/>
                  </a:lnTo>
                  <a:lnTo>
                    <a:pt x="28828" y="560069"/>
                  </a:lnTo>
                  <a:lnTo>
                    <a:pt x="35813" y="560069"/>
                  </a:lnTo>
                  <a:lnTo>
                    <a:pt x="35813" y="599439"/>
                  </a:lnTo>
                  <a:lnTo>
                    <a:pt x="281050" y="599439"/>
                  </a:lnTo>
                  <a:lnTo>
                    <a:pt x="281050" y="590550"/>
                  </a:lnTo>
                  <a:lnTo>
                    <a:pt x="259333" y="590550"/>
                  </a:lnTo>
                  <a:lnTo>
                    <a:pt x="259333" y="575310"/>
                  </a:lnTo>
                  <a:lnTo>
                    <a:pt x="273811" y="575310"/>
                  </a:lnTo>
                  <a:lnTo>
                    <a:pt x="273811" y="567689"/>
                  </a:lnTo>
                  <a:lnTo>
                    <a:pt x="461644" y="567689"/>
                  </a:lnTo>
                  <a:lnTo>
                    <a:pt x="461644" y="552450"/>
                  </a:lnTo>
                  <a:lnTo>
                    <a:pt x="454151" y="552450"/>
                  </a:lnTo>
                  <a:lnTo>
                    <a:pt x="454151" y="537210"/>
                  </a:lnTo>
                  <a:lnTo>
                    <a:pt x="446531" y="537210"/>
                  </a:lnTo>
                  <a:lnTo>
                    <a:pt x="446531" y="482600"/>
                  </a:lnTo>
                  <a:lnTo>
                    <a:pt x="454151" y="482600"/>
                  </a:lnTo>
                  <a:lnTo>
                    <a:pt x="461644" y="474980"/>
                  </a:lnTo>
                  <a:close/>
                </a:path>
                <a:path w="577215" h="1165860">
                  <a:moveTo>
                    <a:pt x="288543" y="567689"/>
                  </a:moveTo>
                  <a:lnTo>
                    <a:pt x="273811" y="567689"/>
                  </a:lnTo>
                  <a:lnTo>
                    <a:pt x="273811" y="582930"/>
                  </a:lnTo>
                  <a:lnTo>
                    <a:pt x="288543" y="582930"/>
                  </a:lnTo>
                  <a:lnTo>
                    <a:pt x="288543" y="567689"/>
                  </a:lnTo>
                  <a:close/>
                </a:path>
                <a:path w="577215" h="1165860">
                  <a:moveTo>
                    <a:pt x="468249" y="567689"/>
                  </a:moveTo>
                  <a:lnTo>
                    <a:pt x="288543" y="567689"/>
                  </a:lnTo>
                  <a:lnTo>
                    <a:pt x="288543" y="582930"/>
                  </a:lnTo>
                  <a:lnTo>
                    <a:pt x="483234" y="582930"/>
                  </a:lnTo>
                  <a:lnTo>
                    <a:pt x="483234" y="575310"/>
                  </a:lnTo>
                  <a:lnTo>
                    <a:pt x="468249" y="575310"/>
                  </a:lnTo>
                  <a:lnTo>
                    <a:pt x="468249" y="567689"/>
                  </a:lnTo>
                  <a:close/>
                </a:path>
                <a:path w="577215" h="1165860">
                  <a:moveTo>
                    <a:pt x="468249" y="567689"/>
                  </a:moveTo>
                  <a:lnTo>
                    <a:pt x="468249" y="575310"/>
                  </a:lnTo>
                  <a:lnTo>
                    <a:pt x="475741" y="575310"/>
                  </a:lnTo>
                  <a:lnTo>
                    <a:pt x="468249" y="567689"/>
                  </a:lnTo>
                  <a:close/>
                </a:path>
                <a:path w="577215" h="1165860">
                  <a:moveTo>
                    <a:pt x="28828" y="467360"/>
                  </a:moveTo>
                  <a:lnTo>
                    <a:pt x="14097" y="467360"/>
                  </a:lnTo>
                  <a:lnTo>
                    <a:pt x="14097" y="474980"/>
                  </a:lnTo>
                  <a:lnTo>
                    <a:pt x="28828" y="474980"/>
                  </a:lnTo>
                  <a:lnTo>
                    <a:pt x="28828" y="467360"/>
                  </a:lnTo>
                  <a:close/>
                </a:path>
                <a:path w="577215" h="1165860">
                  <a:moveTo>
                    <a:pt x="468249" y="450850"/>
                  </a:moveTo>
                  <a:lnTo>
                    <a:pt x="7238" y="450850"/>
                  </a:lnTo>
                  <a:lnTo>
                    <a:pt x="7238" y="467360"/>
                  </a:lnTo>
                  <a:lnTo>
                    <a:pt x="28828" y="467360"/>
                  </a:lnTo>
                  <a:lnTo>
                    <a:pt x="28828" y="474980"/>
                  </a:lnTo>
                  <a:lnTo>
                    <a:pt x="475741" y="474980"/>
                  </a:lnTo>
                  <a:lnTo>
                    <a:pt x="475741" y="458469"/>
                  </a:lnTo>
                  <a:lnTo>
                    <a:pt x="468249" y="458469"/>
                  </a:lnTo>
                  <a:lnTo>
                    <a:pt x="468249" y="450850"/>
                  </a:lnTo>
                  <a:close/>
                </a:path>
                <a:path w="577215" h="1165860">
                  <a:moveTo>
                    <a:pt x="475741" y="427989"/>
                  </a:moveTo>
                  <a:lnTo>
                    <a:pt x="28828" y="427989"/>
                  </a:lnTo>
                  <a:lnTo>
                    <a:pt x="28828" y="435610"/>
                  </a:lnTo>
                  <a:lnTo>
                    <a:pt x="14097" y="435610"/>
                  </a:lnTo>
                  <a:lnTo>
                    <a:pt x="14097" y="443230"/>
                  </a:lnTo>
                  <a:lnTo>
                    <a:pt x="0" y="443230"/>
                  </a:lnTo>
                  <a:lnTo>
                    <a:pt x="0" y="450850"/>
                  </a:lnTo>
                  <a:lnTo>
                    <a:pt x="475741" y="450850"/>
                  </a:lnTo>
                  <a:lnTo>
                    <a:pt x="475741" y="427989"/>
                  </a:lnTo>
                  <a:close/>
                </a:path>
                <a:path w="577215" h="1165860">
                  <a:moveTo>
                    <a:pt x="28828" y="427989"/>
                  </a:moveTo>
                  <a:lnTo>
                    <a:pt x="21335" y="427989"/>
                  </a:lnTo>
                  <a:lnTo>
                    <a:pt x="21335" y="435610"/>
                  </a:lnTo>
                  <a:lnTo>
                    <a:pt x="28828" y="435610"/>
                  </a:lnTo>
                  <a:lnTo>
                    <a:pt x="28828" y="427989"/>
                  </a:lnTo>
                  <a:close/>
                </a:path>
                <a:path w="577215" h="1165860">
                  <a:moveTo>
                    <a:pt x="533400" y="373380"/>
                  </a:moveTo>
                  <a:lnTo>
                    <a:pt x="35813" y="373380"/>
                  </a:lnTo>
                  <a:lnTo>
                    <a:pt x="35813" y="420369"/>
                  </a:lnTo>
                  <a:lnTo>
                    <a:pt x="43052" y="420369"/>
                  </a:lnTo>
                  <a:lnTo>
                    <a:pt x="43052" y="427989"/>
                  </a:lnTo>
                  <a:lnTo>
                    <a:pt x="497331" y="427989"/>
                  </a:lnTo>
                  <a:lnTo>
                    <a:pt x="497331" y="411480"/>
                  </a:lnTo>
                  <a:lnTo>
                    <a:pt x="504825" y="411480"/>
                  </a:lnTo>
                  <a:lnTo>
                    <a:pt x="504825" y="405130"/>
                  </a:lnTo>
                  <a:lnTo>
                    <a:pt x="511809" y="405130"/>
                  </a:lnTo>
                  <a:lnTo>
                    <a:pt x="511809" y="388619"/>
                  </a:lnTo>
                  <a:lnTo>
                    <a:pt x="525906" y="388619"/>
                  </a:lnTo>
                  <a:lnTo>
                    <a:pt x="525906" y="381000"/>
                  </a:lnTo>
                  <a:lnTo>
                    <a:pt x="533400" y="381000"/>
                  </a:lnTo>
                  <a:lnTo>
                    <a:pt x="533400" y="373380"/>
                  </a:lnTo>
                  <a:close/>
                </a:path>
                <a:path w="577215" h="1165860">
                  <a:moveTo>
                    <a:pt x="540892" y="365760"/>
                  </a:moveTo>
                  <a:lnTo>
                    <a:pt x="43052" y="365760"/>
                  </a:lnTo>
                  <a:lnTo>
                    <a:pt x="43052" y="373380"/>
                  </a:lnTo>
                  <a:lnTo>
                    <a:pt x="540892" y="373380"/>
                  </a:lnTo>
                  <a:lnTo>
                    <a:pt x="540892" y="365760"/>
                  </a:lnTo>
                  <a:close/>
                </a:path>
                <a:path w="577215" h="1165860">
                  <a:moveTo>
                    <a:pt x="576706" y="318769"/>
                  </a:moveTo>
                  <a:lnTo>
                    <a:pt x="57784" y="318769"/>
                  </a:lnTo>
                  <a:lnTo>
                    <a:pt x="57784" y="349250"/>
                  </a:lnTo>
                  <a:lnTo>
                    <a:pt x="50545" y="349250"/>
                  </a:lnTo>
                  <a:lnTo>
                    <a:pt x="50545" y="365760"/>
                  </a:lnTo>
                  <a:lnTo>
                    <a:pt x="533400" y="365760"/>
                  </a:lnTo>
                  <a:lnTo>
                    <a:pt x="533400" y="349250"/>
                  </a:lnTo>
                  <a:lnTo>
                    <a:pt x="540892" y="342900"/>
                  </a:lnTo>
                  <a:lnTo>
                    <a:pt x="540892" y="326389"/>
                  </a:lnTo>
                  <a:lnTo>
                    <a:pt x="576706" y="326389"/>
                  </a:lnTo>
                  <a:lnTo>
                    <a:pt x="576706" y="318769"/>
                  </a:lnTo>
                  <a:close/>
                </a:path>
                <a:path w="577215" h="1165860">
                  <a:moveTo>
                    <a:pt x="569467" y="311150"/>
                  </a:moveTo>
                  <a:lnTo>
                    <a:pt x="64642" y="311150"/>
                  </a:lnTo>
                  <a:lnTo>
                    <a:pt x="64642" y="318769"/>
                  </a:lnTo>
                  <a:lnTo>
                    <a:pt x="569467" y="318769"/>
                  </a:lnTo>
                  <a:lnTo>
                    <a:pt x="569467" y="311150"/>
                  </a:lnTo>
                  <a:close/>
                </a:path>
                <a:path w="577215" h="1165860">
                  <a:moveTo>
                    <a:pt x="569467" y="295910"/>
                  </a:moveTo>
                  <a:lnTo>
                    <a:pt x="79120" y="295910"/>
                  </a:lnTo>
                  <a:lnTo>
                    <a:pt x="79120" y="311150"/>
                  </a:lnTo>
                  <a:lnTo>
                    <a:pt x="576706" y="311150"/>
                  </a:lnTo>
                  <a:lnTo>
                    <a:pt x="576706" y="303529"/>
                  </a:lnTo>
                  <a:lnTo>
                    <a:pt x="569467" y="303529"/>
                  </a:lnTo>
                  <a:lnTo>
                    <a:pt x="569467" y="295910"/>
                  </a:lnTo>
                  <a:close/>
                </a:path>
                <a:path w="577215" h="1165860">
                  <a:moveTo>
                    <a:pt x="562609" y="280669"/>
                  </a:moveTo>
                  <a:lnTo>
                    <a:pt x="72135" y="280669"/>
                  </a:lnTo>
                  <a:lnTo>
                    <a:pt x="72135" y="288289"/>
                  </a:lnTo>
                  <a:lnTo>
                    <a:pt x="86232" y="288289"/>
                  </a:lnTo>
                  <a:lnTo>
                    <a:pt x="86232" y="295910"/>
                  </a:lnTo>
                  <a:lnTo>
                    <a:pt x="562609" y="295910"/>
                  </a:lnTo>
                  <a:lnTo>
                    <a:pt x="562609" y="280669"/>
                  </a:lnTo>
                  <a:close/>
                </a:path>
                <a:path w="577215" h="1165860">
                  <a:moveTo>
                    <a:pt x="100710" y="218439"/>
                  </a:moveTo>
                  <a:lnTo>
                    <a:pt x="79120" y="218439"/>
                  </a:lnTo>
                  <a:lnTo>
                    <a:pt x="72135" y="226060"/>
                  </a:lnTo>
                  <a:lnTo>
                    <a:pt x="72135" y="241300"/>
                  </a:lnTo>
                  <a:lnTo>
                    <a:pt x="79120" y="241300"/>
                  </a:lnTo>
                  <a:lnTo>
                    <a:pt x="79120" y="248919"/>
                  </a:lnTo>
                  <a:lnTo>
                    <a:pt x="72135" y="248919"/>
                  </a:lnTo>
                  <a:lnTo>
                    <a:pt x="72135" y="271779"/>
                  </a:lnTo>
                  <a:lnTo>
                    <a:pt x="64642" y="271779"/>
                  </a:lnTo>
                  <a:lnTo>
                    <a:pt x="64642" y="280669"/>
                  </a:lnTo>
                  <a:lnTo>
                    <a:pt x="547497" y="280669"/>
                  </a:lnTo>
                  <a:lnTo>
                    <a:pt x="547497" y="264160"/>
                  </a:lnTo>
                  <a:lnTo>
                    <a:pt x="540892" y="264160"/>
                  </a:lnTo>
                  <a:lnTo>
                    <a:pt x="540892" y="233679"/>
                  </a:lnTo>
                  <a:lnTo>
                    <a:pt x="547497" y="233679"/>
                  </a:lnTo>
                  <a:lnTo>
                    <a:pt x="547497" y="226060"/>
                  </a:lnTo>
                  <a:lnTo>
                    <a:pt x="100710" y="226060"/>
                  </a:lnTo>
                  <a:lnTo>
                    <a:pt x="100710" y="218439"/>
                  </a:lnTo>
                  <a:close/>
                </a:path>
                <a:path w="577215" h="1165860">
                  <a:moveTo>
                    <a:pt x="547497" y="233679"/>
                  </a:moveTo>
                  <a:lnTo>
                    <a:pt x="540892" y="233679"/>
                  </a:lnTo>
                  <a:lnTo>
                    <a:pt x="540892" y="241300"/>
                  </a:lnTo>
                  <a:lnTo>
                    <a:pt x="547497" y="241300"/>
                  </a:lnTo>
                  <a:lnTo>
                    <a:pt x="547497" y="233679"/>
                  </a:lnTo>
                  <a:close/>
                </a:path>
                <a:path w="577215" h="1165860">
                  <a:moveTo>
                    <a:pt x="547497" y="209550"/>
                  </a:moveTo>
                  <a:lnTo>
                    <a:pt x="108203" y="209550"/>
                  </a:lnTo>
                  <a:lnTo>
                    <a:pt x="108203" y="226060"/>
                  </a:lnTo>
                  <a:lnTo>
                    <a:pt x="555116" y="226060"/>
                  </a:lnTo>
                  <a:lnTo>
                    <a:pt x="555116" y="218439"/>
                  </a:lnTo>
                  <a:lnTo>
                    <a:pt x="547497" y="218439"/>
                  </a:lnTo>
                  <a:lnTo>
                    <a:pt x="547497" y="209550"/>
                  </a:lnTo>
                  <a:close/>
                </a:path>
                <a:path w="577215" h="1165860">
                  <a:moveTo>
                    <a:pt x="519049" y="171450"/>
                  </a:moveTo>
                  <a:lnTo>
                    <a:pt x="115061" y="171450"/>
                  </a:lnTo>
                  <a:lnTo>
                    <a:pt x="115061" y="179069"/>
                  </a:lnTo>
                  <a:lnTo>
                    <a:pt x="100710" y="179069"/>
                  </a:lnTo>
                  <a:lnTo>
                    <a:pt x="100710" y="209550"/>
                  </a:lnTo>
                  <a:lnTo>
                    <a:pt x="540892" y="209550"/>
                  </a:lnTo>
                  <a:lnTo>
                    <a:pt x="540892" y="201929"/>
                  </a:lnTo>
                  <a:lnTo>
                    <a:pt x="525906" y="201929"/>
                  </a:lnTo>
                  <a:lnTo>
                    <a:pt x="525906" y="186689"/>
                  </a:lnTo>
                  <a:lnTo>
                    <a:pt x="519049" y="186689"/>
                  </a:lnTo>
                  <a:lnTo>
                    <a:pt x="519049" y="171450"/>
                  </a:lnTo>
                  <a:close/>
                </a:path>
                <a:path w="577215" h="1165860">
                  <a:moveTo>
                    <a:pt x="533400" y="194310"/>
                  </a:moveTo>
                  <a:lnTo>
                    <a:pt x="525906" y="194310"/>
                  </a:lnTo>
                  <a:lnTo>
                    <a:pt x="525906" y="201929"/>
                  </a:lnTo>
                  <a:lnTo>
                    <a:pt x="533400" y="201929"/>
                  </a:lnTo>
                  <a:lnTo>
                    <a:pt x="533400" y="194310"/>
                  </a:lnTo>
                  <a:close/>
                </a:path>
                <a:path w="577215" h="1165860">
                  <a:moveTo>
                    <a:pt x="533400" y="163829"/>
                  </a:moveTo>
                  <a:lnTo>
                    <a:pt x="122300" y="163829"/>
                  </a:lnTo>
                  <a:lnTo>
                    <a:pt x="122300" y="171450"/>
                  </a:lnTo>
                  <a:lnTo>
                    <a:pt x="525906" y="171450"/>
                  </a:lnTo>
                  <a:lnTo>
                    <a:pt x="525906" y="179069"/>
                  </a:lnTo>
                  <a:lnTo>
                    <a:pt x="533400" y="179069"/>
                  </a:lnTo>
                  <a:lnTo>
                    <a:pt x="533400" y="163829"/>
                  </a:lnTo>
                  <a:close/>
                </a:path>
                <a:path w="577215" h="1165860">
                  <a:moveTo>
                    <a:pt x="547497" y="139700"/>
                  </a:moveTo>
                  <a:lnTo>
                    <a:pt x="144017" y="139700"/>
                  </a:lnTo>
                  <a:lnTo>
                    <a:pt x="144017" y="154939"/>
                  </a:lnTo>
                  <a:lnTo>
                    <a:pt x="137032" y="154939"/>
                  </a:lnTo>
                  <a:lnTo>
                    <a:pt x="137032" y="163829"/>
                  </a:lnTo>
                  <a:lnTo>
                    <a:pt x="547497" y="163829"/>
                  </a:lnTo>
                  <a:lnTo>
                    <a:pt x="547497" y="139700"/>
                  </a:lnTo>
                  <a:close/>
                </a:path>
                <a:path w="577215" h="1165860">
                  <a:moveTo>
                    <a:pt x="562609" y="101600"/>
                  </a:moveTo>
                  <a:lnTo>
                    <a:pt x="173100" y="101600"/>
                  </a:lnTo>
                  <a:lnTo>
                    <a:pt x="173100" y="109219"/>
                  </a:lnTo>
                  <a:lnTo>
                    <a:pt x="165607" y="109219"/>
                  </a:lnTo>
                  <a:lnTo>
                    <a:pt x="165607" y="132079"/>
                  </a:lnTo>
                  <a:lnTo>
                    <a:pt x="158368" y="132079"/>
                  </a:lnTo>
                  <a:lnTo>
                    <a:pt x="158368" y="139700"/>
                  </a:lnTo>
                  <a:lnTo>
                    <a:pt x="555116" y="139700"/>
                  </a:lnTo>
                  <a:lnTo>
                    <a:pt x="555116" y="124460"/>
                  </a:lnTo>
                  <a:lnTo>
                    <a:pt x="562609" y="124460"/>
                  </a:lnTo>
                  <a:lnTo>
                    <a:pt x="562609" y="101600"/>
                  </a:lnTo>
                  <a:close/>
                </a:path>
                <a:path w="577215" h="1165860">
                  <a:moveTo>
                    <a:pt x="180085" y="92710"/>
                  </a:moveTo>
                  <a:lnTo>
                    <a:pt x="173100" y="92710"/>
                  </a:lnTo>
                  <a:lnTo>
                    <a:pt x="165607" y="101600"/>
                  </a:lnTo>
                  <a:lnTo>
                    <a:pt x="180085" y="101600"/>
                  </a:lnTo>
                  <a:lnTo>
                    <a:pt x="180085" y="92710"/>
                  </a:lnTo>
                  <a:close/>
                </a:path>
                <a:path w="577215" h="1165860">
                  <a:moveTo>
                    <a:pt x="562609" y="92710"/>
                  </a:moveTo>
                  <a:lnTo>
                    <a:pt x="180085" y="92710"/>
                  </a:lnTo>
                  <a:lnTo>
                    <a:pt x="180085" y="101600"/>
                  </a:lnTo>
                  <a:lnTo>
                    <a:pt x="569467" y="101600"/>
                  </a:lnTo>
                  <a:lnTo>
                    <a:pt x="562609" y="92710"/>
                  </a:lnTo>
                  <a:close/>
                </a:path>
                <a:path w="577215" h="1165860">
                  <a:moveTo>
                    <a:pt x="360679" y="86360"/>
                  </a:moveTo>
                  <a:lnTo>
                    <a:pt x="180085" y="86360"/>
                  </a:lnTo>
                  <a:lnTo>
                    <a:pt x="187578" y="92710"/>
                  </a:lnTo>
                  <a:lnTo>
                    <a:pt x="374776" y="92710"/>
                  </a:lnTo>
                  <a:lnTo>
                    <a:pt x="360679" y="86360"/>
                  </a:lnTo>
                  <a:close/>
                </a:path>
                <a:path w="577215" h="1165860">
                  <a:moveTo>
                    <a:pt x="569467" y="0"/>
                  </a:moveTo>
                  <a:lnTo>
                    <a:pt x="555116" y="7619"/>
                  </a:lnTo>
                  <a:lnTo>
                    <a:pt x="533400" y="15239"/>
                  </a:lnTo>
                  <a:lnTo>
                    <a:pt x="525906" y="15239"/>
                  </a:lnTo>
                  <a:lnTo>
                    <a:pt x="504825" y="24129"/>
                  </a:lnTo>
                  <a:lnTo>
                    <a:pt x="483234" y="39369"/>
                  </a:lnTo>
                  <a:lnTo>
                    <a:pt x="454151" y="46989"/>
                  </a:lnTo>
                  <a:lnTo>
                    <a:pt x="425195" y="69850"/>
                  </a:lnTo>
                  <a:lnTo>
                    <a:pt x="410844" y="69850"/>
                  </a:lnTo>
                  <a:lnTo>
                    <a:pt x="374776" y="92710"/>
                  </a:lnTo>
                  <a:lnTo>
                    <a:pt x="569467" y="92710"/>
                  </a:lnTo>
                  <a:lnTo>
                    <a:pt x="569467" y="0"/>
                  </a:lnTo>
                  <a:close/>
                </a:path>
                <a:path w="577215" h="1165860">
                  <a:moveTo>
                    <a:pt x="194817" y="77469"/>
                  </a:moveTo>
                  <a:lnTo>
                    <a:pt x="187578" y="77469"/>
                  </a:lnTo>
                  <a:lnTo>
                    <a:pt x="187578" y="86360"/>
                  </a:lnTo>
                  <a:lnTo>
                    <a:pt x="194817" y="86360"/>
                  </a:lnTo>
                  <a:lnTo>
                    <a:pt x="194817" y="77469"/>
                  </a:lnTo>
                  <a:close/>
                </a:path>
                <a:path w="577215" h="1165860">
                  <a:moveTo>
                    <a:pt x="288543" y="62229"/>
                  </a:moveTo>
                  <a:lnTo>
                    <a:pt x="173100" y="62229"/>
                  </a:lnTo>
                  <a:lnTo>
                    <a:pt x="180085" y="69850"/>
                  </a:lnTo>
                  <a:lnTo>
                    <a:pt x="187578" y="69850"/>
                  </a:lnTo>
                  <a:lnTo>
                    <a:pt x="194817" y="77469"/>
                  </a:lnTo>
                  <a:lnTo>
                    <a:pt x="194817" y="86360"/>
                  </a:lnTo>
                  <a:lnTo>
                    <a:pt x="353186" y="86360"/>
                  </a:lnTo>
                  <a:lnTo>
                    <a:pt x="345948" y="77469"/>
                  </a:lnTo>
                  <a:lnTo>
                    <a:pt x="338962" y="77469"/>
                  </a:lnTo>
                  <a:lnTo>
                    <a:pt x="288543" y="62229"/>
                  </a:lnTo>
                  <a:close/>
                </a:path>
                <a:path w="577215" h="1165860">
                  <a:moveTo>
                    <a:pt x="223265" y="39369"/>
                  </a:moveTo>
                  <a:lnTo>
                    <a:pt x="187578" y="39369"/>
                  </a:lnTo>
                  <a:lnTo>
                    <a:pt x="187578" y="62229"/>
                  </a:lnTo>
                  <a:lnTo>
                    <a:pt x="281050" y="62229"/>
                  </a:lnTo>
                  <a:lnTo>
                    <a:pt x="273811" y="54610"/>
                  </a:lnTo>
                  <a:lnTo>
                    <a:pt x="259333" y="54610"/>
                  </a:lnTo>
                  <a:lnTo>
                    <a:pt x="230758" y="46989"/>
                  </a:lnTo>
                  <a:lnTo>
                    <a:pt x="223265" y="39369"/>
                  </a:lnTo>
                  <a:close/>
                </a:path>
                <a:path w="577215" h="1165860">
                  <a:moveTo>
                    <a:pt x="186054" y="33019"/>
                  </a:moveTo>
                  <a:lnTo>
                    <a:pt x="180085" y="39369"/>
                  </a:lnTo>
                  <a:lnTo>
                    <a:pt x="209168" y="39369"/>
                  </a:lnTo>
                  <a:lnTo>
                    <a:pt x="186054" y="33019"/>
                  </a:lnTo>
                  <a:close/>
                </a:path>
              </a:pathLst>
            </a:custGeom>
            <a:solidFill>
              <a:srgbClr val="FFFFFF"/>
            </a:solidFill>
          </p:spPr>
          <p:txBody>
            <a:bodyPr wrap="square" lIns="0" tIns="0" rIns="0" bIns="0" rtlCol="0"/>
            <a:lstStyle/>
            <a:p>
              <a:endParaRPr/>
            </a:p>
          </p:txBody>
        </p:sp>
        <p:sp>
          <p:nvSpPr>
            <p:cNvPr id="1162" name="object 1162"/>
            <p:cNvSpPr/>
            <p:nvPr/>
          </p:nvSpPr>
          <p:spPr>
            <a:xfrm>
              <a:off x="9997535" y="4492372"/>
              <a:ext cx="7620" cy="1905"/>
            </a:xfrm>
            <a:custGeom>
              <a:avLst/>
              <a:gdLst/>
              <a:ahLst/>
              <a:cxnLst/>
              <a:rect l="l" t="t" r="r" b="b"/>
              <a:pathLst>
                <a:path w="7620" h="1904">
                  <a:moveTo>
                    <a:pt x="7239" y="0"/>
                  </a:moveTo>
                  <a:lnTo>
                    <a:pt x="0" y="0"/>
                  </a:lnTo>
                  <a:lnTo>
                    <a:pt x="5842" y="1904"/>
                  </a:lnTo>
                  <a:lnTo>
                    <a:pt x="7239" y="0"/>
                  </a:lnTo>
                  <a:close/>
                </a:path>
              </a:pathLst>
            </a:custGeom>
            <a:solidFill>
              <a:srgbClr val="FFFFFF"/>
            </a:solidFill>
          </p:spPr>
          <p:txBody>
            <a:bodyPr wrap="square" lIns="0" tIns="0" rIns="0" bIns="0" rtlCol="0"/>
            <a:lstStyle/>
            <a:p>
              <a:endParaRPr/>
            </a:p>
          </p:txBody>
        </p:sp>
        <p:sp>
          <p:nvSpPr>
            <p:cNvPr id="1163" name="object 1163"/>
            <p:cNvSpPr/>
            <p:nvPr/>
          </p:nvSpPr>
          <p:spPr>
            <a:xfrm>
              <a:off x="9882219" y="4679034"/>
              <a:ext cx="7620" cy="8255"/>
            </a:xfrm>
            <a:custGeom>
              <a:avLst/>
              <a:gdLst/>
              <a:ahLst/>
              <a:cxnLst/>
              <a:rect l="l" t="t" r="r" b="b"/>
              <a:pathLst>
                <a:path w="7620" h="8254">
                  <a:moveTo>
                    <a:pt x="0" y="7775"/>
                  </a:moveTo>
                  <a:lnTo>
                    <a:pt x="7208" y="7775"/>
                  </a:lnTo>
                  <a:lnTo>
                    <a:pt x="7208" y="0"/>
                  </a:lnTo>
                  <a:lnTo>
                    <a:pt x="0" y="0"/>
                  </a:lnTo>
                  <a:lnTo>
                    <a:pt x="0" y="7775"/>
                  </a:lnTo>
                  <a:close/>
                </a:path>
              </a:pathLst>
            </a:custGeom>
            <a:solidFill>
              <a:srgbClr val="FFFFFF"/>
            </a:solidFill>
          </p:spPr>
          <p:txBody>
            <a:bodyPr wrap="square" lIns="0" tIns="0" rIns="0" bIns="0" rtlCol="0"/>
            <a:lstStyle/>
            <a:p>
              <a:endParaRPr/>
            </a:p>
          </p:txBody>
        </p:sp>
        <p:sp>
          <p:nvSpPr>
            <p:cNvPr id="1164" name="object 1164"/>
            <p:cNvSpPr/>
            <p:nvPr/>
          </p:nvSpPr>
          <p:spPr>
            <a:xfrm>
              <a:off x="10257123" y="5137757"/>
              <a:ext cx="7620" cy="8255"/>
            </a:xfrm>
            <a:custGeom>
              <a:avLst/>
              <a:gdLst/>
              <a:ahLst/>
              <a:cxnLst/>
              <a:rect l="l" t="t" r="r" b="b"/>
              <a:pathLst>
                <a:path w="7620" h="8254">
                  <a:moveTo>
                    <a:pt x="0" y="7775"/>
                  </a:moveTo>
                  <a:lnTo>
                    <a:pt x="7208" y="7775"/>
                  </a:lnTo>
                  <a:lnTo>
                    <a:pt x="7208" y="0"/>
                  </a:lnTo>
                  <a:lnTo>
                    <a:pt x="0" y="0"/>
                  </a:lnTo>
                  <a:lnTo>
                    <a:pt x="0" y="7775"/>
                  </a:lnTo>
                  <a:close/>
                </a:path>
              </a:pathLst>
            </a:custGeom>
            <a:solidFill>
              <a:srgbClr val="FFFFFF"/>
            </a:solidFill>
          </p:spPr>
          <p:txBody>
            <a:bodyPr wrap="square" lIns="0" tIns="0" rIns="0" bIns="0" rtlCol="0"/>
            <a:lstStyle/>
            <a:p>
              <a:endParaRPr/>
            </a:p>
          </p:txBody>
        </p:sp>
        <p:sp>
          <p:nvSpPr>
            <p:cNvPr id="1165" name="object 1165"/>
            <p:cNvSpPr/>
            <p:nvPr/>
          </p:nvSpPr>
          <p:spPr>
            <a:xfrm>
              <a:off x="10157937" y="5184367"/>
              <a:ext cx="5715" cy="8255"/>
            </a:xfrm>
            <a:custGeom>
              <a:avLst/>
              <a:gdLst/>
              <a:ahLst/>
              <a:cxnLst/>
              <a:rect l="l" t="t" r="r" b="b"/>
              <a:pathLst>
                <a:path w="5715" h="8254">
                  <a:moveTo>
                    <a:pt x="0" y="7774"/>
                  </a:moveTo>
                  <a:lnTo>
                    <a:pt x="5405" y="7774"/>
                  </a:lnTo>
                  <a:lnTo>
                    <a:pt x="5405" y="0"/>
                  </a:lnTo>
                  <a:lnTo>
                    <a:pt x="0" y="0"/>
                  </a:lnTo>
                  <a:lnTo>
                    <a:pt x="0" y="7774"/>
                  </a:lnTo>
                  <a:close/>
                </a:path>
              </a:pathLst>
            </a:custGeom>
            <a:solidFill>
              <a:srgbClr val="FFFFFF"/>
            </a:solidFill>
          </p:spPr>
          <p:txBody>
            <a:bodyPr wrap="square" lIns="0" tIns="0" rIns="0" bIns="0" rtlCol="0"/>
            <a:lstStyle/>
            <a:p>
              <a:endParaRPr/>
            </a:p>
          </p:txBody>
        </p:sp>
        <p:sp>
          <p:nvSpPr>
            <p:cNvPr id="1166" name="object 1166"/>
            <p:cNvSpPr/>
            <p:nvPr/>
          </p:nvSpPr>
          <p:spPr>
            <a:xfrm>
              <a:off x="10163397" y="5246597"/>
              <a:ext cx="7620" cy="8255"/>
            </a:xfrm>
            <a:custGeom>
              <a:avLst/>
              <a:gdLst/>
              <a:ahLst/>
              <a:cxnLst/>
              <a:rect l="l" t="t" r="r" b="b"/>
              <a:pathLst>
                <a:path w="7620" h="8254">
                  <a:moveTo>
                    <a:pt x="0" y="7775"/>
                  </a:moveTo>
                  <a:lnTo>
                    <a:pt x="7208" y="7775"/>
                  </a:lnTo>
                  <a:lnTo>
                    <a:pt x="7208" y="0"/>
                  </a:lnTo>
                  <a:lnTo>
                    <a:pt x="0" y="0"/>
                  </a:lnTo>
                  <a:lnTo>
                    <a:pt x="0" y="7775"/>
                  </a:lnTo>
                  <a:close/>
                </a:path>
              </a:pathLst>
            </a:custGeom>
            <a:solidFill>
              <a:srgbClr val="FFFFFF"/>
            </a:solidFill>
          </p:spPr>
          <p:txBody>
            <a:bodyPr wrap="square" lIns="0" tIns="0" rIns="0" bIns="0" rtlCol="0"/>
            <a:lstStyle/>
            <a:p>
              <a:endParaRPr/>
            </a:p>
          </p:txBody>
        </p:sp>
        <p:sp>
          <p:nvSpPr>
            <p:cNvPr id="1167" name="object 1167"/>
            <p:cNvSpPr/>
            <p:nvPr/>
          </p:nvSpPr>
          <p:spPr>
            <a:xfrm>
              <a:off x="10372439" y="5339841"/>
              <a:ext cx="29209" cy="46990"/>
            </a:xfrm>
            <a:custGeom>
              <a:avLst/>
              <a:gdLst/>
              <a:ahLst/>
              <a:cxnLst/>
              <a:rect l="l" t="t" r="r" b="b"/>
              <a:pathLst>
                <a:path w="29209" h="46989">
                  <a:moveTo>
                    <a:pt x="0" y="0"/>
                  </a:moveTo>
                  <a:lnTo>
                    <a:pt x="0" y="46736"/>
                  </a:lnTo>
                  <a:lnTo>
                    <a:pt x="28828" y="31115"/>
                  </a:lnTo>
                  <a:lnTo>
                    <a:pt x="28828" y="23368"/>
                  </a:lnTo>
                  <a:lnTo>
                    <a:pt x="14350" y="8128"/>
                  </a:lnTo>
                  <a:lnTo>
                    <a:pt x="7493" y="8128"/>
                  </a:lnTo>
                  <a:lnTo>
                    <a:pt x="0" y="0"/>
                  </a:lnTo>
                  <a:close/>
                </a:path>
              </a:pathLst>
            </a:custGeom>
            <a:solidFill>
              <a:srgbClr val="FFFFFF"/>
            </a:solidFill>
          </p:spPr>
          <p:txBody>
            <a:bodyPr wrap="square" lIns="0" tIns="0" rIns="0" bIns="0" rtlCol="0"/>
            <a:lstStyle/>
            <a:p>
              <a:endParaRPr/>
            </a:p>
          </p:txBody>
        </p:sp>
        <p:sp>
          <p:nvSpPr>
            <p:cNvPr id="1168" name="object 1168"/>
            <p:cNvSpPr/>
            <p:nvPr/>
          </p:nvSpPr>
          <p:spPr>
            <a:xfrm>
              <a:off x="10350722" y="5339942"/>
              <a:ext cx="7620" cy="8255"/>
            </a:xfrm>
            <a:custGeom>
              <a:avLst/>
              <a:gdLst/>
              <a:ahLst/>
              <a:cxnLst/>
              <a:rect l="l" t="t" r="r" b="b"/>
              <a:pathLst>
                <a:path w="7620" h="8254">
                  <a:moveTo>
                    <a:pt x="0" y="7775"/>
                  </a:moveTo>
                  <a:lnTo>
                    <a:pt x="7208" y="7775"/>
                  </a:lnTo>
                  <a:lnTo>
                    <a:pt x="7208" y="0"/>
                  </a:lnTo>
                  <a:lnTo>
                    <a:pt x="0" y="0"/>
                  </a:lnTo>
                  <a:lnTo>
                    <a:pt x="0" y="7775"/>
                  </a:lnTo>
                  <a:close/>
                </a:path>
              </a:pathLst>
            </a:custGeom>
            <a:solidFill>
              <a:srgbClr val="FFFFFF"/>
            </a:solidFill>
          </p:spPr>
          <p:txBody>
            <a:bodyPr wrap="square" lIns="0" tIns="0" rIns="0" bIns="0" rtlCol="0"/>
            <a:lstStyle/>
            <a:p>
              <a:endParaRPr/>
            </a:p>
          </p:txBody>
        </p:sp>
        <p:sp>
          <p:nvSpPr>
            <p:cNvPr id="1169" name="object 1169"/>
            <p:cNvSpPr/>
            <p:nvPr/>
          </p:nvSpPr>
          <p:spPr>
            <a:xfrm>
              <a:off x="10242645" y="5285459"/>
              <a:ext cx="7620" cy="8255"/>
            </a:xfrm>
            <a:custGeom>
              <a:avLst/>
              <a:gdLst/>
              <a:ahLst/>
              <a:cxnLst/>
              <a:rect l="l" t="t" r="r" b="b"/>
              <a:pathLst>
                <a:path w="7620" h="8254">
                  <a:moveTo>
                    <a:pt x="0" y="7775"/>
                  </a:moveTo>
                  <a:lnTo>
                    <a:pt x="7208" y="7775"/>
                  </a:lnTo>
                  <a:lnTo>
                    <a:pt x="7208" y="0"/>
                  </a:lnTo>
                  <a:lnTo>
                    <a:pt x="0" y="0"/>
                  </a:lnTo>
                  <a:lnTo>
                    <a:pt x="0" y="7775"/>
                  </a:lnTo>
                  <a:close/>
                </a:path>
              </a:pathLst>
            </a:custGeom>
            <a:solidFill>
              <a:srgbClr val="FFFFFF"/>
            </a:solidFill>
          </p:spPr>
          <p:txBody>
            <a:bodyPr wrap="square" lIns="0" tIns="0" rIns="0" bIns="0" rtlCol="0"/>
            <a:lstStyle/>
            <a:p>
              <a:endParaRPr/>
            </a:p>
          </p:txBody>
        </p:sp>
        <p:sp>
          <p:nvSpPr>
            <p:cNvPr id="1170" name="object 1170"/>
            <p:cNvSpPr/>
            <p:nvPr/>
          </p:nvSpPr>
          <p:spPr>
            <a:xfrm>
              <a:off x="10249884" y="5324348"/>
              <a:ext cx="7620" cy="8255"/>
            </a:xfrm>
            <a:custGeom>
              <a:avLst/>
              <a:gdLst/>
              <a:ahLst/>
              <a:cxnLst/>
              <a:rect l="l" t="t" r="r" b="b"/>
              <a:pathLst>
                <a:path w="7620" h="8254">
                  <a:moveTo>
                    <a:pt x="7239" y="0"/>
                  </a:moveTo>
                  <a:lnTo>
                    <a:pt x="0" y="0"/>
                  </a:lnTo>
                  <a:lnTo>
                    <a:pt x="7239" y="7746"/>
                  </a:lnTo>
                  <a:lnTo>
                    <a:pt x="7239" y="0"/>
                  </a:lnTo>
                  <a:close/>
                </a:path>
              </a:pathLst>
            </a:custGeom>
            <a:solidFill>
              <a:srgbClr val="FFFFFF"/>
            </a:solidFill>
          </p:spPr>
          <p:txBody>
            <a:bodyPr wrap="square" lIns="0" tIns="0" rIns="0" bIns="0" rtlCol="0"/>
            <a:lstStyle/>
            <a:p>
              <a:endParaRPr/>
            </a:p>
          </p:txBody>
        </p:sp>
        <p:sp>
          <p:nvSpPr>
            <p:cNvPr id="1171" name="object 1171"/>
            <p:cNvSpPr/>
            <p:nvPr/>
          </p:nvSpPr>
          <p:spPr>
            <a:xfrm>
              <a:off x="10170510" y="5176619"/>
              <a:ext cx="9525" cy="8255"/>
            </a:xfrm>
            <a:custGeom>
              <a:avLst/>
              <a:gdLst/>
              <a:ahLst/>
              <a:cxnLst/>
              <a:rect l="l" t="t" r="r" b="b"/>
              <a:pathLst>
                <a:path w="9525" h="8254">
                  <a:moveTo>
                    <a:pt x="0" y="7775"/>
                  </a:moveTo>
                  <a:lnTo>
                    <a:pt x="9010" y="7775"/>
                  </a:lnTo>
                  <a:lnTo>
                    <a:pt x="9010" y="0"/>
                  </a:lnTo>
                  <a:lnTo>
                    <a:pt x="0" y="0"/>
                  </a:lnTo>
                  <a:lnTo>
                    <a:pt x="0" y="7775"/>
                  </a:lnTo>
                  <a:close/>
                </a:path>
              </a:pathLst>
            </a:custGeom>
            <a:solidFill>
              <a:srgbClr val="FFFFFF"/>
            </a:solidFill>
          </p:spPr>
          <p:txBody>
            <a:bodyPr wrap="square" lIns="0" tIns="0" rIns="0" bIns="0" rtlCol="0"/>
            <a:lstStyle/>
            <a:p>
              <a:endParaRPr/>
            </a:p>
          </p:txBody>
        </p:sp>
        <p:sp>
          <p:nvSpPr>
            <p:cNvPr id="1172" name="object 1172"/>
            <p:cNvSpPr/>
            <p:nvPr/>
          </p:nvSpPr>
          <p:spPr>
            <a:xfrm>
              <a:off x="10179526" y="5207735"/>
              <a:ext cx="5715" cy="8255"/>
            </a:xfrm>
            <a:custGeom>
              <a:avLst/>
              <a:gdLst/>
              <a:ahLst/>
              <a:cxnLst/>
              <a:rect l="l" t="t" r="r" b="b"/>
              <a:pathLst>
                <a:path w="5715" h="8254">
                  <a:moveTo>
                    <a:pt x="0" y="7774"/>
                  </a:moveTo>
                  <a:lnTo>
                    <a:pt x="5405" y="7774"/>
                  </a:lnTo>
                  <a:lnTo>
                    <a:pt x="5405" y="0"/>
                  </a:lnTo>
                  <a:lnTo>
                    <a:pt x="0" y="0"/>
                  </a:lnTo>
                  <a:lnTo>
                    <a:pt x="0" y="7774"/>
                  </a:lnTo>
                  <a:close/>
                </a:path>
              </a:pathLst>
            </a:custGeom>
            <a:solidFill>
              <a:srgbClr val="FFFFFF"/>
            </a:solidFill>
          </p:spPr>
          <p:txBody>
            <a:bodyPr wrap="square" lIns="0" tIns="0" rIns="0" bIns="0" rtlCol="0"/>
            <a:lstStyle/>
            <a:p>
              <a:endParaRPr/>
            </a:p>
          </p:txBody>
        </p:sp>
        <p:sp>
          <p:nvSpPr>
            <p:cNvPr id="1173" name="object 1173"/>
            <p:cNvSpPr/>
            <p:nvPr/>
          </p:nvSpPr>
          <p:spPr>
            <a:xfrm>
              <a:off x="10386789" y="4469003"/>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174" name="object 1174"/>
            <p:cNvSpPr/>
            <p:nvPr/>
          </p:nvSpPr>
          <p:spPr>
            <a:xfrm>
              <a:off x="10004774" y="4461256"/>
              <a:ext cx="382270" cy="93345"/>
            </a:xfrm>
            <a:custGeom>
              <a:avLst/>
              <a:gdLst/>
              <a:ahLst/>
              <a:cxnLst/>
              <a:rect l="l" t="t" r="r" b="b"/>
              <a:pathLst>
                <a:path w="382270" h="93345">
                  <a:moveTo>
                    <a:pt x="382015" y="7874"/>
                  </a:moveTo>
                  <a:lnTo>
                    <a:pt x="382015" y="0"/>
                  </a:lnTo>
                  <a:lnTo>
                    <a:pt x="367664" y="7874"/>
                  </a:lnTo>
                  <a:lnTo>
                    <a:pt x="346075" y="15367"/>
                  </a:lnTo>
                  <a:lnTo>
                    <a:pt x="338581" y="15367"/>
                  </a:lnTo>
                  <a:lnTo>
                    <a:pt x="317626" y="23495"/>
                  </a:lnTo>
                  <a:lnTo>
                    <a:pt x="296163" y="38735"/>
                  </a:lnTo>
                  <a:lnTo>
                    <a:pt x="267080" y="46863"/>
                  </a:lnTo>
                  <a:lnTo>
                    <a:pt x="238378" y="70231"/>
                  </a:lnTo>
                  <a:lnTo>
                    <a:pt x="223900" y="70231"/>
                  </a:lnTo>
                  <a:lnTo>
                    <a:pt x="187959" y="93345"/>
                  </a:lnTo>
                  <a:lnTo>
                    <a:pt x="173989" y="85852"/>
                  </a:lnTo>
                  <a:lnTo>
                    <a:pt x="166497" y="85852"/>
                  </a:lnTo>
                  <a:lnTo>
                    <a:pt x="159257" y="77724"/>
                  </a:lnTo>
                  <a:lnTo>
                    <a:pt x="152400" y="77724"/>
                  </a:lnTo>
                  <a:lnTo>
                    <a:pt x="102107" y="62103"/>
                  </a:lnTo>
                  <a:lnTo>
                    <a:pt x="94614" y="62103"/>
                  </a:lnTo>
                  <a:lnTo>
                    <a:pt x="87375" y="54610"/>
                  </a:lnTo>
                  <a:lnTo>
                    <a:pt x="73025" y="54610"/>
                  </a:lnTo>
                  <a:lnTo>
                    <a:pt x="44576" y="46863"/>
                  </a:lnTo>
                  <a:lnTo>
                    <a:pt x="37083" y="38735"/>
                  </a:lnTo>
                  <a:lnTo>
                    <a:pt x="22986" y="38735"/>
                  </a:lnTo>
                  <a:lnTo>
                    <a:pt x="0" y="32512"/>
                  </a:lnTo>
                </a:path>
              </a:pathLst>
            </a:custGeom>
            <a:ln w="3175">
              <a:solidFill>
                <a:srgbClr val="B1B1B1"/>
              </a:solidFill>
            </a:ln>
          </p:spPr>
          <p:txBody>
            <a:bodyPr wrap="square" lIns="0" tIns="0" rIns="0" bIns="0" rtlCol="0"/>
            <a:lstStyle/>
            <a:p>
              <a:endParaRPr/>
            </a:p>
          </p:txBody>
        </p:sp>
        <p:sp>
          <p:nvSpPr>
            <p:cNvPr id="1175" name="object 1175"/>
            <p:cNvSpPr/>
            <p:nvPr/>
          </p:nvSpPr>
          <p:spPr>
            <a:xfrm>
              <a:off x="10285063" y="4469004"/>
              <a:ext cx="109855" cy="467487"/>
            </a:xfrm>
            <a:prstGeom prst="rect">
              <a:avLst/>
            </a:prstGeom>
            <a:blipFill>
              <a:blip r:embed="rId15" cstate="print"/>
              <a:stretch>
                <a:fillRect/>
              </a:stretch>
            </a:blipFill>
          </p:spPr>
          <p:txBody>
            <a:bodyPr wrap="square" lIns="0" tIns="0" rIns="0" bIns="0" rtlCol="0"/>
            <a:lstStyle/>
            <a:p>
              <a:endParaRPr/>
            </a:p>
          </p:txBody>
        </p:sp>
        <p:sp>
          <p:nvSpPr>
            <p:cNvPr id="1176" name="object 1176"/>
            <p:cNvSpPr/>
            <p:nvPr/>
          </p:nvSpPr>
          <p:spPr>
            <a:xfrm>
              <a:off x="9997535" y="4492372"/>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177" name="object 1177"/>
            <p:cNvSpPr/>
            <p:nvPr/>
          </p:nvSpPr>
          <p:spPr>
            <a:xfrm>
              <a:off x="9997535" y="4492372"/>
              <a:ext cx="7620" cy="1905"/>
            </a:xfrm>
            <a:custGeom>
              <a:avLst/>
              <a:gdLst/>
              <a:ahLst/>
              <a:cxnLst/>
              <a:rect l="l" t="t" r="r" b="b"/>
              <a:pathLst>
                <a:path w="7620" h="1904">
                  <a:moveTo>
                    <a:pt x="0" y="0"/>
                  </a:moveTo>
                  <a:lnTo>
                    <a:pt x="7239" y="1904"/>
                  </a:lnTo>
                </a:path>
              </a:pathLst>
            </a:custGeom>
            <a:ln w="3175">
              <a:solidFill>
                <a:srgbClr val="B1B1B1"/>
              </a:solidFill>
            </a:ln>
          </p:spPr>
          <p:txBody>
            <a:bodyPr wrap="square" lIns="0" tIns="0" rIns="0" bIns="0" rtlCol="0"/>
            <a:lstStyle/>
            <a:p>
              <a:endParaRPr/>
            </a:p>
          </p:txBody>
        </p:sp>
        <p:sp>
          <p:nvSpPr>
            <p:cNvPr id="1178" name="object 1178"/>
            <p:cNvSpPr/>
            <p:nvPr/>
          </p:nvSpPr>
          <p:spPr>
            <a:xfrm>
              <a:off x="9997535" y="4494276"/>
              <a:ext cx="7620" cy="6350"/>
            </a:xfrm>
            <a:custGeom>
              <a:avLst/>
              <a:gdLst/>
              <a:ahLst/>
              <a:cxnLst/>
              <a:rect l="l" t="t" r="r" b="b"/>
              <a:pathLst>
                <a:path w="7620" h="6350">
                  <a:moveTo>
                    <a:pt x="7239" y="0"/>
                  </a:moveTo>
                  <a:lnTo>
                    <a:pt x="0" y="5842"/>
                  </a:lnTo>
                </a:path>
              </a:pathLst>
            </a:custGeom>
            <a:ln w="3175">
              <a:solidFill>
                <a:srgbClr val="B1B1B1"/>
              </a:solidFill>
            </a:ln>
          </p:spPr>
          <p:txBody>
            <a:bodyPr wrap="square" lIns="0" tIns="0" rIns="0" bIns="0" rtlCol="0"/>
            <a:lstStyle/>
            <a:p>
              <a:endParaRPr/>
            </a:p>
          </p:txBody>
        </p:sp>
        <p:sp>
          <p:nvSpPr>
            <p:cNvPr id="1179" name="object 1179"/>
            <p:cNvSpPr/>
            <p:nvPr/>
          </p:nvSpPr>
          <p:spPr>
            <a:xfrm>
              <a:off x="9990297" y="4500117"/>
              <a:ext cx="22225" cy="39370"/>
            </a:xfrm>
            <a:custGeom>
              <a:avLst/>
              <a:gdLst/>
              <a:ahLst/>
              <a:cxnLst/>
              <a:rect l="l" t="t" r="r" b="b"/>
              <a:pathLst>
                <a:path w="22225" h="39370">
                  <a:moveTo>
                    <a:pt x="6984" y="0"/>
                  </a:moveTo>
                  <a:lnTo>
                    <a:pt x="14477" y="0"/>
                  </a:lnTo>
                  <a:lnTo>
                    <a:pt x="14477" y="23367"/>
                  </a:lnTo>
                  <a:lnTo>
                    <a:pt x="0" y="23367"/>
                  </a:lnTo>
                  <a:lnTo>
                    <a:pt x="6984" y="31495"/>
                  </a:lnTo>
                  <a:lnTo>
                    <a:pt x="14477" y="31495"/>
                  </a:lnTo>
                  <a:lnTo>
                    <a:pt x="21716" y="38861"/>
                  </a:lnTo>
                </a:path>
              </a:pathLst>
            </a:custGeom>
            <a:ln w="3175">
              <a:solidFill>
                <a:srgbClr val="B1B1B1"/>
              </a:solidFill>
            </a:ln>
          </p:spPr>
          <p:txBody>
            <a:bodyPr wrap="square" lIns="0" tIns="0" rIns="0" bIns="0" rtlCol="0"/>
            <a:lstStyle/>
            <a:p>
              <a:endParaRPr/>
            </a:p>
          </p:txBody>
        </p:sp>
        <p:sp>
          <p:nvSpPr>
            <p:cNvPr id="1180" name="object 1180"/>
            <p:cNvSpPr/>
            <p:nvPr/>
          </p:nvSpPr>
          <p:spPr>
            <a:xfrm>
              <a:off x="9997535" y="4538980"/>
              <a:ext cx="14604" cy="15875"/>
            </a:xfrm>
            <a:custGeom>
              <a:avLst/>
              <a:gdLst/>
              <a:ahLst/>
              <a:cxnLst/>
              <a:rect l="l" t="t" r="r" b="b"/>
              <a:pathLst>
                <a:path w="14604" h="15875">
                  <a:moveTo>
                    <a:pt x="14477" y="0"/>
                  </a:moveTo>
                  <a:lnTo>
                    <a:pt x="7366" y="0"/>
                  </a:lnTo>
                  <a:lnTo>
                    <a:pt x="7366" y="8128"/>
                  </a:lnTo>
                  <a:lnTo>
                    <a:pt x="0" y="8128"/>
                  </a:lnTo>
                  <a:lnTo>
                    <a:pt x="7366" y="15621"/>
                  </a:lnTo>
                  <a:lnTo>
                    <a:pt x="0" y="15621"/>
                  </a:lnTo>
                </a:path>
              </a:pathLst>
            </a:custGeom>
            <a:ln w="3175">
              <a:solidFill>
                <a:srgbClr val="B1B1B1"/>
              </a:solidFill>
            </a:ln>
          </p:spPr>
          <p:txBody>
            <a:bodyPr wrap="square" lIns="0" tIns="0" rIns="0" bIns="0" rtlCol="0"/>
            <a:lstStyle/>
            <a:p>
              <a:endParaRPr/>
            </a:p>
          </p:txBody>
        </p:sp>
        <p:sp>
          <p:nvSpPr>
            <p:cNvPr id="1181" name="object 1181"/>
            <p:cNvSpPr/>
            <p:nvPr/>
          </p:nvSpPr>
          <p:spPr>
            <a:xfrm>
              <a:off x="9997535" y="4492372"/>
              <a:ext cx="7620" cy="1905"/>
            </a:xfrm>
            <a:custGeom>
              <a:avLst/>
              <a:gdLst/>
              <a:ahLst/>
              <a:cxnLst/>
              <a:rect l="l" t="t" r="r" b="b"/>
              <a:pathLst>
                <a:path w="7620" h="1904">
                  <a:moveTo>
                    <a:pt x="5842" y="1904"/>
                  </a:moveTo>
                  <a:lnTo>
                    <a:pt x="7239" y="0"/>
                  </a:lnTo>
                  <a:lnTo>
                    <a:pt x="0" y="0"/>
                  </a:lnTo>
                </a:path>
              </a:pathLst>
            </a:custGeom>
            <a:ln w="3175">
              <a:solidFill>
                <a:srgbClr val="B1B1B1"/>
              </a:solidFill>
            </a:ln>
          </p:spPr>
          <p:txBody>
            <a:bodyPr wrap="square" lIns="0" tIns="0" rIns="0" bIns="0" rtlCol="0"/>
            <a:lstStyle/>
            <a:p>
              <a:endParaRPr/>
            </a:p>
          </p:txBody>
        </p:sp>
        <p:sp>
          <p:nvSpPr>
            <p:cNvPr id="1182" name="object 1182"/>
            <p:cNvSpPr/>
            <p:nvPr/>
          </p:nvSpPr>
          <p:spPr>
            <a:xfrm>
              <a:off x="9997535" y="4554602"/>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183" name="object 1183"/>
            <p:cNvSpPr/>
            <p:nvPr/>
          </p:nvSpPr>
          <p:spPr>
            <a:xfrm>
              <a:off x="9927304" y="4554602"/>
              <a:ext cx="70485" cy="85725"/>
            </a:xfrm>
            <a:custGeom>
              <a:avLst/>
              <a:gdLst/>
              <a:ahLst/>
              <a:cxnLst/>
              <a:rect l="l" t="t" r="r" b="b"/>
              <a:pathLst>
                <a:path w="70484" h="85725">
                  <a:moveTo>
                    <a:pt x="70230" y="0"/>
                  </a:moveTo>
                  <a:lnTo>
                    <a:pt x="63500" y="0"/>
                  </a:lnTo>
                  <a:lnTo>
                    <a:pt x="56133" y="7747"/>
                  </a:lnTo>
                  <a:lnTo>
                    <a:pt x="63500" y="7747"/>
                  </a:lnTo>
                  <a:lnTo>
                    <a:pt x="63500" y="15875"/>
                  </a:lnTo>
                  <a:lnTo>
                    <a:pt x="56133" y="15875"/>
                  </a:lnTo>
                  <a:lnTo>
                    <a:pt x="56133" y="39243"/>
                  </a:lnTo>
                  <a:lnTo>
                    <a:pt x="49022" y="39243"/>
                  </a:lnTo>
                  <a:lnTo>
                    <a:pt x="49022" y="46990"/>
                  </a:lnTo>
                  <a:lnTo>
                    <a:pt x="34925" y="46990"/>
                  </a:lnTo>
                  <a:lnTo>
                    <a:pt x="34925" y="62230"/>
                  </a:lnTo>
                  <a:lnTo>
                    <a:pt x="28194" y="62230"/>
                  </a:lnTo>
                  <a:lnTo>
                    <a:pt x="28194" y="70231"/>
                  </a:lnTo>
                  <a:lnTo>
                    <a:pt x="13843" y="70231"/>
                  </a:lnTo>
                  <a:lnTo>
                    <a:pt x="13843" y="78105"/>
                  </a:lnTo>
                  <a:lnTo>
                    <a:pt x="6730" y="78105"/>
                  </a:lnTo>
                  <a:lnTo>
                    <a:pt x="6730" y="85471"/>
                  </a:lnTo>
                  <a:lnTo>
                    <a:pt x="0" y="85471"/>
                  </a:lnTo>
                </a:path>
              </a:pathLst>
            </a:custGeom>
            <a:ln w="3175">
              <a:solidFill>
                <a:srgbClr val="B1B1B1"/>
              </a:solidFill>
            </a:ln>
          </p:spPr>
          <p:txBody>
            <a:bodyPr wrap="square" lIns="0" tIns="0" rIns="0" bIns="0" rtlCol="0"/>
            <a:lstStyle/>
            <a:p>
              <a:endParaRPr/>
            </a:p>
          </p:txBody>
        </p:sp>
        <p:sp>
          <p:nvSpPr>
            <p:cNvPr id="1184" name="object 1184"/>
            <p:cNvSpPr/>
            <p:nvPr/>
          </p:nvSpPr>
          <p:spPr>
            <a:xfrm>
              <a:off x="10012012" y="4538980"/>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185" name="object 1185"/>
            <p:cNvSpPr/>
            <p:nvPr/>
          </p:nvSpPr>
          <p:spPr>
            <a:xfrm>
              <a:off x="9882219" y="4678935"/>
              <a:ext cx="7620" cy="8255"/>
            </a:xfrm>
            <a:custGeom>
              <a:avLst/>
              <a:gdLst/>
              <a:ahLst/>
              <a:cxnLst/>
              <a:rect l="l" t="t" r="r" b="b"/>
              <a:pathLst>
                <a:path w="7620" h="8254">
                  <a:moveTo>
                    <a:pt x="7238" y="7874"/>
                  </a:moveTo>
                  <a:lnTo>
                    <a:pt x="7238" y="0"/>
                  </a:lnTo>
                  <a:lnTo>
                    <a:pt x="0" y="0"/>
                  </a:lnTo>
                  <a:lnTo>
                    <a:pt x="0" y="7874"/>
                  </a:lnTo>
                </a:path>
              </a:pathLst>
            </a:custGeom>
            <a:ln w="3175">
              <a:solidFill>
                <a:srgbClr val="B1B1B1"/>
              </a:solidFill>
            </a:ln>
          </p:spPr>
          <p:txBody>
            <a:bodyPr wrap="square" lIns="0" tIns="0" rIns="0" bIns="0" rtlCol="0"/>
            <a:lstStyle/>
            <a:p>
              <a:endParaRPr/>
            </a:p>
          </p:txBody>
        </p:sp>
        <p:sp>
          <p:nvSpPr>
            <p:cNvPr id="1186" name="object 1186"/>
            <p:cNvSpPr/>
            <p:nvPr/>
          </p:nvSpPr>
          <p:spPr>
            <a:xfrm>
              <a:off x="9889458" y="4640071"/>
              <a:ext cx="38100" cy="46990"/>
            </a:xfrm>
            <a:custGeom>
              <a:avLst/>
              <a:gdLst/>
              <a:ahLst/>
              <a:cxnLst/>
              <a:rect l="l" t="t" r="r" b="b"/>
              <a:pathLst>
                <a:path w="38100" h="46989">
                  <a:moveTo>
                    <a:pt x="37846" y="0"/>
                  </a:moveTo>
                  <a:lnTo>
                    <a:pt x="29972" y="0"/>
                  </a:lnTo>
                  <a:lnTo>
                    <a:pt x="29972" y="30987"/>
                  </a:lnTo>
                  <a:lnTo>
                    <a:pt x="37846" y="30987"/>
                  </a:lnTo>
                  <a:lnTo>
                    <a:pt x="37846" y="46735"/>
                  </a:lnTo>
                  <a:lnTo>
                    <a:pt x="29972" y="46735"/>
                  </a:lnTo>
                  <a:lnTo>
                    <a:pt x="29972" y="38988"/>
                  </a:lnTo>
                  <a:lnTo>
                    <a:pt x="7239" y="38988"/>
                  </a:lnTo>
                  <a:lnTo>
                    <a:pt x="0" y="46735"/>
                  </a:lnTo>
                </a:path>
              </a:pathLst>
            </a:custGeom>
            <a:ln w="3175">
              <a:solidFill>
                <a:srgbClr val="B1B1B1"/>
              </a:solidFill>
            </a:ln>
          </p:spPr>
          <p:txBody>
            <a:bodyPr wrap="square" lIns="0" tIns="0" rIns="0" bIns="0" rtlCol="0"/>
            <a:lstStyle/>
            <a:p>
              <a:endParaRPr/>
            </a:p>
          </p:txBody>
        </p:sp>
        <p:sp>
          <p:nvSpPr>
            <p:cNvPr id="1187" name="object 1187"/>
            <p:cNvSpPr/>
            <p:nvPr/>
          </p:nvSpPr>
          <p:spPr>
            <a:xfrm>
              <a:off x="9927303" y="4632326"/>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188" name="object 1188"/>
            <p:cNvSpPr/>
            <p:nvPr/>
          </p:nvSpPr>
          <p:spPr>
            <a:xfrm>
              <a:off x="9882219" y="468680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189" name="object 1189"/>
            <p:cNvSpPr/>
            <p:nvPr/>
          </p:nvSpPr>
          <p:spPr>
            <a:xfrm>
              <a:off x="9874980" y="4686809"/>
              <a:ext cx="29209" cy="116839"/>
            </a:xfrm>
            <a:custGeom>
              <a:avLst/>
              <a:gdLst/>
              <a:ahLst/>
              <a:cxnLst/>
              <a:rect l="l" t="t" r="r" b="b"/>
              <a:pathLst>
                <a:path w="29209" h="116839">
                  <a:moveTo>
                    <a:pt x="14604" y="0"/>
                  </a:moveTo>
                  <a:lnTo>
                    <a:pt x="14604" y="15113"/>
                  </a:lnTo>
                  <a:lnTo>
                    <a:pt x="21590" y="15113"/>
                  </a:lnTo>
                  <a:lnTo>
                    <a:pt x="21590" y="23241"/>
                  </a:lnTo>
                  <a:lnTo>
                    <a:pt x="14604" y="23241"/>
                  </a:lnTo>
                  <a:lnTo>
                    <a:pt x="14604" y="46482"/>
                  </a:lnTo>
                  <a:lnTo>
                    <a:pt x="6984" y="46482"/>
                  </a:lnTo>
                  <a:lnTo>
                    <a:pt x="6984" y="54229"/>
                  </a:lnTo>
                  <a:lnTo>
                    <a:pt x="14604" y="54229"/>
                  </a:lnTo>
                  <a:lnTo>
                    <a:pt x="14604" y="61976"/>
                  </a:lnTo>
                  <a:lnTo>
                    <a:pt x="28828" y="61976"/>
                  </a:lnTo>
                  <a:lnTo>
                    <a:pt x="28828" y="69723"/>
                  </a:lnTo>
                  <a:lnTo>
                    <a:pt x="21590" y="69723"/>
                  </a:lnTo>
                  <a:lnTo>
                    <a:pt x="21590" y="85217"/>
                  </a:lnTo>
                  <a:lnTo>
                    <a:pt x="6984" y="85217"/>
                  </a:lnTo>
                  <a:lnTo>
                    <a:pt x="6984" y="92964"/>
                  </a:lnTo>
                  <a:lnTo>
                    <a:pt x="0" y="92964"/>
                  </a:lnTo>
                  <a:lnTo>
                    <a:pt x="0" y="116586"/>
                  </a:lnTo>
                </a:path>
              </a:pathLst>
            </a:custGeom>
            <a:ln w="3175">
              <a:solidFill>
                <a:srgbClr val="B1B1B1"/>
              </a:solidFill>
            </a:ln>
          </p:spPr>
          <p:txBody>
            <a:bodyPr wrap="square" lIns="0" tIns="0" rIns="0" bIns="0" rtlCol="0"/>
            <a:lstStyle/>
            <a:p>
              <a:endParaRPr/>
            </a:p>
          </p:txBody>
        </p:sp>
        <p:sp>
          <p:nvSpPr>
            <p:cNvPr id="1190" name="object 1190"/>
            <p:cNvSpPr/>
            <p:nvPr/>
          </p:nvSpPr>
          <p:spPr>
            <a:xfrm>
              <a:off x="9874979" y="4686808"/>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191" name="object 1191"/>
            <p:cNvSpPr/>
            <p:nvPr/>
          </p:nvSpPr>
          <p:spPr>
            <a:xfrm>
              <a:off x="9869647" y="4818888"/>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1192" name="object 1192"/>
            <p:cNvSpPr/>
            <p:nvPr/>
          </p:nvSpPr>
          <p:spPr>
            <a:xfrm>
              <a:off x="9869647" y="4803395"/>
              <a:ext cx="5715" cy="15875"/>
            </a:xfrm>
            <a:custGeom>
              <a:avLst/>
              <a:gdLst/>
              <a:ahLst/>
              <a:cxnLst/>
              <a:rect l="l" t="t" r="r" b="b"/>
              <a:pathLst>
                <a:path w="5715" h="15875">
                  <a:moveTo>
                    <a:pt x="5333" y="0"/>
                  </a:moveTo>
                  <a:lnTo>
                    <a:pt x="5333" y="7238"/>
                  </a:lnTo>
                  <a:lnTo>
                    <a:pt x="0" y="7238"/>
                  </a:lnTo>
                  <a:lnTo>
                    <a:pt x="0" y="15493"/>
                  </a:lnTo>
                </a:path>
              </a:pathLst>
            </a:custGeom>
            <a:ln w="3175">
              <a:solidFill>
                <a:srgbClr val="B1B1B1"/>
              </a:solidFill>
            </a:ln>
          </p:spPr>
          <p:txBody>
            <a:bodyPr wrap="square" lIns="0" tIns="0" rIns="0" bIns="0" rtlCol="0"/>
            <a:lstStyle/>
            <a:p>
              <a:endParaRPr/>
            </a:p>
          </p:txBody>
        </p:sp>
        <p:sp>
          <p:nvSpPr>
            <p:cNvPr id="1193" name="object 1193"/>
            <p:cNvSpPr/>
            <p:nvPr/>
          </p:nvSpPr>
          <p:spPr>
            <a:xfrm>
              <a:off x="9853389" y="4818889"/>
              <a:ext cx="16510" cy="31115"/>
            </a:xfrm>
            <a:custGeom>
              <a:avLst/>
              <a:gdLst/>
              <a:ahLst/>
              <a:cxnLst/>
              <a:rect l="l" t="t" r="r" b="b"/>
              <a:pathLst>
                <a:path w="16509" h="31114">
                  <a:moveTo>
                    <a:pt x="16256" y="0"/>
                  </a:moveTo>
                  <a:lnTo>
                    <a:pt x="16256" y="7619"/>
                  </a:lnTo>
                  <a:lnTo>
                    <a:pt x="8000" y="7619"/>
                  </a:lnTo>
                  <a:lnTo>
                    <a:pt x="8000" y="15748"/>
                  </a:lnTo>
                  <a:lnTo>
                    <a:pt x="0" y="15748"/>
                  </a:lnTo>
                  <a:lnTo>
                    <a:pt x="0" y="31114"/>
                  </a:lnTo>
                </a:path>
              </a:pathLst>
            </a:custGeom>
            <a:ln w="3175">
              <a:solidFill>
                <a:srgbClr val="B1B1B1"/>
              </a:solidFill>
            </a:ln>
          </p:spPr>
          <p:txBody>
            <a:bodyPr wrap="square" lIns="0" tIns="0" rIns="0" bIns="0" rtlCol="0"/>
            <a:lstStyle/>
            <a:p>
              <a:endParaRPr/>
            </a:p>
          </p:txBody>
        </p:sp>
        <p:sp>
          <p:nvSpPr>
            <p:cNvPr id="1194" name="object 1194"/>
            <p:cNvSpPr/>
            <p:nvPr/>
          </p:nvSpPr>
          <p:spPr>
            <a:xfrm>
              <a:off x="9853389" y="4850003"/>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195" name="object 1195"/>
            <p:cNvSpPr/>
            <p:nvPr/>
          </p:nvSpPr>
          <p:spPr>
            <a:xfrm>
              <a:off x="9847929" y="4865623"/>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196" name="object 1196"/>
            <p:cNvSpPr/>
            <p:nvPr/>
          </p:nvSpPr>
          <p:spPr>
            <a:xfrm>
              <a:off x="9847928" y="4865624"/>
              <a:ext cx="12700" cy="23495"/>
            </a:xfrm>
            <a:custGeom>
              <a:avLst/>
              <a:gdLst/>
              <a:ahLst/>
              <a:cxnLst/>
              <a:rect l="l" t="t" r="r" b="b"/>
              <a:pathLst>
                <a:path w="12700" h="23495">
                  <a:moveTo>
                    <a:pt x="6223" y="0"/>
                  </a:moveTo>
                  <a:lnTo>
                    <a:pt x="6223" y="15239"/>
                  </a:lnTo>
                  <a:lnTo>
                    <a:pt x="12700" y="15239"/>
                  </a:lnTo>
                  <a:lnTo>
                    <a:pt x="12700" y="23240"/>
                  </a:lnTo>
                  <a:lnTo>
                    <a:pt x="0" y="23240"/>
                  </a:lnTo>
                </a:path>
              </a:pathLst>
            </a:custGeom>
            <a:ln w="3175">
              <a:solidFill>
                <a:srgbClr val="B1B1B1"/>
              </a:solidFill>
            </a:ln>
          </p:spPr>
          <p:txBody>
            <a:bodyPr wrap="square" lIns="0" tIns="0" rIns="0" bIns="0" rtlCol="0"/>
            <a:lstStyle/>
            <a:p>
              <a:endParaRPr/>
            </a:p>
          </p:txBody>
        </p:sp>
        <p:sp>
          <p:nvSpPr>
            <p:cNvPr id="1197" name="object 1197"/>
            <p:cNvSpPr/>
            <p:nvPr/>
          </p:nvSpPr>
          <p:spPr>
            <a:xfrm>
              <a:off x="9853389" y="4850004"/>
              <a:ext cx="0" cy="15875"/>
            </a:xfrm>
            <a:custGeom>
              <a:avLst/>
              <a:gdLst/>
              <a:ahLst/>
              <a:cxnLst/>
              <a:rect l="l" t="t" r="r" b="b"/>
              <a:pathLst>
                <a:path h="15875">
                  <a:moveTo>
                    <a:pt x="0" y="0"/>
                  </a:moveTo>
                  <a:lnTo>
                    <a:pt x="0" y="15621"/>
                  </a:lnTo>
                </a:path>
              </a:pathLst>
            </a:custGeom>
            <a:ln w="3175">
              <a:solidFill>
                <a:srgbClr val="B1B1B1"/>
              </a:solidFill>
            </a:ln>
          </p:spPr>
          <p:txBody>
            <a:bodyPr wrap="square" lIns="0" tIns="0" rIns="0" bIns="0" rtlCol="0"/>
            <a:lstStyle/>
            <a:p>
              <a:endParaRPr/>
            </a:p>
          </p:txBody>
        </p:sp>
        <p:sp>
          <p:nvSpPr>
            <p:cNvPr id="1198" name="object 1198"/>
            <p:cNvSpPr/>
            <p:nvPr/>
          </p:nvSpPr>
          <p:spPr>
            <a:xfrm>
              <a:off x="9874979" y="4803394"/>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199" name="object 1199"/>
            <p:cNvSpPr/>
            <p:nvPr/>
          </p:nvSpPr>
          <p:spPr>
            <a:xfrm>
              <a:off x="10091261" y="502894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200" name="object 1200"/>
            <p:cNvSpPr/>
            <p:nvPr/>
          </p:nvSpPr>
          <p:spPr>
            <a:xfrm>
              <a:off x="10076911" y="5044441"/>
              <a:ext cx="36195" cy="15875"/>
            </a:xfrm>
            <a:custGeom>
              <a:avLst/>
              <a:gdLst/>
              <a:ahLst/>
              <a:cxnLst/>
              <a:rect l="l" t="t" r="r" b="b"/>
              <a:pathLst>
                <a:path w="36195" h="15875">
                  <a:moveTo>
                    <a:pt x="35941" y="15493"/>
                  </a:moveTo>
                  <a:lnTo>
                    <a:pt x="21590" y="15493"/>
                  </a:lnTo>
                  <a:lnTo>
                    <a:pt x="21590" y="7747"/>
                  </a:lnTo>
                  <a:lnTo>
                    <a:pt x="0" y="7747"/>
                  </a:lnTo>
                  <a:lnTo>
                    <a:pt x="0" y="0"/>
                  </a:lnTo>
                </a:path>
              </a:pathLst>
            </a:custGeom>
            <a:ln w="3175">
              <a:solidFill>
                <a:srgbClr val="B1B1B1"/>
              </a:solidFill>
            </a:ln>
          </p:spPr>
          <p:txBody>
            <a:bodyPr wrap="square" lIns="0" tIns="0" rIns="0" bIns="0" rtlCol="0"/>
            <a:lstStyle/>
            <a:p>
              <a:endParaRPr/>
            </a:p>
          </p:txBody>
        </p:sp>
        <p:sp>
          <p:nvSpPr>
            <p:cNvPr id="1201" name="object 1201"/>
            <p:cNvSpPr/>
            <p:nvPr/>
          </p:nvSpPr>
          <p:spPr>
            <a:xfrm>
              <a:off x="10076910" y="5036693"/>
              <a:ext cx="14604" cy="8255"/>
            </a:xfrm>
            <a:custGeom>
              <a:avLst/>
              <a:gdLst/>
              <a:ahLst/>
              <a:cxnLst/>
              <a:rect l="l" t="t" r="r" b="b"/>
              <a:pathLst>
                <a:path w="14604" h="8254">
                  <a:moveTo>
                    <a:pt x="0" y="7746"/>
                  </a:moveTo>
                  <a:lnTo>
                    <a:pt x="0" y="0"/>
                  </a:lnTo>
                  <a:lnTo>
                    <a:pt x="14350" y="0"/>
                  </a:lnTo>
                </a:path>
              </a:pathLst>
            </a:custGeom>
            <a:ln w="3175">
              <a:solidFill>
                <a:srgbClr val="B1B1B1"/>
              </a:solidFill>
            </a:ln>
          </p:spPr>
          <p:txBody>
            <a:bodyPr wrap="square" lIns="0" tIns="0" rIns="0" bIns="0" rtlCol="0"/>
            <a:lstStyle/>
            <a:p>
              <a:endParaRPr/>
            </a:p>
          </p:txBody>
        </p:sp>
        <p:sp>
          <p:nvSpPr>
            <p:cNvPr id="1202" name="object 1202"/>
            <p:cNvSpPr/>
            <p:nvPr/>
          </p:nvSpPr>
          <p:spPr>
            <a:xfrm>
              <a:off x="10069671" y="504444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203" name="object 1203"/>
            <p:cNvSpPr/>
            <p:nvPr/>
          </p:nvSpPr>
          <p:spPr>
            <a:xfrm>
              <a:off x="10091261" y="5036693"/>
              <a:ext cx="14604" cy="8255"/>
            </a:xfrm>
            <a:custGeom>
              <a:avLst/>
              <a:gdLst/>
              <a:ahLst/>
              <a:cxnLst/>
              <a:rect l="l" t="t" r="r" b="b"/>
              <a:pathLst>
                <a:path w="14604" h="8254">
                  <a:moveTo>
                    <a:pt x="0" y="0"/>
                  </a:moveTo>
                  <a:lnTo>
                    <a:pt x="0" y="7746"/>
                  </a:lnTo>
                  <a:lnTo>
                    <a:pt x="14477" y="7746"/>
                  </a:lnTo>
                </a:path>
              </a:pathLst>
            </a:custGeom>
            <a:ln w="3175">
              <a:solidFill>
                <a:srgbClr val="B1B1B1"/>
              </a:solidFill>
            </a:ln>
          </p:spPr>
          <p:txBody>
            <a:bodyPr wrap="square" lIns="0" tIns="0" rIns="0" bIns="0" rtlCol="0"/>
            <a:lstStyle/>
            <a:p>
              <a:endParaRPr/>
            </a:p>
          </p:txBody>
        </p:sp>
        <p:sp>
          <p:nvSpPr>
            <p:cNvPr id="1204" name="object 1204"/>
            <p:cNvSpPr/>
            <p:nvPr/>
          </p:nvSpPr>
          <p:spPr>
            <a:xfrm>
              <a:off x="10112850" y="5044441"/>
              <a:ext cx="14604" cy="15875"/>
            </a:xfrm>
            <a:custGeom>
              <a:avLst/>
              <a:gdLst/>
              <a:ahLst/>
              <a:cxnLst/>
              <a:rect l="l" t="t" r="r" b="b"/>
              <a:pathLst>
                <a:path w="14604" h="15875">
                  <a:moveTo>
                    <a:pt x="0" y="0"/>
                  </a:moveTo>
                  <a:lnTo>
                    <a:pt x="7111" y="0"/>
                  </a:lnTo>
                  <a:lnTo>
                    <a:pt x="7111" y="7747"/>
                  </a:lnTo>
                  <a:lnTo>
                    <a:pt x="14477" y="7747"/>
                  </a:lnTo>
                  <a:lnTo>
                    <a:pt x="14477" y="15493"/>
                  </a:lnTo>
                  <a:lnTo>
                    <a:pt x="0" y="15493"/>
                  </a:lnTo>
                </a:path>
              </a:pathLst>
            </a:custGeom>
            <a:ln w="3175">
              <a:solidFill>
                <a:srgbClr val="B1B1B1"/>
              </a:solidFill>
            </a:ln>
          </p:spPr>
          <p:txBody>
            <a:bodyPr wrap="square" lIns="0" tIns="0" rIns="0" bIns="0" rtlCol="0"/>
            <a:lstStyle/>
            <a:p>
              <a:endParaRPr/>
            </a:p>
          </p:txBody>
        </p:sp>
        <p:sp>
          <p:nvSpPr>
            <p:cNvPr id="1205" name="object 1205"/>
            <p:cNvSpPr/>
            <p:nvPr/>
          </p:nvSpPr>
          <p:spPr>
            <a:xfrm>
              <a:off x="10105738" y="5028947"/>
              <a:ext cx="0" cy="15875"/>
            </a:xfrm>
            <a:custGeom>
              <a:avLst/>
              <a:gdLst/>
              <a:ahLst/>
              <a:cxnLst/>
              <a:rect l="l" t="t" r="r" b="b"/>
              <a:pathLst>
                <a:path h="15875">
                  <a:moveTo>
                    <a:pt x="0" y="15493"/>
                  </a:moveTo>
                  <a:lnTo>
                    <a:pt x="0" y="0"/>
                  </a:lnTo>
                </a:path>
              </a:pathLst>
            </a:custGeom>
            <a:ln w="3175">
              <a:solidFill>
                <a:srgbClr val="B1B1B1"/>
              </a:solidFill>
            </a:ln>
          </p:spPr>
          <p:txBody>
            <a:bodyPr wrap="square" lIns="0" tIns="0" rIns="0" bIns="0" rtlCol="0"/>
            <a:lstStyle/>
            <a:p>
              <a:endParaRPr/>
            </a:p>
          </p:txBody>
        </p:sp>
        <p:sp>
          <p:nvSpPr>
            <p:cNvPr id="1206" name="object 1206"/>
            <p:cNvSpPr/>
            <p:nvPr/>
          </p:nvSpPr>
          <p:spPr>
            <a:xfrm>
              <a:off x="10105738" y="5044440"/>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207" name="object 1207"/>
            <p:cNvSpPr/>
            <p:nvPr/>
          </p:nvSpPr>
          <p:spPr>
            <a:xfrm>
              <a:off x="10112850" y="5044441"/>
              <a:ext cx="0" cy="15875"/>
            </a:xfrm>
            <a:custGeom>
              <a:avLst/>
              <a:gdLst/>
              <a:ahLst/>
              <a:cxnLst/>
              <a:rect l="l" t="t" r="r" b="b"/>
              <a:pathLst>
                <a:path h="15875">
                  <a:moveTo>
                    <a:pt x="0" y="0"/>
                  </a:moveTo>
                  <a:lnTo>
                    <a:pt x="0" y="15493"/>
                  </a:lnTo>
                </a:path>
              </a:pathLst>
            </a:custGeom>
            <a:ln w="3175">
              <a:solidFill>
                <a:srgbClr val="B1B1B1"/>
              </a:solidFill>
            </a:ln>
          </p:spPr>
          <p:txBody>
            <a:bodyPr wrap="square" lIns="0" tIns="0" rIns="0" bIns="0" rtlCol="0"/>
            <a:lstStyle/>
            <a:p>
              <a:endParaRPr/>
            </a:p>
          </p:txBody>
        </p:sp>
        <p:sp>
          <p:nvSpPr>
            <p:cNvPr id="1208" name="object 1208"/>
            <p:cNvSpPr/>
            <p:nvPr/>
          </p:nvSpPr>
          <p:spPr>
            <a:xfrm>
              <a:off x="9847928" y="4888866"/>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209" name="object 1209"/>
            <p:cNvSpPr/>
            <p:nvPr/>
          </p:nvSpPr>
          <p:spPr>
            <a:xfrm>
              <a:off x="9817323" y="4888865"/>
              <a:ext cx="31115" cy="46990"/>
            </a:xfrm>
            <a:custGeom>
              <a:avLst/>
              <a:gdLst/>
              <a:ahLst/>
              <a:cxnLst/>
              <a:rect l="l" t="t" r="r" b="b"/>
              <a:pathLst>
                <a:path w="31115" h="46989">
                  <a:moveTo>
                    <a:pt x="30606" y="0"/>
                  </a:moveTo>
                  <a:lnTo>
                    <a:pt x="22732" y="0"/>
                  </a:lnTo>
                  <a:lnTo>
                    <a:pt x="22732" y="7239"/>
                  </a:lnTo>
                  <a:lnTo>
                    <a:pt x="14985" y="7239"/>
                  </a:lnTo>
                  <a:lnTo>
                    <a:pt x="14985" y="15367"/>
                  </a:lnTo>
                  <a:lnTo>
                    <a:pt x="0" y="15367"/>
                  </a:lnTo>
                  <a:lnTo>
                    <a:pt x="0" y="23241"/>
                  </a:lnTo>
                  <a:lnTo>
                    <a:pt x="7747" y="23241"/>
                  </a:lnTo>
                  <a:lnTo>
                    <a:pt x="7747" y="38862"/>
                  </a:lnTo>
                  <a:lnTo>
                    <a:pt x="14985" y="38862"/>
                  </a:lnTo>
                  <a:lnTo>
                    <a:pt x="14985" y="46736"/>
                  </a:lnTo>
                  <a:lnTo>
                    <a:pt x="30606" y="46736"/>
                  </a:lnTo>
                </a:path>
              </a:pathLst>
            </a:custGeom>
            <a:ln w="3175">
              <a:solidFill>
                <a:srgbClr val="B1B1B1"/>
              </a:solidFill>
            </a:ln>
          </p:spPr>
          <p:txBody>
            <a:bodyPr wrap="square" lIns="0" tIns="0" rIns="0" bIns="0" rtlCol="0"/>
            <a:lstStyle/>
            <a:p>
              <a:endParaRPr/>
            </a:p>
          </p:txBody>
        </p:sp>
        <p:sp>
          <p:nvSpPr>
            <p:cNvPr id="1210" name="object 1210"/>
            <p:cNvSpPr/>
            <p:nvPr/>
          </p:nvSpPr>
          <p:spPr>
            <a:xfrm>
              <a:off x="9847929" y="4966715"/>
              <a:ext cx="5715" cy="46990"/>
            </a:xfrm>
            <a:custGeom>
              <a:avLst/>
              <a:gdLst/>
              <a:ahLst/>
              <a:cxnLst/>
              <a:rect l="l" t="t" r="r" b="b"/>
              <a:pathLst>
                <a:path w="5715" h="46989">
                  <a:moveTo>
                    <a:pt x="5460" y="0"/>
                  </a:moveTo>
                  <a:lnTo>
                    <a:pt x="0" y="7746"/>
                  </a:lnTo>
                  <a:lnTo>
                    <a:pt x="5460" y="7746"/>
                  </a:lnTo>
                  <a:lnTo>
                    <a:pt x="5460" y="23494"/>
                  </a:lnTo>
                  <a:lnTo>
                    <a:pt x="0" y="23494"/>
                  </a:lnTo>
                  <a:lnTo>
                    <a:pt x="0" y="46608"/>
                  </a:lnTo>
                </a:path>
              </a:pathLst>
            </a:custGeom>
            <a:ln w="3175">
              <a:solidFill>
                <a:srgbClr val="B1B1B1"/>
              </a:solidFill>
            </a:ln>
          </p:spPr>
          <p:txBody>
            <a:bodyPr wrap="square" lIns="0" tIns="0" rIns="0" bIns="0" rtlCol="0"/>
            <a:lstStyle/>
            <a:p>
              <a:endParaRPr/>
            </a:p>
          </p:txBody>
        </p:sp>
        <p:sp>
          <p:nvSpPr>
            <p:cNvPr id="1211" name="object 1211"/>
            <p:cNvSpPr/>
            <p:nvPr/>
          </p:nvSpPr>
          <p:spPr>
            <a:xfrm>
              <a:off x="9847929" y="4966715"/>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212" name="object 1212"/>
            <p:cNvSpPr/>
            <p:nvPr/>
          </p:nvSpPr>
          <p:spPr>
            <a:xfrm>
              <a:off x="9847929" y="4958841"/>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213" name="object 1213"/>
            <p:cNvSpPr/>
            <p:nvPr/>
          </p:nvSpPr>
          <p:spPr>
            <a:xfrm>
              <a:off x="9853389" y="4958842"/>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1214" name="object 1214"/>
            <p:cNvSpPr/>
            <p:nvPr/>
          </p:nvSpPr>
          <p:spPr>
            <a:xfrm>
              <a:off x="9847929" y="4935602"/>
              <a:ext cx="5715" cy="23495"/>
            </a:xfrm>
            <a:custGeom>
              <a:avLst/>
              <a:gdLst/>
              <a:ahLst/>
              <a:cxnLst/>
              <a:rect l="l" t="t" r="r" b="b"/>
              <a:pathLst>
                <a:path w="5715" h="23495">
                  <a:moveTo>
                    <a:pt x="0" y="0"/>
                  </a:moveTo>
                  <a:lnTo>
                    <a:pt x="5460" y="0"/>
                  </a:lnTo>
                  <a:lnTo>
                    <a:pt x="5460" y="23241"/>
                  </a:lnTo>
                </a:path>
              </a:pathLst>
            </a:custGeom>
            <a:ln w="3175">
              <a:solidFill>
                <a:srgbClr val="B1B1B1"/>
              </a:solidFill>
            </a:ln>
          </p:spPr>
          <p:txBody>
            <a:bodyPr wrap="square" lIns="0" tIns="0" rIns="0" bIns="0" rtlCol="0"/>
            <a:lstStyle/>
            <a:p>
              <a:endParaRPr/>
            </a:p>
          </p:txBody>
        </p:sp>
        <p:sp>
          <p:nvSpPr>
            <p:cNvPr id="1215" name="object 1215"/>
            <p:cNvSpPr/>
            <p:nvPr/>
          </p:nvSpPr>
          <p:spPr>
            <a:xfrm>
              <a:off x="9847928" y="4927854"/>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216" name="object 1216"/>
            <p:cNvSpPr/>
            <p:nvPr/>
          </p:nvSpPr>
          <p:spPr>
            <a:xfrm>
              <a:off x="9847929" y="5013325"/>
              <a:ext cx="5715" cy="0"/>
            </a:xfrm>
            <a:custGeom>
              <a:avLst/>
              <a:gdLst/>
              <a:ahLst/>
              <a:cxnLst/>
              <a:rect l="l" t="t" r="r" b="b"/>
              <a:pathLst>
                <a:path w="5715">
                  <a:moveTo>
                    <a:pt x="5460" y="0"/>
                  </a:moveTo>
                  <a:lnTo>
                    <a:pt x="0" y="0"/>
                  </a:lnTo>
                </a:path>
              </a:pathLst>
            </a:custGeom>
            <a:ln w="3175">
              <a:solidFill>
                <a:srgbClr val="B1B1B1"/>
              </a:solidFill>
            </a:ln>
          </p:spPr>
          <p:txBody>
            <a:bodyPr wrap="square" lIns="0" tIns="0" rIns="0" bIns="0" rtlCol="0"/>
            <a:lstStyle/>
            <a:p>
              <a:endParaRPr/>
            </a:p>
          </p:txBody>
        </p:sp>
        <p:sp>
          <p:nvSpPr>
            <p:cNvPr id="1217" name="object 1217"/>
            <p:cNvSpPr/>
            <p:nvPr/>
          </p:nvSpPr>
          <p:spPr>
            <a:xfrm>
              <a:off x="9838913" y="5013326"/>
              <a:ext cx="36195" cy="202565"/>
            </a:xfrm>
            <a:custGeom>
              <a:avLst/>
              <a:gdLst/>
              <a:ahLst/>
              <a:cxnLst/>
              <a:rect l="l" t="t" r="r" b="b"/>
              <a:pathLst>
                <a:path w="36195" h="202564">
                  <a:moveTo>
                    <a:pt x="7493" y="0"/>
                  </a:moveTo>
                  <a:lnTo>
                    <a:pt x="7493" y="8127"/>
                  </a:lnTo>
                  <a:lnTo>
                    <a:pt x="14350" y="8127"/>
                  </a:lnTo>
                  <a:lnTo>
                    <a:pt x="14350" y="46862"/>
                  </a:lnTo>
                  <a:lnTo>
                    <a:pt x="21463" y="46862"/>
                  </a:lnTo>
                  <a:lnTo>
                    <a:pt x="21463" y="54991"/>
                  </a:lnTo>
                  <a:lnTo>
                    <a:pt x="14350" y="54991"/>
                  </a:lnTo>
                  <a:lnTo>
                    <a:pt x="14350" y="62102"/>
                  </a:lnTo>
                  <a:lnTo>
                    <a:pt x="21463" y="62102"/>
                  </a:lnTo>
                  <a:lnTo>
                    <a:pt x="21463" y="78231"/>
                  </a:lnTo>
                  <a:lnTo>
                    <a:pt x="7493" y="78231"/>
                  </a:lnTo>
                  <a:lnTo>
                    <a:pt x="7493" y="93472"/>
                  </a:lnTo>
                  <a:lnTo>
                    <a:pt x="0" y="93472"/>
                  </a:lnTo>
                  <a:lnTo>
                    <a:pt x="0" y="108966"/>
                  </a:lnTo>
                  <a:lnTo>
                    <a:pt x="14350" y="108966"/>
                  </a:lnTo>
                  <a:lnTo>
                    <a:pt x="14350" y="116712"/>
                  </a:lnTo>
                  <a:lnTo>
                    <a:pt x="7493" y="116712"/>
                  </a:lnTo>
                  <a:lnTo>
                    <a:pt x="7493" y="147447"/>
                  </a:lnTo>
                  <a:lnTo>
                    <a:pt x="14350" y="147447"/>
                  </a:lnTo>
                  <a:lnTo>
                    <a:pt x="14350" y="155575"/>
                  </a:lnTo>
                  <a:lnTo>
                    <a:pt x="28955" y="155575"/>
                  </a:lnTo>
                  <a:lnTo>
                    <a:pt x="28955" y="178943"/>
                  </a:lnTo>
                  <a:lnTo>
                    <a:pt x="36068" y="178943"/>
                  </a:lnTo>
                  <a:lnTo>
                    <a:pt x="36068" y="186944"/>
                  </a:lnTo>
                  <a:lnTo>
                    <a:pt x="28955" y="194437"/>
                  </a:lnTo>
                  <a:lnTo>
                    <a:pt x="28955" y="202183"/>
                  </a:lnTo>
                </a:path>
              </a:pathLst>
            </a:custGeom>
            <a:ln w="3175">
              <a:solidFill>
                <a:srgbClr val="B1B1B1"/>
              </a:solidFill>
            </a:ln>
          </p:spPr>
          <p:txBody>
            <a:bodyPr wrap="square" lIns="0" tIns="0" rIns="0" bIns="0" rtlCol="0"/>
            <a:lstStyle/>
            <a:p>
              <a:endParaRPr/>
            </a:p>
          </p:txBody>
        </p:sp>
        <p:sp>
          <p:nvSpPr>
            <p:cNvPr id="1218" name="object 1218"/>
            <p:cNvSpPr/>
            <p:nvPr/>
          </p:nvSpPr>
          <p:spPr>
            <a:xfrm>
              <a:off x="9860629" y="5215509"/>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1219" name="object 1219"/>
            <p:cNvSpPr/>
            <p:nvPr/>
          </p:nvSpPr>
          <p:spPr>
            <a:xfrm>
              <a:off x="9869647" y="5215509"/>
              <a:ext cx="229235" cy="256540"/>
            </a:xfrm>
            <a:custGeom>
              <a:avLst/>
              <a:gdLst/>
              <a:ahLst/>
              <a:cxnLst/>
              <a:rect l="l" t="t" r="r" b="b"/>
              <a:pathLst>
                <a:path w="229234" h="256539">
                  <a:moveTo>
                    <a:pt x="0" y="0"/>
                  </a:moveTo>
                  <a:lnTo>
                    <a:pt x="0" y="8128"/>
                  </a:lnTo>
                  <a:lnTo>
                    <a:pt x="7111" y="8128"/>
                  </a:lnTo>
                  <a:lnTo>
                    <a:pt x="7111" y="30988"/>
                  </a:lnTo>
                  <a:lnTo>
                    <a:pt x="21462" y="30988"/>
                  </a:lnTo>
                  <a:lnTo>
                    <a:pt x="21462" y="54610"/>
                  </a:lnTo>
                  <a:lnTo>
                    <a:pt x="35432" y="54610"/>
                  </a:lnTo>
                  <a:lnTo>
                    <a:pt x="35432" y="62103"/>
                  </a:lnTo>
                  <a:lnTo>
                    <a:pt x="49783" y="62103"/>
                  </a:lnTo>
                  <a:lnTo>
                    <a:pt x="49783" y="70231"/>
                  </a:lnTo>
                  <a:lnTo>
                    <a:pt x="57276" y="70231"/>
                  </a:lnTo>
                  <a:lnTo>
                    <a:pt x="57276" y="62103"/>
                  </a:lnTo>
                  <a:lnTo>
                    <a:pt x="64134" y="62103"/>
                  </a:lnTo>
                  <a:lnTo>
                    <a:pt x="64134" y="54610"/>
                  </a:lnTo>
                  <a:lnTo>
                    <a:pt x="71246" y="54610"/>
                  </a:lnTo>
                  <a:lnTo>
                    <a:pt x="71246" y="62103"/>
                  </a:lnTo>
                  <a:lnTo>
                    <a:pt x="78739" y="62103"/>
                  </a:lnTo>
                  <a:lnTo>
                    <a:pt x="78739" y="54610"/>
                  </a:lnTo>
                  <a:lnTo>
                    <a:pt x="92709" y="54610"/>
                  </a:lnTo>
                  <a:lnTo>
                    <a:pt x="92709" y="62103"/>
                  </a:lnTo>
                  <a:lnTo>
                    <a:pt x="100202" y="62103"/>
                  </a:lnTo>
                  <a:lnTo>
                    <a:pt x="100202" y="70231"/>
                  </a:lnTo>
                  <a:lnTo>
                    <a:pt x="121665" y="70231"/>
                  </a:lnTo>
                  <a:lnTo>
                    <a:pt x="121665" y="77597"/>
                  </a:lnTo>
                  <a:lnTo>
                    <a:pt x="128524" y="77597"/>
                  </a:lnTo>
                  <a:lnTo>
                    <a:pt x="128524" y="100965"/>
                  </a:lnTo>
                  <a:lnTo>
                    <a:pt x="136016" y="100965"/>
                  </a:lnTo>
                  <a:lnTo>
                    <a:pt x="136016" y="116459"/>
                  </a:lnTo>
                  <a:lnTo>
                    <a:pt x="150113" y="116459"/>
                  </a:lnTo>
                  <a:lnTo>
                    <a:pt x="150113" y="124206"/>
                  </a:lnTo>
                  <a:lnTo>
                    <a:pt x="143255" y="124206"/>
                  </a:lnTo>
                  <a:lnTo>
                    <a:pt x="143255" y="155321"/>
                  </a:lnTo>
                  <a:lnTo>
                    <a:pt x="136016" y="155321"/>
                  </a:lnTo>
                  <a:lnTo>
                    <a:pt x="136016" y="163322"/>
                  </a:lnTo>
                  <a:lnTo>
                    <a:pt x="143255" y="163322"/>
                  </a:lnTo>
                  <a:lnTo>
                    <a:pt x="143255" y="170815"/>
                  </a:lnTo>
                  <a:lnTo>
                    <a:pt x="150113" y="170815"/>
                  </a:lnTo>
                  <a:lnTo>
                    <a:pt x="150113" y="178562"/>
                  </a:lnTo>
                  <a:lnTo>
                    <a:pt x="157479" y="178562"/>
                  </a:lnTo>
                  <a:lnTo>
                    <a:pt x="150113" y="186690"/>
                  </a:lnTo>
                  <a:lnTo>
                    <a:pt x="157479" y="186690"/>
                  </a:lnTo>
                  <a:lnTo>
                    <a:pt x="157479" y="194437"/>
                  </a:lnTo>
                  <a:lnTo>
                    <a:pt x="171576" y="194437"/>
                  </a:lnTo>
                  <a:lnTo>
                    <a:pt x="178942" y="201930"/>
                  </a:lnTo>
                  <a:lnTo>
                    <a:pt x="186181" y="201930"/>
                  </a:lnTo>
                  <a:lnTo>
                    <a:pt x="186181" y="225552"/>
                  </a:lnTo>
                  <a:lnTo>
                    <a:pt x="193039" y="225552"/>
                  </a:lnTo>
                  <a:lnTo>
                    <a:pt x="200532" y="232918"/>
                  </a:lnTo>
                  <a:lnTo>
                    <a:pt x="228853" y="232918"/>
                  </a:lnTo>
                  <a:lnTo>
                    <a:pt x="228853" y="256540"/>
                  </a:lnTo>
                </a:path>
              </a:pathLst>
            </a:custGeom>
            <a:ln w="3175">
              <a:solidFill>
                <a:srgbClr val="B1B1B1"/>
              </a:solidFill>
            </a:ln>
          </p:spPr>
          <p:txBody>
            <a:bodyPr wrap="square" lIns="0" tIns="0" rIns="0" bIns="0" rtlCol="0"/>
            <a:lstStyle/>
            <a:p>
              <a:endParaRPr/>
            </a:p>
          </p:txBody>
        </p:sp>
        <p:sp>
          <p:nvSpPr>
            <p:cNvPr id="1220" name="object 1220"/>
            <p:cNvSpPr/>
            <p:nvPr/>
          </p:nvSpPr>
          <p:spPr>
            <a:xfrm>
              <a:off x="10112851" y="5098923"/>
              <a:ext cx="36195" cy="85725"/>
            </a:xfrm>
            <a:custGeom>
              <a:avLst/>
              <a:gdLst/>
              <a:ahLst/>
              <a:cxnLst/>
              <a:rect l="l" t="t" r="r" b="b"/>
              <a:pathLst>
                <a:path w="36195" h="85725">
                  <a:moveTo>
                    <a:pt x="36068" y="85470"/>
                  </a:moveTo>
                  <a:lnTo>
                    <a:pt x="36068" y="62102"/>
                  </a:lnTo>
                  <a:lnTo>
                    <a:pt x="28828" y="62102"/>
                  </a:lnTo>
                  <a:lnTo>
                    <a:pt x="28828" y="54990"/>
                  </a:lnTo>
                  <a:lnTo>
                    <a:pt x="21716" y="54990"/>
                  </a:lnTo>
                  <a:lnTo>
                    <a:pt x="21716" y="46862"/>
                  </a:lnTo>
                  <a:lnTo>
                    <a:pt x="14731" y="46862"/>
                  </a:lnTo>
                  <a:lnTo>
                    <a:pt x="14731" y="31368"/>
                  </a:lnTo>
                  <a:lnTo>
                    <a:pt x="7238" y="31368"/>
                  </a:lnTo>
                  <a:lnTo>
                    <a:pt x="7238" y="16128"/>
                  </a:lnTo>
                  <a:lnTo>
                    <a:pt x="0" y="16128"/>
                  </a:lnTo>
                  <a:lnTo>
                    <a:pt x="0" y="8000"/>
                  </a:lnTo>
                  <a:lnTo>
                    <a:pt x="7238" y="8000"/>
                  </a:lnTo>
                  <a:lnTo>
                    <a:pt x="7238" y="0"/>
                  </a:lnTo>
                  <a:lnTo>
                    <a:pt x="21716" y="0"/>
                  </a:lnTo>
                </a:path>
              </a:pathLst>
            </a:custGeom>
            <a:ln w="3175">
              <a:solidFill>
                <a:srgbClr val="B1B1B1"/>
              </a:solidFill>
            </a:ln>
          </p:spPr>
          <p:txBody>
            <a:bodyPr wrap="square" lIns="0" tIns="0" rIns="0" bIns="0" rtlCol="0"/>
            <a:lstStyle/>
            <a:p>
              <a:endParaRPr/>
            </a:p>
          </p:txBody>
        </p:sp>
        <p:sp>
          <p:nvSpPr>
            <p:cNvPr id="1221" name="object 1221"/>
            <p:cNvSpPr/>
            <p:nvPr/>
          </p:nvSpPr>
          <p:spPr>
            <a:xfrm>
              <a:off x="10127328" y="5083303"/>
              <a:ext cx="14604" cy="15875"/>
            </a:xfrm>
            <a:custGeom>
              <a:avLst/>
              <a:gdLst/>
              <a:ahLst/>
              <a:cxnLst/>
              <a:rect l="l" t="t" r="r" b="b"/>
              <a:pathLst>
                <a:path w="14604" h="15875">
                  <a:moveTo>
                    <a:pt x="6984" y="15621"/>
                  </a:moveTo>
                  <a:lnTo>
                    <a:pt x="6984" y="8255"/>
                  </a:lnTo>
                  <a:lnTo>
                    <a:pt x="0" y="8255"/>
                  </a:lnTo>
                  <a:lnTo>
                    <a:pt x="0" y="0"/>
                  </a:lnTo>
                  <a:lnTo>
                    <a:pt x="14350" y="0"/>
                  </a:lnTo>
                </a:path>
              </a:pathLst>
            </a:custGeom>
            <a:ln w="3175">
              <a:solidFill>
                <a:srgbClr val="B1B1B1"/>
              </a:solidFill>
            </a:ln>
          </p:spPr>
          <p:txBody>
            <a:bodyPr wrap="square" lIns="0" tIns="0" rIns="0" bIns="0" rtlCol="0"/>
            <a:lstStyle/>
            <a:p>
              <a:endParaRPr/>
            </a:p>
          </p:txBody>
        </p:sp>
        <p:sp>
          <p:nvSpPr>
            <p:cNvPr id="1222" name="object 1222"/>
            <p:cNvSpPr/>
            <p:nvPr/>
          </p:nvSpPr>
          <p:spPr>
            <a:xfrm>
              <a:off x="10112850" y="515327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223" name="object 1223"/>
            <p:cNvSpPr/>
            <p:nvPr/>
          </p:nvSpPr>
          <p:spPr>
            <a:xfrm>
              <a:off x="10120090" y="5153278"/>
              <a:ext cx="43815" cy="46990"/>
            </a:xfrm>
            <a:custGeom>
              <a:avLst/>
              <a:gdLst/>
              <a:ahLst/>
              <a:cxnLst/>
              <a:rect l="l" t="t" r="r" b="b"/>
              <a:pathLst>
                <a:path w="43815" h="46989">
                  <a:moveTo>
                    <a:pt x="0" y="0"/>
                  </a:moveTo>
                  <a:lnTo>
                    <a:pt x="7493" y="0"/>
                  </a:lnTo>
                  <a:lnTo>
                    <a:pt x="7493" y="15240"/>
                  </a:lnTo>
                  <a:lnTo>
                    <a:pt x="14477" y="15240"/>
                  </a:lnTo>
                  <a:lnTo>
                    <a:pt x="14477" y="23368"/>
                  </a:lnTo>
                  <a:lnTo>
                    <a:pt x="21590" y="23368"/>
                  </a:lnTo>
                  <a:lnTo>
                    <a:pt x="21590" y="38608"/>
                  </a:lnTo>
                  <a:lnTo>
                    <a:pt x="28829" y="38608"/>
                  </a:lnTo>
                  <a:lnTo>
                    <a:pt x="28829" y="46609"/>
                  </a:lnTo>
                  <a:lnTo>
                    <a:pt x="43307" y="46609"/>
                  </a:lnTo>
                  <a:lnTo>
                    <a:pt x="43307" y="38608"/>
                  </a:lnTo>
                </a:path>
              </a:pathLst>
            </a:custGeom>
            <a:ln w="3175">
              <a:solidFill>
                <a:srgbClr val="B1B1B1"/>
              </a:solidFill>
            </a:ln>
          </p:spPr>
          <p:txBody>
            <a:bodyPr wrap="square" lIns="0" tIns="0" rIns="0" bIns="0" rtlCol="0"/>
            <a:lstStyle/>
            <a:p>
              <a:endParaRPr/>
            </a:p>
          </p:txBody>
        </p:sp>
        <p:sp>
          <p:nvSpPr>
            <p:cNvPr id="1224" name="object 1224"/>
            <p:cNvSpPr/>
            <p:nvPr/>
          </p:nvSpPr>
          <p:spPr>
            <a:xfrm>
              <a:off x="10048081" y="5192141"/>
              <a:ext cx="8890" cy="8255"/>
            </a:xfrm>
            <a:custGeom>
              <a:avLst/>
              <a:gdLst/>
              <a:ahLst/>
              <a:cxnLst/>
              <a:rect l="l" t="t" r="r" b="b"/>
              <a:pathLst>
                <a:path w="8890" h="8254">
                  <a:moveTo>
                    <a:pt x="8890" y="0"/>
                  </a:moveTo>
                  <a:lnTo>
                    <a:pt x="0" y="0"/>
                  </a:lnTo>
                  <a:lnTo>
                    <a:pt x="0" y="7746"/>
                  </a:lnTo>
                </a:path>
              </a:pathLst>
            </a:custGeom>
            <a:ln w="3175">
              <a:solidFill>
                <a:srgbClr val="B1B1B1"/>
              </a:solidFill>
            </a:ln>
          </p:spPr>
          <p:txBody>
            <a:bodyPr wrap="square" lIns="0" tIns="0" rIns="0" bIns="0" rtlCol="0"/>
            <a:lstStyle/>
            <a:p>
              <a:endParaRPr/>
            </a:p>
          </p:txBody>
        </p:sp>
        <p:sp>
          <p:nvSpPr>
            <p:cNvPr id="1225" name="object 1225"/>
            <p:cNvSpPr/>
            <p:nvPr/>
          </p:nvSpPr>
          <p:spPr>
            <a:xfrm>
              <a:off x="10048081" y="5199889"/>
              <a:ext cx="14604" cy="15875"/>
            </a:xfrm>
            <a:custGeom>
              <a:avLst/>
              <a:gdLst/>
              <a:ahLst/>
              <a:cxnLst/>
              <a:rect l="l" t="t" r="r" b="b"/>
              <a:pathLst>
                <a:path w="14604" h="15875">
                  <a:moveTo>
                    <a:pt x="0" y="0"/>
                  </a:moveTo>
                  <a:lnTo>
                    <a:pt x="14350" y="0"/>
                  </a:lnTo>
                  <a:lnTo>
                    <a:pt x="14350" y="7619"/>
                  </a:lnTo>
                  <a:lnTo>
                    <a:pt x="7239" y="7619"/>
                  </a:lnTo>
                  <a:lnTo>
                    <a:pt x="7239" y="15620"/>
                  </a:lnTo>
                  <a:lnTo>
                    <a:pt x="0" y="15620"/>
                  </a:lnTo>
                  <a:lnTo>
                    <a:pt x="0" y="0"/>
                  </a:lnTo>
                </a:path>
              </a:pathLst>
            </a:custGeom>
            <a:ln w="3175">
              <a:solidFill>
                <a:srgbClr val="B1B1B1"/>
              </a:solidFill>
            </a:ln>
          </p:spPr>
          <p:txBody>
            <a:bodyPr wrap="square" lIns="0" tIns="0" rIns="0" bIns="0" rtlCol="0"/>
            <a:lstStyle/>
            <a:p>
              <a:endParaRPr/>
            </a:p>
          </p:txBody>
        </p:sp>
        <p:sp>
          <p:nvSpPr>
            <p:cNvPr id="1226" name="object 1226"/>
            <p:cNvSpPr/>
            <p:nvPr/>
          </p:nvSpPr>
          <p:spPr>
            <a:xfrm>
              <a:off x="10105738" y="5184394"/>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227" name="object 1227"/>
            <p:cNvSpPr/>
            <p:nvPr/>
          </p:nvSpPr>
          <p:spPr>
            <a:xfrm>
              <a:off x="10091261" y="5184394"/>
              <a:ext cx="21590" cy="39370"/>
            </a:xfrm>
            <a:custGeom>
              <a:avLst/>
              <a:gdLst/>
              <a:ahLst/>
              <a:cxnLst/>
              <a:rect l="l" t="t" r="r" b="b"/>
              <a:pathLst>
                <a:path w="21590" h="39370">
                  <a:moveTo>
                    <a:pt x="7239" y="38861"/>
                  </a:moveTo>
                  <a:lnTo>
                    <a:pt x="7239" y="30860"/>
                  </a:lnTo>
                  <a:lnTo>
                    <a:pt x="0" y="30860"/>
                  </a:lnTo>
                  <a:lnTo>
                    <a:pt x="0" y="8000"/>
                  </a:lnTo>
                  <a:lnTo>
                    <a:pt x="21590" y="8000"/>
                  </a:lnTo>
                  <a:lnTo>
                    <a:pt x="21590" y="0"/>
                  </a:lnTo>
                </a:path>
              </a:pathLst>
            </a:custGeom>
            <a:ln w="3175">
              <a:solidFill>
                <a:srgbClr val="B1B1B1"/>
              </a:solidFill>
            </a:ln>
          </p:spPr>
          <p:txBody>
            <a:bodyPr wrap="square" lIns="0" tIns="0" rIns="0" bIns="0" rtlCol="0"/>
            <a:lstStyle/>
            <a:p>
              <a:endParaRPr/>
            </a:p>
          </p:txBody>
        </p:sp>
        <p:sp>
          <p:nvSpPr>
            <p:cNvPr id="1228" name="object 1228"/>
            <p:cNvSpPr/>
            <p:nvPr/>
          </p:nvSpPr>
          <p:spPr>
            <a:xfrm>
              <a:off x="10112850" y="5153279"/>
              <a:ext cx="7620" cy="31115"/>
            </a:xfrm>
            <a:custGeom>
              <a:avLst/>
              <a:gdLst/>
              <a:ahLst/>
              <a:cxnLst/>
              <a:rect l="l" t="t" r="r" b="b"/>
              <a:pathLst>
                <a:path w="7620" h="31114">
                  <a:moveTo>
                    <a:pt x="0" y="31115"/>
                  </a:moveTo>
                  <a:lnTo>
                    <a:pt x="0" y="23876"/>
                  </a:lnTo>
                  <a:lnTo>
                    <a:pt x="7238" y="23876"/>
                  </a:lnTo>
                  <a:lnTo>
                    <a:pt x="7238" y="0"/>
                  </a:lnTo>
                </a:path>
              </a:pathLst>
            </a:custGeom>
            <a:ln w="3175">
              <a:solidFill>
                <a:srgbClr val="B1B1B1"/>
              </a:solidFill>
            </a:ln>
          </p:spPr>
          <p:txBody>
            <a:bodyPr wrap="square" lIns="0" tIns="0" rIns="0" bIns="0" rtlCol="0"/>
            <a:lstStyle/>
            <a:p>
              <a:endParaRPr/>
            </a:p>
          </p:txBody>
        </p:sp>
        <p:sp>
          <p:nvSpPr>
            <p:cNvPr id="1229" name="object 1229"/>
            <p:cNvSpPr/>
            <p:nvPr/>
          </p:nvSpPr>
          <p:spPr>
            <a:xfrm>
              <a:off x="10112850" y="5184394"/>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230" name="object 1230"/>
            <p:cNvSpPr/>
            <p:nvPr/>
          </p:nvSpPr>
          <p:spPr>
            <a:xfrm>
              <a:off x="10098499" y="5223255"/>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231" name="object 1231"/>
            <p:cNvSpPr/>
            <p:nvPr/>
          </p:nvSpPr>
          <p:spPr>
            <a:xfrm>
              <a:off x="10098499" y="5223256"/>
              <a:ext cx="43180" cy="31115"/>
            </a:xfrm>
            <a:custGeom>
              <a:avLst/>
              <a:gdLst/>
              <a:ahLst/>
              <a:cxnLst/>
              <a:rect l="l" t="t" r="r" b="b"/>
              <a:pathLst>
                <a:path w="43179" h="31114">
                  <a:moveTo>
                    <a:pt x="43179" y="15748"/>
                  </a:moveTo>
                  <a:lnTo>
                    <a:pt x="43179" y="31115"/>
                  </a:lnTo>
                  <a:lnTo>
                    <a:pt x="36067" y="31115"/>
                  </a:lnTo>
                  <a:lnTo>
                    <a:pt x="36067" y="23241"/>
                  </a:lnTo>
                  <a:lnTo>
                    <a:pt x="29082" y="23241"/>
                  </a:lnTo>
                  <a:lnTo>
                    <a:pt x="29082" y="15748"/>
                  </a:lnTo>
                  <a:lnTo>
                    <a:pt x="14350" y="15748"/>
                  </a:lnTo>
                  <a:lnTo>
                    <a:pt x="14350" y="7493"/>
                  </a:lnTo>
                  <a:lnTo>
                    <a:pt x="7492" y="7493"/>
                  </a:lnTo>
                  <a:lnTo>
                    <a:pt x="7492" y="15748"/>
                  </a:lnTo>
                  <a:lnTo>
                    <a:pt x="0" y="15748"/>
                  </a:lnTo>
                  <a:lnTo>
                    <a:pt x="0" y="0"/>
                  </a:lnTo>
                </a:path>
              </a:pathLst>
            </a:custGeom>
            <a:ln w="3175">
              <a:solidFill>
                <a:srgbClr val="B1B1B1"/>
              </a:solidFill>
            </a:ln>
          </p:spPr>
          <p:txBody>
            <a:bodyPr wrap="square" lIns="0" tIns="0" rIns="0" bIns="0" rtlCol="0"/>
            <a:lstStyle/>
            <a:p>
              <a:endParaRPr/>
            </a:p>
          </p:txBody>
        </p:sp>
        <p:sp>
          <p:nvSpPr>
            <p:cNvPr id="1232" name="object 1232"/>
            <p:cNvSpPr/>
            <p:nvPr/>
          </p:nvSpPr>
          <p:spPr>
            <a:xfrm>
              <a:off x="10098499" y="5472049"/>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233" name="object 1233"/>
            <p:cNvSpPr/>
            <p:nvPr/>
          </p:nvSpPr>
          <p:spPr>
            <a:xfrm>
              <a:off x="10098499" y="547204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234" name="object 1234"/>
            <p:cNvSpPr/>
            <p:nvPr/>
          </p:nvSpPr>
          <p:spPr>
            <a:xfrm>
              <a:off x="10062433" y="5472049"/>
              <a:ext cx="130175" cy="155575"/>
            </a:xfrm>
            <a:custGeom>
              <a:avLst/>
              <a:gdLst/>
              <a:ahLst/>
              <a:cxnLst/>
              <a:rect l="l" t="t" r="r" b="b"/>
              <a:pathLst>
                <a:path w="130175" h="155575">
                  <a:moveTo>
                    <a:pt x="36068" y="0"/>
                  </a:moveTo>
                  <a:lnTo>
                    <a:pt x="28828" y="0"/>
                  </a:lnTo>
                  <a:lnTo>
                    <a:pt x="28828" y="7492"/>
                  </a:lnTo>
                  <a:lnTo>
                    <a:pt x="21590" y="7492"/>
                  </a:lnTo>
                  <a:lnTo>
                    <a:pt x="21590" y="23113"/>
                  </a:lnTo>
                  <a:lnTo>
                    <a:pt x="14477" y="23113"/>
                  </a:lnTo>
                  <a:lnTo>
                    <a:pt x="14477" y="46481"/>
                  </a:lnTo>
                  <a:lnTo>
                    <a:pt x="7493" y="46481"/>
                  </a:lnTo>
                  <a:lnTo>
                    <a:pt x="7493" y="54609"/>
                  </a:lnTo>
                  <a:lnTo>
                    <a:pt x="0" y="54609"/>
                  </a:lnTo>
                  <a:lnTo>
                    <a:pt x="0" y="62356"/>
                  </a:lnTo>
                  <a:lnTo>
                    <a:pt x="7493" y="62356"/>
                  </a:lnTo>
                  <a:lnTo>
                    <a:pt x="7493" y="69850"/>
                  </a:lnTo>
                  <a:lnTo>
                    <a:pt x="14477" y="69850"/>
                  </a:lnTo>
                  <a:lnTo>
                    <a:pt x="14477" y="77978"/>
                  </a:lnTo>
                  <a:lnTo>
                    <a:pt x="21590" y="77978"/>
                  </a:lnTo>
                  <a:lnTo>
                    <a:pt x="21590" y="86106"/>
                  </a:lnTo>
                  <a:lnTo>
                    <a:pt x="28828" y="86106"/>
                  </a:lnTo>
                  <a:lnTo>
                    <a:pt x="28828" y="109092"/>
                  </a:lnTo>
                  <a:lnTo>
                    <a:pt x="36068" y="109092"/>
                  </a:lnTo>
                  <a:lnTo>
                    <a:pt x="36068" y="116903"/>
                  </a:lnTo>
                  <a:lnTo>
                    <a:pt x="43560" y="116903"/>
                  </a:lnTo>
                  <a:lnTo>
                    <a:pt x="43560" y="124701"/>
                  </a:lnTo>
                  <a:lnTo>
                    <a:pt x="50419" y="124701"/>
                  </a:lnTo>
                  <a:lnTo>
                    <a:pt x="50419" y="132168"/>
                  </a:lnTo>
                  <a:lnTo>
                    <a:pt x="72135" y="132168"/>
                  </a:lnTo>
                  <a:lnTo>
                    <a:pt x="72135" y="140284"/>
                  </a:lnTo>
                  <a:lnTo>
                    <a:pt x="93979" y="140284"/>
                  </a:lnTo>
                  <a:lnTo>
                    <a:pt x="93979" y="147751"/>
                  </a:lnTo>
                  <a:lnTo>
                    <a:pt x="100965" y="147751"/>
                  </a:lnTo>
                  <a:lnTo>
                    <a:pt x="100965" y="155536"/>
                  </a:lnTo>
                  <a:lnTo>
                    <a:pt x="108076" y="155536"/>
                  </a:lnTo>
                  <a:lnTo>
                    <a:pt x="108076" y="147751"/>
                  </a:lnTo>
                  <a:lnTo>
                    <a:pt x="129794" y="147751"/>
                  </a:lnTo>
                </a:path>
              </a:pathLst>
            </a:custGeom>
            <a:ln w="3175">
              <a:solidFill>
                <a:srgbClr val="B1B1B1"/>
              </a:solidFill>
            </a:ln>
          </p:spPr>
          <p:txBody>
            <a:bodyPr wrap="square" lIns="0" tIns="0" rIns="0" bIns="0" rtlCol="0"/>
            <a:lstStyle/>
            <a:p>
              <a:endParaRPr/>
            </a:p>
          </p:txBody>
        </p:sp>
        <p:sp>
          <p:nvSpPr>
            <p:cNvPr id="1235" name="object 1235"/>
            <p:cNvSpPr/>
            <p:nvPr/>
          </p:nvSpPr>
          <p:spPr>
            <a:xfrm>
              <a:off x="10285951" y="4935602"/>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236" name="object 1236"/>
            <p:cNvSpPr/>
            <p:nvPr/>
          </p:nvSpPr>
          <p:spPr>
            <a:xfrm>
              <a:off x="10285951" y="5028947"/>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237" name="object 1237"/>
            <p:cNvSpPr/>
            <p:nvPr/>
          </p:nvSpPr>
          <p:spPr>
            <a:xfrm>
              <a:off x="10278712" y="5028947"/>
              <a:ext cx="43180" cy="100965"/>
            </a:xfrm>
            <a:custGeom>
              <a:avLst/>
              <a:gdLst/>
              <a:ahLst/>
              <a:cxnLst/>
              <a:rect l="l" t="t" r="r" b="b"/>
              <a:pathLst>
                <a:path w="43179" h="100964">
                  <a:moveTo>
                    <a:pt x="0" y="100964"/>
                  </a:moveTo>
                  <a:lnTo>
                    <a:pt x="0" y="93217"/>
                  </a:lnTo>
                  <a:lnTo>
                    <a:pt x="6603" y="100964"/>
                  </a:lnTo>
                  <a:lnTo>
                    <a:pt x="14097" y="100964"/>
                  </a:lnTo>
                  <a:lnTo>
                    <a:pt x="14097" y="93217"/>
                  </a:lnTo>
                  <a:lnTo>
                    <a:pt x="6603" y="77723"/>
                  </a:lnTo>
                  <a:lnTo>
                    <a:pt x="14097" y="77723"/>
                  </a:lnTo>
                  <a:lnTo>
                    <a:pt x="14097" y="62483"/>
                  </a:lnTo>
                  <a:lnTo>
                    <a:pt x="21590" y="62483"/>
                  </a:lnTo>
                  <a:lnTo>
                    <a:pt x="28448" y="54355"/>
                  </a:lnTo>
                  <a:lnTo>
                    <a:pt x="28448" y="46227"/>
                  </a:lnTo>
                  <a:lnTo>
                    <a:pt x="43179" y="46227"/>
                  </a:lnTo>
                  <a:lnTo>
                    <a:pt x="43179" y="39115"/>
                  </a:lnTo>
                  <a:lnTo>
                    <a:pt x="35687" y="39115"/>
                  </a:lnTo>
                  <a:lnTo>
                    <a:pt x="35687" y="30987"/>
                  </a:lnTo>
                  <a:lnTo>
                    <a:pt x="28448" y="23240"/>
                  </a:lnTo>
                  <a:lnTo>
                    <a:pt x="28448" y="15493"/>
                  </a:lnTo>
                  <a:lnTo>
                    <a:pt x="21590" y="15493"/>
                  </a:lnTo>
                  <a:lnTo>
                    <a:pt x="21590" y="7746"/>
                  </a:lnTo>
                  <a:lnTo>
                    <a:pt x="14097" y="7746"/>
                  </a:lnTo>
                  <a:lnTo>
                    <a:pt x="6603" y="0"/>
                  </a:lnTo>
                </a:path>
              </a:pathLst>
            </a:custGeom>
            <a:ln w="3175">
              <a:solidFill>
                <a:srgbClr val="B1B1B1"/>
              </a:solidFill>
            </a:ln>
          </p:spPr>
          <p:txBody>
            <a:bodyPr wrap="square" lIns="0" tIns="0" rIns="0" bIns="0" rtlCol="0"/>
            <a:lstStyle/>
            <a:p>
              <a:endParaRPr/>
            </a:p>
          </p:txBody>
        </p:sp>
        <p:sp>
          <p:nvSpPr>
            <p:cNvPr id="1238" name="object 1238"/>
            <p:cNvSpPr/>
            <p:nvPr/>
          </p:nvSpPr>
          <p:spPr>
            <a:xfrm>
              <a:off x="10264236" y="4935602"/>
              <a:ext cx="22225" cy="93345"/>
            </a:xfrm>
            <a:custGeom>
              <a:avLst/>
              <a:gdLst/>
              <a:ahLst/>
              <a:cxnLst/>
              <a:rect l="l" t="t" r="r" b="b"/>
              <a:pathLst>
                <a:path w="22225" h="93345">
                  <a:moveTo>
                    <a:pt x="21717" y="93344"/>
                  </a:moveTo>
                  <a:lnTo>
                    <a:pt x="15113" y="93344"/>
                  </a:lnTo>
                  <a:lnTo>
                    <a:pt x="15113" y="77469"/>
                  </a:lnTo>
                  <a:lnTo>
                    <a:pt x="7493" y="77469"/>
                  </a:lnTo>
                  <a:lnTo>
                    <a:pt x="7493" y="62230"/>
                  </a:lnTo>
                  <a:lnTo>
                    <a:pt x="0" y="62230"/>
                  </a:lnTo>
                  <a:lnTo>
                    <a:pt x="0" y="7747"/>
                  </a:lnTo>
                  <a:lnTo>
                    <a:pt x="7493" y="7747"/>
                  </a:lnTo>
                  <a:lnTo>
                    <a:pt x="15113" y="0"/>
                  </a:lnTo>
                  <a:lnTo>
                    <a:pt x="21717" y="0"/>
                  </a:lnTo>
                </a:path>
              </a:pathLst>
            </a:custGeom>
            <a:ln w="3175">
              <a:solidFill>
                <a:srgbClr val="B1B1B1"/>
              </a:solidFill>
            </a:ln>
          </p:spPr>
          <p:txBody>
            <a:bodyPr wrap="square" lIns="0" tIns="0" rIns="0" bIns="0" rtlCol="0"/>
            <a:lstStyle/>
            <a:p>
              <a:endParaRPr/>
            </a:p>
          </p:txBody>
        </p:sp>
        <p:sp>
          <p:nvSpPr>
            <p:cNvPr id="1239" name="object 1239"/>
            <p:cNvSpPr/>
            <p:nvPr/>
          </p:nvSpPr>
          <p:spPr>
            <a:xfrm>
              <a:off x="10179525" y="5067809"/>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240" name="object 1240"/>
            <p:cNvSpPr/>
            <p:nvPr/>
          </p:nvSpPr>
          <p:spPr>
            <a:xfrm>
              <a:off x="10179525" y="5067809"/>
              <a:ext cx="12700" cy="15875"/>
            </a:xfrm>
            <a:custGeom>
              <a:avLst/>
              <a:gdLst/>
              <a:ahLst/>
              <a:cxnLst/>
              <a:rect l="l" t="t" r="r" b="b"/>
              <a:pathLst>
                <a:path w="12700" h="15875">
                  <a:moveTo>
                    <a:pt x="0" y="0"/>
                  </a:moveTo>
                  <a:lnTo>
                    <a:pt x="5969" y="0"/>
                  </a:lnTo>
                  <a:lnTo>
                    <a:pt x="5969" y="7239"/>
                  </a:lnTo>
                  <a:lnTo>
                    <a:pt x="12700" y="7239"/>
                  </a:lnTo>
                  <a:lnTo>
                    <a:pt x="12700" y="15494"/>
                  </a:lnTo>
                </a:path>
              </a:pathLst>
            </a:custGeom>
            <a:ln w="3175">
              <a:solidFill>
                <a:srgbClr val="B1B1B1"/>
              </a:solidFill>
            </a:ln>
          </p:spPr>
          <p:txBody>
            <a:bodyPr wrap="square" lIns="0" tIns="0" rIns="0" bIns="0" rtlCol="0"/>
            <a:lstStyle/>
            <a:p>
              <a:endParaRPr/>
            </a:p>
          </p:txBody>
        </p:sp>
        <p:sp>
          <p:nvSpPr>
            <p:cNvPr id="1241" name="object 1241"/>
            <p:cNvSpPr/>
            <p:nvPr/>
          </p:nvSpPr>
          <p:spPr>
            <a:xfrm>
              <a:off x="10163397" y="5067809"/>
              <a:ext cx="16510" cy="15875"/>
            </a:xfrm>
            <a:custGeom>
              <a:avLst/>
              <a:gdLst/>
              <a:ahLst/>
              <a:cxnLst/>
              <a:rect l="l" t="t" r="r" b="b"/>
              <a:pathLst>
                <a:path w="16509" h="15875">
                  <a:moveTo>
                    <a:pt x="7874" y="15494"/>
                  </a:moveTo>
                  <a:lnTo>
                    <a:pt x="7874" y="7239"/>
                  </a:lnTo>
                  <a:lnTo>
                    <a:pt x="0" y="7239"/>
                  </a:lnTo>
                  <a:lnTo>
                    <a:pt x="0" y="0"/>
                  </a:lnTo>
                  <a:lnTo>
                    <a:pt x="16128" y="0"/>
                  </a:lnTo>
                </a:path>
              </a:pathLst>
            </a:custGeom>
            <a:ln w="3175">
              <a:solidFill>
                <a:srgbClr val="B1B1B1"/>
              </a:solidFill>
            </a:ln>
          </p:spPr>
          <p:txBody>
            <a:bodyPr wrap="square" lIns="0" tIns="0" rIns="0" bIns="0" rtlCol="0"/>
            <a:lstStyle/>
            <a:p>
              <a:endParaRPr/>
            </a:p>
          </p:txBody>
        </p:sp>
        <p:sp>
          <p:nvSpPr>
            <p:cNvPr id="1242" name="object 1242"/>
            <p:cNvSpPr/>
            <p:nvPr/>
          </p:nvSpPr>
          <p:spPr>
            <a:xfrm>
              <a:off x="10141679" y="5075555"/>
              <a:ext cx="7620" cy="8255"/>
            </a:xfrm>
            <a:custGeom>
              <a:avLst/>
              <a:gdLst/>
              <a:ahLst/>
              <a:cxnLst/>
              <a:rect l="l" t="t" r="r" b="b"/>
              <a:pathLst>
                <a:path w="7620" h="8254">
                  <a:moveTo>
                    <a:pt x="0" y="7747"/>
                  </a:moveTo>
                  <a:lnTo>
                    <a:pt x="0" y="0"/>
                  </a:lnTo>
                  <a:lnTo>
                    <a:pt x="7239" y="0"/>
                  </a:lnTo>
                  <a:lnTo>
                    <a:pt x="7239" y="7747"/>
                  </a:lnTo>
                </a:path>
              </a:pathLst>
            </a:custGeom>
            <a:ln w="3175">
              <a:solidFill>
                <a:srgbClr val="B1B1B1"/>
              </a:solidFill>
            </a:ln>
          </p:spPr>
          <p:txBody>
            <a:bodyPr wrap="square" lIns="0" tIns="0" rIns="0" bIns="0" rtlCol="0"/>
            <a:lstStyle/>
            <a:p>
              <a:endParaRPr/>
            </a:p>
          </p:txBody>
        </p:sp>
        <p:sp>
          <p:nvSpPr>
            <p:cNvPr id="1243" name="object 1243"/>
            <p:cNvSpPr/>
            <p:nvPr/>
          </p:nvSpPr>
          <p:spPr>
            <a:xfrm>
              <a:off x="10192225" y="5083302"/>
              <a:ext cx="50800" cy="46990"/>
            </a:xfrm>
            <a:custGeom>
              <a:avLst/>
              <a:gdLst/>
              <a:ahLst/>
              <a:cxnLst/>
              <a:rect l="l" t="t" r="r" b="b"/>
              <a:pathLst>
                <a:path w="50800" h="46989">
                  <a:moveTo>
                    <a:pt x="0" y="0"/>
                  </a:moveTo>
                  <a:lnTo>
                    <a:pt x="0" y="15240"/>
                  </a:lnTo>
                  <a:lnTo>
                    <a:pt x="7493" y="15240"/>
                  </a:lnTo>
                  <a:lnTo>
                    <a:pt x="7493" y="23368"/>
                  </a:lnTo>
                  <a:lnTo>
                    <a:pt x="14350" y="23368"/>
                  </a:lnTo>
                  <a:lnTo>
                    <a:pt x="14350" y="15240"/>
                  </a:lnTo>
                  <a:lnTo>
                    <a:pt x="21589" y="15240"/>
                  </a:lnTo>
                  <a:lnTo>
                    <a:pt x="21589" y="23368"/>
                  </a:lnTo>
                  <a:lnTo>
                    <a:pt x="28828" y="23368"/>
                  </a:lnTo>
                  <a:lnTo>
                    <a:pt x="28828" y="31496"/>
                  </a:lnTo>
                  <a:lnTo>
                    <a:pt x="43179" y="31496"/>
                  </a:lnTo>
                  <a:lnTo>
                    <a:pt x="43179" y="46609"/>
                  </a:lnTo>
                  <a:lnTo>
                    <a:pt x="50419" y="46609"/>
                  </a:lnTo>
                </a:path>
              </a:pathLst>
            </a:custGeom>
            <a:ln w="3175">
              <a:solidFill>
                <a:srgbClr val="B1B1B1"/>
              </a:solidFill>
            </a:ln>
          </p:spPr>
          <p:txBody>
            <a:bodyPr wrap="square" lIns="0" tIns="0" rIns="0" bIns="0" rtlCol="0"/>
            <a:lstStyle/>
            <a:p>
              <a:endParaRPr/>
            </a:p>
          </p:txBody>
        </p:sp>
        <p:sp>
          <p:nvSpPr>
            <p:cNvPr id="1244" name="object 1244"/>
            <p:cNvSpPr/>
            <p:nvPr/>
          </p:nvSpPr>
          <p:spPr>
            <a:xfrm>
              <a:off x="10242645" y="5129911"/>
              <a:ext cx="7620" cy="8255"/>
            </a:xfrm>
            <a:custGeom>
              <a:avLst/>
              <a:gdLst/>
              <a:ahLst/>
              <a:cxnLst/>
              <a:rect l="l" t="t" r="r" b="b"/>
              <a:pathLst>
                <a:path w="7620" h="8254">
                  <a:moveTo>
                    <a:pt x="7238" y="7874"/>
                  </a:moveTo>
                  <a:lnTo>
                    <a:pt x="0" y="7874"/>
                  </a:lnTo>
                  <a:lnTo>
                    <a:pt x="0" y="0"/>
                  </a:lnTo>
                </a:path>
              </a:pathLst>
            </a:custGeom>
            <a:ln w="3175">
              <a:solidFill>
                <a:srgbClr val="B1B1B1"/>
              </a:solidFill>
            </a:ln>
          </p:spPr>
          <p:txBody>
            <a:bodyPr wrap="square" lIns="0" tIns="0" rIns="0" bIns="0" rtlCol="0"/>
            <a:lstStyle/>
            <a:p>
              <a:endParaRPr/>
            </a:p>
          </p:txBody>
        </p:sp>
        <p:sp>
          <p:nvSpPr>
            <p:cNvPr id="1245" name="object 1245"/>
            <p:cNvSpPr/>
            <p:nvPr/>
          </p:nvSpPr>
          <p:spPr>
            <a:xfrm>
              <a:off x="10257123" y="5129911"/>
              <a:ext cx="7620" cy="8255"/>
            </a:xfrm>
            <a:custGeom>
              <a:avLst/>
              <a:gdLst/>
              <a:ahLst/>
              <a:cxnLst/>
              <a:rect l="l" t="t" r="r" b="b"/>
              <a:pathLst>
                <a:path w="7620" h="8254">
                  <a:moveTo>
                    <a:pt x="0" y="0"/>
                  </a:moveTo>
                  <a:lnTo>
                    <a:pt x="7111" y="0"/>
                  </a:lnTo>
                  <a:lnTo>
                    <a:pt x="7111" y="7874"/>
                  </a:lnTo>
                </a:path>
              </a:pathLst>
            </a:custGeom>
            <a:ln w="3175">
              <a:solidFill>
                <a:srgbClr val="B1B1B1"/>
              </a:solidFill>
            </a:ln>
          </p:spPr>
          <p:txBody>
            <a:bodyPr wrap="square" lIns="0" tIns="0" rIns="0" bIns="0" rtlCol="0"/>
            <a:lstStyle/>
            <a:p>
              <a:endParaRPr/>
            </a:p>
          </p:txBody>
        </p:sp>
        <p:sp>
          <p:nvSpPr>
            <p:cNvPr id="1246" name="object 1246"/>
            <p:cNvSpPr/>
            <p:nvPr/>
          </p:nvSpPr>
          <p:spPr>
            <a:xfrm>
              <a:off x="10271347" y="5129784"/>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247" name="object 1247"/>
            <p:cNvSpPr/>
            <p:nvPr/>
          </p:nvSpPr>
          <p:spPr>
            <a:xfrm>
              <a:off x="10264108" y="5129785"/>
              <a:ext cx="14604" cy="15875"/>
            </a:xfrm>
            <a:custGeom>
              <a:avLst/>
              <a:gdLst/>
              <a:ahLst/>
              <a:cxnLst/>
              <a:rect l="l" t="t" r="r" b="b"/>
              <a:pathLst>
                <a:path w="14604" h="15875">
                  <a:moveTo>
                    <a:pt x="0" y="15621"/>
                  </a:moveTo>
                  <a:lnTo>
                    <a:pt x="7239" y="15621"/>
                  </a:lnTo>
                  <a:lnTo>
                    <a:pt x="7239" y="7493"/>
                  </a:lnTo>
                  <a:lnTo>
                    <a:pt x="14350" y="7493"/>
                  </a:lnTo>
                  <a:lnTo>
                    <a:pt x="14350" y="0"/>
                  </a:lnTo>
                </a:path>
              </a:pathLst>
            </a:custGeom>
            <a:ln w="3175">
              <a:solidFill>
                <a:srgbClr val="B1B1B1"/>
              </a:solidFill>
            </a:ln>
          </p:spPr>
          <p:txBody>
            <a:bodyPr wrap="square" lIns="0" tIns="0" rIns="0" bIns="0" rtlCol="0"/>
            <a:lstStyle/>
            <a:p>
              <a:endParaRPr/>
            </a:p>
          </p:txBody>
        </p:sp>
        <p:sp>
          <p:nvSpPr>
            <p:cNvPr id="1248" name="object 1248"/>
            <p:cNvSpPr/>
            <p:nvPr/>
          </p:nvSpPr>
          <p:spPr>
            <a:xfrm>
              <a:off x="10264108" y="5137659"/>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249" name="object 1249"/>
            <p:cNvSpPr/>
            <p:nvPr/>
          </p:nvSpPr>
          <p:spPr>
            <a:xfrm>
              <a:off x="10256869" y="5129785"/>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1250" name="object 1250"/>
            <p:cNvSpPr/>
            <p:nvPr/>
          </p:nvSpPr>
          <p:spPr>
            <a:xfrm>
              <a:off x="10256869" y="5137659"/>
              <a:ext cx="7620" cy="8255"/>
            </a:xfrm>
            <a:custGeom>
              <a:avLst/>
              <a:gdLst/>
              <a:ahLst/>
              <a:cxnLst/>
              <a:rect l="l" t="t" r="r" b="b"/>
              <a:pathLst>
                <a:path w="7620" h="8254">
                  <a:moveTo>
                    <a:pt x="0" y="0"/>
                  </a:moveTo>
                  <a:lnTo>
                    <a:pt x="0" y="7747"/>
                  </a:lnTo>
                  <a:lnTo>
                    <a:pt x="7238" y="7747"/>
                  </a:lnTo>
                </a:path>
              </a:pathLst>
            </a:custGeom>
            <a:ln w="3175">
              <a:solidFill>
                <a:srgbClr val="B1B1B1"/>
              </a:solidFill>
            </a:ln>
          </p:spPr>
          <p:txBody>
            <a:bodyPr wrap="square" lIns="0" tIns="0" rIns="0" bIns="0" rtlCol="0"/>
            <a:lstStyle/>
            <a:p>
              <a:endParaRPr/>
            </a:p>
          </p:txBody>
        </p:sp>
        <p:sp>
          <p:nvSpPr>
            <p:cNvPr id="1251" name="object 1251"/>
            <p:cNvSpPr/>
            <p:nvPr/>
          </p:nvSpPr>
          <p:spPr>
            <a:xfrm>
              <a:off x="10256869" y="513765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252" name="object 1252"/>
            <p:cNvSpPr/>
            <p:nvPr/>
          </p:nvSpPr>
          <p:spPr>
            <a:xfrm>
              <a:off x="10242517" y="5129784"/>
              <a:ext cx="14604" cy="0"/>
            </a:xfrm>
            <a:custGeom>
              <a:avLst/>
              <a:gdLst/>
              <a:ahLst/>
              <a:cxnLst/>
              <a:rect l="l" t="t" r="r" b="b"/>
              <a:pathLst>
                <a:path w="14604">
                  <a:moveTo>
                    <a:pt x="0" y="0"/>
                  </a:moveTo>
                  <a:lnTo>
                    <a:pt x="14351" y="0"/>
                  </a:lnTo>
                </a:path>
              </a:pathLst>
            </a:custGeom>
            <a:ln w="3175">
              <a:solidFill>
                <a:srgbClr val="B1B1B1"/>
              </a:solidFill>
            </a:ln>
          </p:spPr>
          <p:txBody>
            <a:bodyPr wrap="square" lIns="0" tIns="0" rIns="0" bIns="0" rtlCol="0"/>
            <a:lstStyle/>
            <a:p>
              <a:endParaRPr/>
            </a:p>
          </p:txBody>
        </p:sp>
        <p:sp>
          <p:nvSpPr>
            <p:cNvPr id="1253" name="object 1253"/>
            <p:cNvSpPr/>
            <p:nvPr/>
          </p:nvSpPr>
          <p:spPr>
            <a:xfrm>
              <a:off x="10184860" y="5083175"/>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254" name="object 1254"/>
            <p:cNvSpPr/>
            <p:nvPr/>
          </p:nvSpPr>
          <p:spPr>
            <a:xfrm>
              <a:off x="10157809" y="5083175"/>
              <a:ext cx="12700" cy="0"/>
            </a:xfrm>
            <a:custGeom>
              <a:avLst/>
              <a:gdLst/>
              <a:ahLst/>
              <a:cxnLst/>
              <a:rect l="l" t="t" r="r" b="b"/>
              <a:pathLst>
                <a:path w="12700">
                  <a:moveTo>
                    <a:pt x="0" y="0"/>
                  </a:moveTo>
                  <a:lnTo>
                    <a:pt x="12573" y="0"/>
                  </a:lnTo>
                </a:path>
              </a:pathLst>
            </a:custGeom>
            <a:ln w="3175">
              <a:solidFill>
                <a:srgbClr val="B1B1B1"/>
              </a:solidFill>
            </a:ln>
          </p:spPr>
          <p:txBody>
            <a:bodyPr wrap="square" lIns="0" tIns="0" rIns="0" bIns="0" rtlCol="0"/>
            <a:lstStyle/>
            <a:p>
              <a:endParaRPr/>
            </a:p>
          </p:txBody>
        </p:sp>
        <p:sp>
          <p:nvSpPr>
            <p:cNvPr id="1255" name="object 1255"/>
            <p:cNvSpPr/>
            <p:nvPr/>
          </p:nvSpPr>
          <p:spPr>
            <a:xfrm>
              <a:off x="10157809" y="5083176"/>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256" name="object 1256"/>
            <p:cNvSpPr/>
            <p:nvPr/>
          </p:nvSpPr>
          <p:spPr>
            <a:xfrm>
              <a:off x="10141552" y="5083175"/>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257" name="object 1257"/>
            <p:cNvSpPr/>
            <p:nvPr/>
          </p:nvSpPr>
          <p:spPr>
            <a:xfrm>
              <a:off x="10134313" y="5098669"/>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258" name="object 1258"/>
            <p:cNvSpPr/>
            <p:nvPr/>
          </p:nvSpPr>
          <p:spPr>
            <a:xfrm>
              <a:off x="10141552" y="5090922"/>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259" name="object 1259"/>
            <p:cNvSpPr/>
            <p:nvPr/>
          </p:nvSpPr>
          <p:spPr>
            <a:xfrm>
              <a:off x="10148792" y="5083175"/>
              <a:ext cx="9525" cy="0"/>
            </a:xfrm>
            <a:custGeom>
              <a:avLst/>
              <a:gdLst/>
              <a:ahLst/>
              <a:cxnLst/>
              <a:rect l="l" t="t" r="r" b="b"/>
              <a:pathLst>
                <a:path w="9525">
                  <a:moveTo>
                    <a:pt x="0" y="0"/>
                  </a:moveTo>
                  <a:lnTo>
                    <a:pt x="9017" y="0"/>
                  </a:lnTo>
                </a:path>
              </a:pathLst>
            </a:custGeom>
            <a:ln w="3175">
              <a:solidFill>
                <a:srgbClr val="B1B1B1"/>
              </a:solidFill>
            </a:ln>
          </p:spPr>
          <p:txBody>
            <a:bodyPr wrap="square" lIns="0" tIns="0" rIns="0" bIns="0" rtlCol="0"/>
            <a:lstStyle/>
            <a:p>
              <a:endParaRPr/>
            </a:p>
          </p:txBody>
        </p:sp>
        <p:sp>
          <p:nvSpPr>
            <p:cNvPr id="1260" name="object 1260"/>
            <p:cNvSpPr/>
            <p:nvPr/>
          </p:nvSpPr>
          <p:spPr>
            <a:xfrm>
              <a:off x="10141552" y="5098669"/>
              <a:ext cx="16510" cy="0"/>
            </a:xfrm>
            <a:custGeom>
              <a:avLst/>
              <a:gdLst/>
              <a:ahLst/>
              <a:cxnLst/>
              <a:rect l="l" t="t" r="r" b="b"/>
              <a:pathLst>
                <a:path w="16509">
                  <a:moveTo>
                    <a:pt x="0" y="0"/>
                  </a:moveTo>
                  <a:lnTo>
                    <a:pt x="16255" y="0"/>
                  </a:lnTo>
                </a:path>
              </a:pathLst>
            </a:custGeom>
            <a:ln w="3175">
              <a:solidFill>
                <a:srgbClr val="B1B1B1"/>
              </a:solidFill>
            </a:ln>
          </p:spPr>
          <p:txBody>
            <a:bodyPr wrap="square" lIns="0" tIns="0" rIns="0" bIns="0" rtlCol="0"/>
            <a:lstStyle/>
            <a:p>
              <a:endParaRPr/>
            </a:p>
          </p:txBody>
        </p:sp>
        <p:sp>
          <p:nvSpPr>
            <p:cNvPr id="1261" name="object 1261"/>
            <p:cNvSpPr/>
            <p:nvPr/>
          </p:nvSpPr>
          <p:spPr>
            <a:xfrm>
              <a:off x="10134313" y="5098670"/>
              <a:ext cx="0" cy="8255"/>
            </a:xfrm>
            <a:custGeom>
              <a:avLst/>
              <a:gdLst/>
              <a:ahLst/>
              <a:cxnLst/>
              <a:rect l="l" t="t" r="r" b="b"/>
              <a:pathLst>
                <a:path h="8254">
                  <a:moveTo>
                    <a:pt x="0" y="0"/>
                  </a:moveTo>
                  <a:lnTo>
                    <a:pt x="0" y="7873"/>
                  </a:lnTo>
                </a:path>
              </a:pathLst>
            </a:custGeom>
            <a:ln w="3175">
              <a:solidFill>
                <a:srgbClr val="B1B1B1"/>
              </a:solidFill>
            </a:ln>
          </p:spPr>
          <p:txBody>
            <a:bodyPr wrap="square" lIns="0" tIns="0" rIns="0" bIns="0" rtlCol="0"/>
            <a:lstStyle/>
            <a:p>
              <a:endParaRPr/>
            </a:p>
          </p:txBody>
        </p:sp>
        <p:sp>
          <p:nvSpPr>
            <p:cNvPr id="1262" name="object 1262"/>
            <p:cNvSpPr/>
            <p:nvPr/>
          </p:nvSpPr>
          <p:spPr>
            <a:xfrm>
              <a:off x="10170383" y="5083175"/>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1263" name="object 1263"/>
            <p:cNvSpPr/>
            <p:nvPr/>
          </p:nvSpPr>
          <p:spPr>
            <a:xfrm>
              <a:off x="10170383" y="5176491"/>
              <a:ext cx="9525" cy="8255"/>
            </a:xfrm>
            <a:custGeom>
              <a:avLst/>
              <a:gdLst/>
              <a:ahLst/>
              <a:cxnLst/>
              <a:rect l="l" t="t" r="r" b="b"/>
              <a:pathLst>
                <a:path w="9525" h="8254">
                  <a:moveTo>
                    <a:pt x="0" y="7776"/>
                  </a:moveTo>
                  <a:lnTo>
                    <a:pt x="9008" y="7776"/>
                  </a:lnTo>
                  <a:lnTo>
                    <a:pt x="9008" y="0"/>
                  </a:lnTo>
                  <a:lnTo>
                    <a:pt x="0" y="0"/>
                  </a:lnTo>
                  <a:lnTo>
                    <a:pt x="0" y="7776"/>
                  </a:lnTo>
                  <a:close/>
                </a:path>
              </a:pathLst>
            </a:custGeom>
            <a:ln w="3175">
              <a:solidFill>
                <a:srgbClr val="B1B1B1"/>
              </a:solidFill>
            </a:ln>
          </p:spPr>
          <p:txBody>
            <a:bodyPr wrap="square" lIns="0" tIns="0" rIns="0" bIns="0" rtlCol="0"/>
            <a:lstStyle/>
            <a:p>
              <a:endParaRPr/>
            </a:p>
          </p:txBody>
        </p:sp>
        <p:sp>
          <p:nvSpPr>
            <p:cNvPr id="1264" name="object 1264"/>
            <p:cNvSpPr/>
            <p:nvPr/>
          </p:nvSpPr>
          <p:spPr>
            <a:xfrm>
              <a:off x="10179399" y="521538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265" name="object 1265"/>
            <p:cNvSpPr/>
            <p:nvPr/>
          </p:nvSpPr>
          <p:spPr>
            <a:xfrm>
              <a:off x="10179400" y="5207606"/>
              <a:ext cx="5715" cy="8255"/>
            </a:xfrm>
            <a:custGeom>
              <a:avLst/>
              <a:gdLst/>
              <a:ahLst/>
              <a:cxnLst/>
              <a:rect l="l" t="t" r="r" b="b"/>
              <a:pathLst>
                <a:path w="5715" h="8254">
                  <a:moveTo>
                    <a:pt x="0" y="7776"/>
                  </a:moveTo>
                  <a:lnTo>
                    <a:pt x="5405" y="7776"/>
                  </a:lnTo>
                  <a:lnTo>
                    <a:pt x="5405" y="0"/>
                  </a:lnTo>
                  <a:lnTo>
                    <a:pt x="0" y="0"/>
                  </a:lnTo>
                  <a:lnTo>
                    <a:pt x="0" y="7776"/>
                  </a:lnTo>
                  <a:close/>
                </a:path>
              </a:pathLst>
            </a:custGeom>
            <a:ln w="3175">
              <a:solidFill>
                <a:srgbClr val="B1B1B1"/>
              </a:solidFill>
            </a:ln>
          </p:spPr>
          <p:txBody>
            <a:bodyPr wrap="square" lIns="0" tIns="0" rIns="0" bIns="0" rtlCol="0"/>
            <a:lstStyle/>
            <a:p>
              <a:endParaRPr/>
            </a:p>
          </p:txBody>
        </p:sp>
        <p:sp>
          <p:nvSpPr>
            <p:cNvPr id="1266" name="object 1266"/>
            <p:cNvSpPr/>
            <p:nvPr/>
          </p:nvSpPr>
          <p:spPr>
            <a:xfrm>
              <a:off x="10157809" y="5184267"/>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267" name="object 1267"/>
            <p:cNvSpPr/>
            <p:nvPr/>
          </p:nvSpPr>
          <p:spPr>
            <a:xfrm>
              <a:off x="10157810" y="5192014"/>
              <a:ext cx="5715" cy="0"/>
            </a:xfrm>
            <a:custGeom>
              <a:avLst/>
              <a:gdLst/>
              <a:ahLst/>
              <a:cxnLst/>
              <a:rect l="l" t="t" r="r" b="b"/>
              <a:pathLst>
                <a:path w="5715">
                  <a:moveTo>
                    <a:pt x="5333" y="0"/>
                  </a:moveTo>
                  <a:lnTo>
                    <a:pt x="0" y="0"/>
                  </a:lnTo>
                </a:path>
              </a:pathLst>
            </a:custGeom>
            <a:ln w="3175">
              <a:solidFill>
                <a:srgbClr val="B1B1B1"/>
              </a:solidFill>
            </a:ln>
          </p:spPr>
          <p:txBody>
            <a:bodyPr wrap="square" lIns="0" tIns="0" rIns="0" bIns="0" rtlCol="0"/>
            <a:lstStyle/>
            <a:p>
              <a:endParaRPr/>
            </a:p>
          </p:txBody>
        </p:sp>
        <p:sp>
          <p:nvSpPr>
            <p:cNvPr id="1268" name="object 1268"/>
            <p:cNvSpPr/>
            <p:nvPr/>
          </p:nvSpPr>
          <p:spPr>
            <a:xfrm>
              <a:off x="10157810" y="5184267"/>
              <a:ext cx="5715" cy="8255"/>
            </a:xfrm>
            <a:custGeom>
              <a:avLst/>
              <a:gdLst/>
              <a:ahLst/>
              <a:cxnLst/>
              <a:rect l="l" t="t" r="r" b="b"/>
              <a:pathLst>
                <a:path w="5715" h="8254">
                  <a:moveTo>
                    <a:pt x="5333" y="7746"/>
                  </a:moveTo>
                  <a:lnTo>
                    <a:pt x="5333" y="0"/>
                  </a:lnTo>
                  <a:lnTo>
                    <a:pt x="0" y="0"/>
                  </a:lnTo>
                </a:path>
              </a:pathLst>
            </a:custGeom>
            <a:ln w="3175">
              <a:solidFill>
                <a:srgbClr val="B1B1B1"/>
              </a:solidFill>
            </a:ln>
          </p:spPr>
          <p:txBody>
            <a:bodyPr wrap="square" lIns="0" tIns="0" rIns="0" bIns="0" rtlCol="0"/>
            <a:lstStyle/>
            <a:p>
              <a:endParaRPr/>
            </a:p>
          </p:txBody>
        </p:sp>
        <p:sp>
          <p:nvSpPr>
            <p:cNvPr id="1269" name="object 1269"/>
            <p:cNvSpPr/>
            <p:nvPr/>
          </p:nvSpPr>
          <p:spPr>
            <a:xfrm>
              <a:off x="10157809" y="5176521"/>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270" name="object 1270"/>
            <p:cNvSpPr/>
            <p:nvPr/>
          </p:nvSpPr>
          <p:spPr>
            <a:xfrm>
              <a:off x="10141552" y="5215383"/>
              <a:ext cx="21590" cy="31115"/>
            </a:xfrm>
            <a:custGeom>
              <a:avLst/>
              <a:gdLst/>
              <a:ahLst/>
              <a:cxnLst/>
              <a:rect l="l" t="t" r="r" b="b"/>
              <a:pathLst>
                <a:path w="21590" h="31114">
                  <a:moveTo>
                    <a:pt x="21589" y="31115"/>
                  </a:moveTo>
                  <a:lnTo>
                    <a:pt x="14731" y="31115"/>
                  </a:lnTo>
                  <a:lnTo>
                    <a:pt x="14731" y="8128"/>
                  </a:lnTo>
                  <a:lnTo>
                    <a:pt x="7238" y="8128"/>
                  </a:lnTo>
                  <a:lnTo>
                    <a:pt x="7238" y="0"/>
                  </a:lnTo>
                  <a:lnTo>
                    <a:pt x="0" y="0"/>
                  </a:lnTo>
                  <a:lnTo>
                    <a:pt x="0" y="23622"/>
                  </a:lnTo>
                </a:path>
              </a:pathLst>
            </a:custGeom>
            <a:ln w="3175">
              <a:solidFill>
                <a:srgbClr val="B1B1B1"/>
              </a:solidFill>
            </a:ln>
          </p:spPr>
          <p:txBody>
            <a:bodyPr wrap="square" lIns="0" tIns="0" rIns="0" bIns="0" rtlCol="0"/>
            <a:lstStyle/>
            <a:p>
              <a:endParaRPr/>
            </a:p>
          </p:txBody>
        </p:sp>
        <p:sp>
          <p:nvSpPr>
            <p:cNvPr id="1271" name="object 1271"/>
            <p:cNvSpPr/>
            <p:nvPr/>
          </p:nvSpPr>
          <p:spPr>
            <a:xfrm>
              <a:off x="10148792" y="5184267"/>
              <a:ext cx="9525" cy="8255"/>
            </a:xfrm>
            <a:custGeom>
              <a:avLst/>
              <a:gdLst/>
              <a:ahLst/>
              <a:cxnLst/>
              <a:rect l="l" t="t" r="r" b="b"/>
              <a:pathLst>
                <a:path w="9525" h="8254">
                  <a:moveTo>
                    <a:pt x="9017" y="7746"/>
                  </a:moveTo>
                  <a:lnTo>
                    <a:pt x="0" y="0"/>
                  </a:lnTo>
                </a:path>
              </a:pathLst>
            </a:custGeom>
            <a:ln w="3175">
              <a:solidFill>
                <a:srgbClr val="B1B1B1"/>
              </a:solidFill>
            </a:ln>
          </p:spPr>
          <p:txBody>
            <a:bodyPr wrap="square" lIns="0" tIns="0" rIns="0" bIns="0" rtlCol="0"/>
            <a:lstStyle/>
            <a:p>
              <a:endParaRPr/>
            </a:p>
          </p:txBody>
        </p:sp>
        <p:sp>
          <p:nvSpPr>
            <p:cNvPr id="1272" name="object 1272"/>
            <p:cNvSpPr/>
            <p:nvPr/>
          </p:nvSpPr>
          <p:spPr>
            <a:xfrm>
              <a:off x="10148792" y="5184266"/>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1273" name="object 1273"/>
            <p:cNvSpPr/>
            <p:nvPr/>
          </p:nvSpPr>
          <p:spPr>
            <a:xfrm>
              <a:off x="10163142" y="5246497"/>
              <a:ext cx="7620" cy="8255"/>
            </a:xfrm>
            <a:custGeom>
              <a:avLst/>
              <a:gdLst/>
              <a:ahLst/>
              <a:cxnLst/>
              <a:rect l="l" t="t" r="r" b="b"/>
              <a:pathLst>
                <a:path w="7620" h="8254">
                  <a:moveTo>
                    <a:pt x="7239" y="7746"/>
                  </a:moveTo>
                  <a:lnTo>
                    <a:pt x="7239" y="0"/>
                  </a:lnTo>
                  <a:lnTo>
                    <a:pt x="0" y="0"/>
                  </a:lnTo>
                </a:path>
              </a:pathLst>
            </a:custGeom>
            <a:ln w="3175">
              <a:solidFill>
                <a:srgbClr val="B1B1B1"/>
              </a:solidFill>
            </a:ln>
          </p:spPr>
          <p:txBody>
            <a:bodyPr wrap="square" lIns="0" tIns="0" rIns="0" bIns="0" rtlCol="0"/>
            <a:lstStyle/>
            <a:p>
              <a:endParaRPr/>
            </a:p>
          </p:txBody>
        </p:sp>
        <p:sp>
          <p:nvSpPr>
            <p:cNvPr id="1274" name="object 1274"/>
            <p:cNvSpPr/>
            <p:nvPr/>
          </p:nvSpPr>
          <p:spPr>
            <a:xfrm>
              <a:off x="10141552" y="5238750"/>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275" name="object 1275"/>
            <p:cNvSpPr/>
            <p:nvPr/>
          </p:nvSpPr>
          <p:spPr>
            <a:xfrm>
              <a:off x="10163142" y="5246497"/>
              <a:ext cx="7620" cy="8255"/>
            </a:xfrm>
            <a:custGeom>
              <a:avLst/>
              <a:gdLst/>
              <a:ahLst/>
              <a:cxnLst/>
              <a:rect l="l" t="t" r="r" b="b"/>
              <a:pathLst>
                <a:path w="7620" h="8254">
                  <a:moveTo>
                    <a:pt x="7239" y="7746"/>
                  </a:moveTo>
                  <a:lnTo>
                    <a:pt x="0" y="7746"/>
                  </a:lnTo>
                  <a:lnTo>
                    <a:pt x="0" y="0"/>
                  </a:lnTo>
                </a:path>
              </a:pathLst>
            </a:custGeom>
            <a:ln w="3175">
              <a:solidFill>
                <a:srgbClr val="B1B1B1"/>
              </a:solidFill>
            </a:ln>
          </p:spPr>
          <p:txBody>
            <a:bodyPr wrap="square" lIns="0" tIns="0" rIns="0" bIns="0" rtlCol="0"/>
            <a:lstStyle/>
            <a:p>
              <a:endParaRPr/>
            </a:p>
          </p:txBody>
        </p:sp>
        <p:sp>
          <p:nvSpPr>
            <p:cNvPr id="1276" name="object 1276"/>
            <p:cNvSpPr/>
            <p:nvPr/>
          </p:nvSpPr>
          <p:spPr>
            <a:xfrm>
              <a:off x="10179399" y="5254245"/>
              <a:ext cx="63500" cy="31115"/>
            </a:xfrm>
            <a:custGeom>
              <a:avLst/>
              <a:gdLst/>
              <a:ahLst/>
              <a:cxnLst/>
              <a:rect l="l" t="t" r="r" b="b"/>
              <a:pathLst>
                <a:path w="63500" h="31114">
                  <a:moveTo>
                    <a:pt x="63118" y="31114"/>
                  </a:moveTo>
                  <a:lnTo>
                    <a:pt x="63118" y="15747"/>
                  </a:lnTo>
                  <a:lnTo>
                    <a:pt x="41909" y="15747"/>
                  </a:lnTo>
                  <a:lnTo>
                    <a:pt x="41909" y="8000"/>
                  </a:lnTo>
                  <a:lnTo>
                    <a:pt x="0" y="8000"/>
                  </a:lnTo>
                  <a:lnTo>
                    <a:pt x="0" y="0"/>
                  </a:lnTo>
                </a:path>
              </a:pathLst>
            </a:custGeom>
            <a:ln w="3175">
              <a:solidFill>
                <a:srgbClr val="B1B1B1"/>
              </a:solidFill>
            </a:ln>
          </p:spPr>
          <p:txBody>
            <a:bodyPr wrap="square" lIns="0" tIns="0" rIns="0" bIns="0" rtlCol="0"/>
            <a:lstStyle/>
            <a:p>
              <a:endParaRPr/>
            </a:p>
          </p:txBody>
        </p:sp>
        <p:sp>
          <p:nvSpPr>
            <p:cNvPr id="1277" name="object 1277"/>
            <p:cNvSpPr/>
            <p:nvPr/>
          </p:nvSpPr>
          <p:spPr>
            <a:xfrm>
              <a:off x="10179400" y="5246497"/>
              <a:ext cx="5715" cy="8255"/>
            </a:xfrm>
            <a:custGeom>
              <a:avLst/>
              <a:gdLst/>
              <a:ahLst/>
              <a:cxnLst/>
              <a:rect l="l" t="t" r="r" b="b"/>
              <a:pathLst>
                <a:path w="5715" h="8254">
                  <a:moveTo>
                    <a:pt x="5460" y="7746"/>
                  </a:moveTo>
                  <a:lnTo>
                    <a:pt x="5460" y="0"/>
                  </a:lnTo>
                  <a:lnTo>
                    <a:pt x="0" y="0"/>
                  </a:lnTo>
                  <a:lnTo>
                    <a:pt x="0" y="7746"/>
                  </a:lnTo>
                </a:path>
              </a:pathLst>
            </a:custGeom>
            <a:ln w="3175">
              <a:solidFill>
                <a:srgbClr val="B1B1B1"/>
              </a:solidFill>
            </a:ln>
          </p:spPr>
          <p:txBody>
            <a:bodyPr wrap="square" lIns="0" tIns="0" rIns="0" bIns="0" rtlCol="0"/>
            <a:lstStyle/>
            <a:p>
              <a:endParaRPr/>
            </a:p>
          </p:txBody>
        </p:sp>
        <p:sp>
          <p:nvSpPr>
            <p:cNvPr id="1278" name="object 1278"/>
            <p:cNvSpPr/>
            <p:nvPr/>
          </p:nvSpPr>
          <p:spPr>
            <a:xfrm>
              <a:off x="10170383" y="5254244"/>
              <a:ext cx="9525" cy="0"/>
            </a:xfrm>
            <a:custGeom>
              <a:avLst/>
              <a:gdLst/>
              <a:ahLst/>
              <a:cxnLst/>
              <a:rect l="l" t="t" r="r" b="b"/>
              <a:pathLst>
                <a:path w="9525">
                  <a:moveTo>
                    <a:pt x="9017" y="0"/>
                  </a:moveTo>
                  <a:lnTo>
                    <a:pt x="0" y="0"/>
                  </a:lnTo>
                </a:path>
              </a:pathLst>
            </a:custGeom>
            <a:ln w="3175">
              <a:solidFill>
                <a:srgbClr val="B1B1B1"/>
              </a:solidFill>
            </a:ln>
          </p:spPr>
          <p:txBody>
            <a:bodyPr wrap="square" lIns="0" tIns="0" rIns="0" bIns="0" rtlCol="0"/>
            <a:lstStyle/>
            <a:p>
              <a:endParaRPr/>
            </a:p>
          </p:txBody>
        </p:sp>
        <p:sp>
          <p:nvSpPr>
            <p:cNvPr id="1279" name="object 1279"/>
            <p:cNvSpPr/>
            <p:nvPr/>
          </p:nvSpPr>
          <p:spPr>
            <a:xfrm>
              <a:off x="10357834" y="5331968"/>
              <a:ext cx="7620" cy="8255"/>
            </a:xfrm>
            <a:custGeom>
              <a:avLst/>
              <a:gdLst/>
              <a:ahLst/>
              <a:cxnLst/>
              <a:rect l="l" t="t" r="r" b="b"/>
              <a:pathLst>
                <a:path w="7620" h="8254">
                  <a:moveTo>
                    <a:pt x="0" y="7873"/>
                  </a:moveTo>
                  <a:lnTo>
                    <a:pt x="0" y="0"/>
                  </a:lnTo>
                  <a:lnTo>
                    <a:pt x="7112" y="0"/>
                  </a:lnTo>
                </a:path>
              </a:pathLst>
            </a:custGeom>
            <a:ln w="3175">
              <a:solidFill>
                <a:srgbClr val="B1B1B1"/>
              </a:solidFill>
            </a:ln>
          </p:spPr>
          <p:txBody>
            <a:bodyPr wrap="square" lIns="0" tIns="0" rIns="0" bIns="0" rtlCol="0"/>
            <a:lstStyle/>
            <a:p>
              <a:endParaRPr/>
            </a:p>
          </p:txBody>
        </p:sp>
        <p:sp>
          <p:nvSpPr>
            <p:cNvPr id="1280" name="object 1280"/>
            <p:cNvSpPr/>
            <p:nvPr/>
          </p:nvSpPr>
          <p:spPr>
            <a:xfrm>
              <a:off x="10357834" y="5339841"/>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1281" name="object 1281"/>
            <p:cNvSpPr/>
            <p:nvPr/>
          </p:nvSpPr>
          <p:spPr>
            <a:xfrm>
              <a:off x="10364946" y="5339841"/>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282" name="object 1282"/>
            <p:cNvSpPr/>
            <p:nvPr/>
          </p:nvSpPr>
          <p:spPr>
            <a:xfrm>
              <a:off x="10364946" y="5331968"/>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1283" name="object 1283"/>
            <p:cNvSpPr/>
            <p:nvPr/>
          </p:nvSpPr>
          <p:spPr>
            <a:xfrm>
              <a:off x="10256870" y="5324222"/>
              <a:ext cx="108585" cy="31115"/>
            </a:xfrm>
            <a:custGeom>
              <a:avLst/>
              <a:gdLst/>
              <a:ahLst/>
              <a:cxnLst/>
              <a:rect l="l" t="t" r="r" b="b"/>
              <a:pathLst>
                <a:path w="108584" h="31114">
                  <a:moveTo>
                    <a:pt x="108076" y="7492"/>
                  </a:moveTo>
                  <a:lnTo>
                    <a:pt x="108076" y="0"/>
                  </a:lnTo>
                  <a:lnTo>
                    <a:pt x="93979" y="0"/>
                  </a:lnTo>
                  <a:lnTo>
                    <a:pt x="93979" y="7492"/>
                  </a:lnTo>
                  <a:lnTo>
                    <a:pt x="86359" y="7492"/>
                  </a:lnTo>
                  <a:lnTo>
                    <a:pt x="79375" y="0"/>
                  </a:lnTo>
                  <a:lnTo>
                    <a:pt x="79375" y="7492"/>
                  </a:lnTo>
                  <a:lnTo>
                    <a:pt x="72135" y="7492"/>
                  </a:lnTo>
                  <a:lnTo>
                    <a:pt x="72135" y="15239"/>
                  </a:lnTo>
                  <a:lnTo>
                    <a:pt x="57657" y="15239"/>
                  </a:lnTo>
                  <a:lnTo>
                    <a:pt x="57657" y="23367"/>
                  </a:lnTo>
                  <a:lnTo>
                    <a:pt x="35940" y="23367"/>
                  </a:lnTo>
                  <a:lnTo>
                    <a:pt x="35940" y="31114"/>
                  </a:lnTo>
                  <a:lnTo>
                    <a:pt x="21716" y="31114"/>
                  </a:lnTo>
                  <a:lnTo>
                    <a:pt x="21716" y="15239"/>
                  </a:lnTo>
                  <a:lnTo>
                    <a:pt x="14223" y="23367"/>
                  </a:lnTo>
                  <a:lnTo>
                    <a:pt x="14223" y="15239"/>
                  </a:lnTo>
                  <a:lnTo>
                    <a:pt x="0" y="15239"/>
                  </a:lnTo>
                  <a:lnTo>
                    <a:pt x="0" y="7492"/>
                  </a:lnTo>
                </a:path>
              </a:pathLst>
            </a:custGeom>
            <a:ln w="3175">
              <a:solidFill>
                <a:srgbClr val="B1B1B1"/>
              </a:solidFill>
            </a:ln>
          </p:spPr>
          <p:txBody>
            <a:bodyPr wrap="square" lIns="0" tIns="0" rIns="0" bIns="0" rtlCol="0"/>
            <a:lstStyle/>
            <a:p>
              <a:endParaRPr/>
            </a:p>
          </p:txBody>
        </p:sp>
        <p:sp>
          <p:nvSpPr>
            <p:cNvPr id="1284" name="object 1284"/>
            <p:cNvSpPr/>
            <p:nvPr/>
          </p:nvSpPr>
          <p:spPr>
            <a:xfrm>
              <a:off x="10372186" y="5339841"/>
              <a:ext cx="29209" cy="46990"/>
            </a:xfrm>
            <a:custGeom>
              <a:avLst/>
              <a:gdLst/>
              <a:ahLst/>
              <a:cxnLst/>
              <a:rect l="l" t="t" r="r" b="b"/>
              <a:pathLst>
                <a:path w="29209" h="46989">
                  <a:moveTo>
                    <a:pt x="0" y="0"/>
                  </a:moveTo>
                  <a:lnTo>
                    <a:pt x="0" y="46609"/>
                  </a:lnTo>
                  <a:lnTo>
                    <a:pt x="28828" y="31115"/>
                  </a:lnTo>
                  <a:lnTo>
                    <a:pt x="28828" y="23241"/>
                  </a:lnTo>
                  <a:lnTo>
                    <a:pt x="14477" y="8001"/>
                  </a:lnTo>
                  <a:lnTo>
                    <a:pt x="7493" y="8001"/>
                  </a:lnTo>
                  <a:lnTo>
                    <a:pt x="0" y="0"/>
                  </a:lnTo>
                </a:path>
              </a:pathLst>
            </a:custGeom>
            <a:ln w="3175">
              <a:solidFill>
                <a:srgbClr val="B1B1B1"/>
              </a:solidFill>
            </a:ln>
          </p:spPr>
          <p:txBody>
            <a:bodyPr wrap="square" lIns="0" tIns="0" rIns="0" bIns="0" rtlCol="0"/>
            <a:lstStyle/>
            <a:p>
              <a:endParaRPr/>
            </a:p>
          </p:txBody>
        </p:sp>
        <p:sp>
          <p:nvSpPr>
            <p:cNvPr id="1285" name="object 1285"/>
            <p:cNvSpPr/>
            <p:nvPr/>
          </p:nvSpPr>
          <p:spPr>
            <a:xfrm>
              <a:off x="10350595" y="5339842"/>
              <a:ext cx="7620" cy="8255"/>
            </a:xfrm>
            <a:custGeom>
              <a:avLst/>
              <a:gdLst/>
              <a:ahLst/>
              <a:cxnLst/>
              <a:rect l="l" t="t" r="r" b="b"/>
              <a:pathLst>
                <a:path w="7620" h="8254">
                  <a:moveTo>
                    <a:pt x="0" y="7747"/>
                  </a:moveTo>
                  <a:lnTo>
                    <a:pt x="7238" y="7747"/>
                  </a:lnTo>
                  <a:lnTo>
                    <a:pt x="7238" y="0"/>
                  </a:lnTo>
                </a:path>
              </a:pathLst>
            </a:custGeom>
            <a:ln w="3175">
              <a:solidFill>
                <a:srgbClr val="B1B1B1"/>
              </a:solidFill>
            </a:ln>
          </p:spPr>
          <p:txBody>
            <a:bodyPr wrap="square" lIns="0" tIns="0" rIns="0" bIns="0" rtlCol="0"/>
            <a:lstStyle/>
            <a:p>
              <a:endParaRPr/>
            </a:p>
          </p:txBody>
        </p:sp>
        <p:sp>
          <p:nvSpPr>
            <p:cNvPr id="1286" name="object 1286"/>
            <p:cNvSpPr/>
            <p:nvPr/>
          </p:nvSpPr>
          <p:spPr>
            <a:xfrm>
              <a:off x="10343356" y="5347589"/>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287" name="object 1287"/>
            <p:cNvSpPr/>
            <p:nvPr/>
          </p:nvSpPr>
          <p:spPr>
            <a:xfrm>
              <a:off x="10343356" y="5347590"/>
              <a:ext cx="0" cy="15875"/>
            </a:xfrm>
            <a:custGeom>
              <a:avLst/>
              <a:gdLst/>
              <a:ahLst/>
              <a:cxnLst/>
              <a:rect l="l" t="t" r="r" b="b"/>
              <a:pathLst>
                <a:path h="15875">
                  <a:moveTo>
                    <a:pt x="0" y="15494"/>
                  </a:moveTo>
                  <a:lnTo>
                    <a:pt x="0" y="0"/>
                  </a:lnTo>
                </a:path>
              </a:pathLst>
            </a:custGeom>
            <a:ln w="3175">
              <a:solidFill>
                <a:srgbClr val="B1B1B1"/>
              </a:solidFill>
            </a:ln>
          </p:spPr>
          <p:txBody>
            <a:bodyPr wrap="square" lIns="0" tIns="0" rIns="0" bIns="0" rtlCol="0"/>
            <a:lstStyle/>
            <a:p>
              <a:endParaRPr/>
            </a:p>
          </p:txBody>
        </p:sp>
        <p:sp>
          <p:nvSpPr>
            <p:cNvPr id="1288" name="object 1288"/>
            <p:cNvSpPr/>
            <p:nvPr/>
          </p:nvSpPr>
          <p:spPr>
            <a:xfrm>
              <a:off x="10343356" y="5363083"/>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289" name="object 1289"/>
            <p:cNvSpPr/>
            <p:nvPr/>
          </p:nvSpPr>
          <p:spPr>
            <a:xfrm>
              <a:off x="10336116" y="5339842"/>
              <a:ext cx="7620" cy="8255"/>
            </a:xfrm>
            <a:custGeom>
              <a:avLst/>
              <a:gdLst/>
              <a:ahLst/>
              <a:cxnLst/>
              <a:rect l="l" t="t" r="r" b="b"/>
              <a:pathLst>
                <a:path w="7620" h="8254">
                  <a:moveTo>
                    <a:pt x="0" y="0"/>
                  </a:moveTo>
                  <a:lnTo>
                    <a:pt x="0" y="7747"/>
                  </a:lnTo>
                  <a:lnTo>
                    <a:pt x="7239" y="7747"/>
                  </a:lnTo>
                </a:path>
              </a:pathLst>
            </a:custGeom>
            <a:ln w="3175">
              <a:solidFill>
                <a:srgbClr val="B1B1B1"/>
              </a:solidFill>
            </a:ln>
          </p:spPr>
          <p:txBody>
            <a:bodyPr wrap="square" lIns="0" tIns="0" rIns="0" bIns="0" rtlCol="0"/>
            <a:lstStyle/>
            <a:p>
              <a:endParaRPr/>
            </a:p>
          </p:txBody>
        </p:sp>
        <p:sp>
          <p:nvSpPr>
            <p:cNvPr id="1290" name="object 1290"/>
            <p:cNvSpPr/>
            <p:nvPr/>
          </p:nvSpPr>
          <p:spPr>
            <a:xfrm>
              <a:off x="10350595" y="5339842"/>
              <a:ext cx="7620" cy="8255"/>
            </a:xfrm>
            <a:custGeom>
              <a:avLst/>
              <a:gdLst/>
              <a:ahLst/>
              <a:cxnLst/>
              <a:rect l="l" t="t" r="r" b="b"/>
              <a:pathLst>
                <a:path w="7620" h="8254">
                  <a:moveTo>
                    <a:pt x="0" y="7747"/>
                  </a:moveTo>
                  <a:lnTo>
                    <a:pt x="0" y="0"/>
                  </a:lnTo>
                  <a:lnTo>
                    <a:pt x="7238" y="0"/>
                  </a:lnTo>
                </a:path>
              </a:pathLst>
            </a:custGeom>
            <a:ln w="3175">
              <a:solidFill>
                <a:srgbClr val="B1B1B1"/>
              </a:solidFill>
            </a:ln>
          </p:spPr>
          <p:txBody>
            <a:bodyPr wrap="square" lIns="0" tIns="0" rIns="0" bIns="0" rtlCol="0"/>
            <a:lstStyle/>
            <a:p>
              <a:endParaRPr/>
            </a:p>
          </p:txBody>
        </p:sp>
        <p:sp>
          <p:nvSpPr>
            <p:cNvPr id="1291" name="object 1291"/>
            <p:cNvSpPr/>
            <p:nvPr/>
          </p:nvSpPr>
          <p:spPr>
            <a:xfrm>
              <a:off x="10343356" y="537095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292" name="object 1292"/>
            <p:cNvSpPr/>
            <p:nvPr/>
          </p:nvSpPr>
          <p:spPr>
            <a:xfrm>
              <a:off x="10343356" y="5386451"/>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293" name="object 1293"/>
            <p:cNvSpPr/>
            <p:nvPr/>
          </p:nvSpPr>
          <p:spPr>
            <a:xfrm>
              <a:off x="10343356" y="5370958"/>
              <a:ext cx="0" cy="15875"/>
            </a:xfrm>
            <a:custGeom>
              <a:avLst/>
              <a:gdLst/>
              <a:ahLst/>
              <a:cxnLst/>
              <a:rect l="l" t="t" r="r" b="b"/>
              <a:pathLst>
                <a:path h="15875">
                  <a:moveTo>
                    <a:pt x="0" y="15494"/>
                  </a:moveTo>
                  <a:lnTo>
                    <a:pt x="0" y="0"/>
                  </a:lnTo>
                </a:path>
              </a:pathLst>
            </a:custGeom>
            <a:ln w="3175">
              <a:solidFill>
                <a:srgbClr val="B1B1B1"/>
              </a:solidFill>
            </a:ln>
          </p:spPr>
          <p:txBody>
            <a:bodyPr wrap="square" lIns="0" tIns="0" rIns="0" bIns="0" rtlCol="0"/>
            <a:lstStyle/>
            <a:p>
              <a:endParaRPr/>
            </a:p>
          </p:txBody>
        </p:sp>
        <p:sp>
          <p:nvSpPr>
            <p:cNvPr id="1294" name="object 1294"/>
            <p:cNvSpPr/>
            <p:nvPr/>
          </p:nvSpPr>
          <p:spPr>
            <a:xfrm>
              <a:off x="10256869" y="5386451"/>
              <a:ext cx="93980" cy="163830"/>
            </a:xfrm>
            <a:custGeom>
              <a:avLst/>
              <a:gdLst/>
              <a:ahLst/>
              <a:cxnLst/>
              <a:rect l="l" t="t" r="r" b="b"/>
              <a:pathLst>
                <a:path w="93979" h="163829">
                  <a:moveTo>
                    <a:pt x="0" y="163322"/>
                  </a:moveTo>
                  <a:lnTo>
                    <a:pt x="0" y="155194"/>
                  </a:lnTo>
                  <a:lnTo>
                    <a:pt x="14223" y="155194"/>
                  </a:lnTo>
                  <a:lnTo>
                    <a:pt x="14223" y="147828"/>
                  </a:lnTo>
                  <a:lnTo>
                    <a:pt x="21716" y="140081"/>
                  </a:lnTo>
                  <a:lnTo>
                    <a:pt x="28320" y="124460"/>
                  </a:lnTo>
                  <a:lnTo>
                    <a:pt x="43433" y="116459"/>
                  </a:lnTo>
                  <a:lnTo>
                    <a:pt x="43433" y="108712"/>
                  </a:lnTo>
                  <a:lnTo>
                    <a:pt x="50291" y="101218"/>
                  </a:lnTo>
                  <a:lnTo>
                    <a:pt x="50291" y="85725"/>
                  </a:lnTo>
                  <a:lnTo>
                    <a:pt x="65023" y="85725"/>
                  </a:lnTo>
                  <a:lnTo>
                    <a:pt x="72008" y="77978"/>
                  </a:lnTo>
                  <a:lnTo>
                    <a:pt x="86232" y="77978"/>
                  </a:lnTo>
                  <a:lnTo>
                    <a:pt x="86232" y="69850"/>
                  </a:lnTo>
                  <a:lnTo>
                    <a:pt x="93725" y="69850"/>
                  </a:lnTo>
                  <a:lnTo>
                    <a:pt x="93725" y="54610"/>
                  </a:lnTo>
                  <a:lnTo>
                    <a:pt x="86232" y="54610"/>
                  </a:lnTo>
                  <a:lnTo>
                    <a:pt x="86232" y="38862"/>
                  </a:lnTo>
                  <a:lnTo>
                    <a:pt x="79247" y="38862"/>
                  </a:lnTo>
                  <a:lnTo>
                    <a:pt x="79247" y="23621"/>
                  </a:lnTo>
                  <a:lnTo>
                    <a:pt x="72008" y="23621"/>
                  </a:lnTo>
                  <a:lnTo>
                    <a:pt x="72008" y="15875"/>
                  </a:lnTo>
                  <a:lnTo>
                    <a:pt x="79247" y="15875"/>
                  </a:lnTo>
                  <a:lnTo>
                    <a:pt x="79247" y="7746"/>
                  </a:lnTo>
                  <a:lnTo>
                    <a:pt x="86232" y="7746"/>
                  </a:lnTo>
                  <a:lnTo>
                    <a:pt x="86232" y="0"/>
                  </a:lnTo>
                </a:path>
              </a:pathLst>
            </a:custGeom>
            <a:ln w="3175">
              <a:solidFill>
                <a:srgbClr val="B1B1B1"/>
              </a:solidFill>
            </a:ln>
          </p:spPr>
          <p:txBody>
            <a:bodyPr wrap="square" lIns="0" tIns="0" rIns="0" bIns="0" rtlCol="0"/>
            <a:lstStyle/>
            <a:p>
              <a:endParaRPr/>
            </a:p>
          </p:txBody>
        </p:sp>
        <p:sp>
          <p:nvSpPr>
            <p:cNvPr id="1295" name="object 1295"/>
            <p:cNvSpPr/>
            <p:nvPr/>
          </p:nvSpPr>
          <p:spPr>
            <a:xfrm>
              <a:off x="10343356" y="5363084"/>
              <a:ext cx="0" cy="8255"/>
            </a:xfrm>
            <a:custGeom>
              <a:avLst/>
              <a:gdLst/>
              <a:ahLst/>
              <a:cxnLst/>
              <a:rect l="l" t="t" r="r" b="b"/>
              <a:pathLst>
                <a:path h="8254">
                  <a:moveTo>
                    <a:pt x="0" y="7873"/>
                  </a:moveTo>
                  <a:lnTo>
                    <a:pt x="0" y="0"/>
                  </a:lnTo>
                </a:path>
              </a:pathLst>
            </a:custGeom>
            <a:ln w="3175">
              <a:solidFill>
                <a:srgbClr val="B1B1B1"/>
              </a:solidFill>
            </a:ln>
          </p:spPr>
          <p:txBody>
            <a:bodyPr wrap="square" lIns="0" tIns="0" rIns="0" bIns="0" rtlCol="0"/>
            <a:lstStyle/>
            <a:p>
              <a:endParaRPr/>
            </a:p>
          </p:txBody>
        </p:sp>
        <p:sp>
          <p:nvSpPr>
            <p:cNvPr id="1296" name="object 1296"/>
            <p:cNvSpPr/>
            <p:nvPr/>
          </p:nvSpPr>
          <p:spPr>
            <a:xfrm>
              <a:off x="10242517" y="5285360"/>
              <a:ext cx="7620" cy="8255"/>
            </a:xfrm>
            <a:custGeom>
              <a:avLst/>
              <a:gdLst/>
              <a:ahLst/>
              <a:cxnLst/>
              <a:rect l="l" t="t" r="r" b="b"/>
              <a:pathLst>
                <a:path w="7620" h="8254">
                  <a:moveTo>
                    <a:pt x="0" y="7746"/>
                  </a:moveTo>
                  <a:lnTo>
                    <a:pt x="7112" y="7746"/>
                  </a:lnTo>
                  <a:lnTo>
                    <a:pt x="7112" y="0"/>
                  </a:lnTo>
                  <a:lnTo>
                    <a:pt x="0" y="0"/>
                  </a:lnTo>
                </a:path>
              </a:pathLst>
            </a:custGeom>
            <a:ln w="3175">
              <a:solidFill>
                <a:srgbClr val="B1B1B1"/>
              </a:solidFill>
            </a:ln>
          </p:spPr>
          <p:txBody>
            <a:bodyPr wrap="square" lIns="0" tIns="0" rIns="0" bIns="0" rtlCol="0"/>
            <a:lstStyle/>
            <a:p>
              <a:endParaRPr/>
            </a:p>
          </p:txBody>
        </p:sp>
        <p:sp>
          <p:nvSpPr>
            <p:cNvPr id="1297" name="object 1297"/>
            <p:cNvSpPr/>
            <p:nvPr/>
          </p:nvSpPr>
          <p:spPr>
            <a:xfrm>
              <a:off x="10242517" y="5285360"/>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298" name="object 1298"/>
            <p:cNvSpPr/>
            <p:nvPr/>
          </p:nvSpPr>
          <p:spPr>
            <a:xfrm>
              <a:off x="10235278" y="5285359"/>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299" name="object 1299"/>
            <p:cNvSpPr/>
            <p:nvPr/>
          </p:nvSpPr>
          <p:spPr>
            <a:xfrm>
              <a:off x="10235278" y="5293106"/>
              <a:ext cx="7620" cy="15875"/>
            </a:xfrm>
            <a:custGeom>
              <a:avLst/>
              <a:gdLst/>
              <a:ahLst/>
              <a:cxnLst/>
              <a:rect l="l" t="t" r="r" b="b"/>
              <a:pathLst>
                <a:path w="7620" h="15875">
                  <a:moveTo>
                    <a:pt x="0" y="15621"/>
                  </a:moveTo>
                  <a:lnTo>
                    <a:pt x="0" y="0"/>
                  </a:lnTo>
                  <a:lnTo>
                    <a:pt x="7238" y="0"/>
                  </a:lnTo>
                </a:path>
              </a:pathLst>
            </a:custGeom>
            <a:ln w="3175">
              <a:solidFill>
                <a:srgbClr val="B1B1B1"/>
              </a:solidFill>
            </a:ln>
          </p:spPr>
          <p:txBody>
            <a:bodyPr wrap="square" lIns="0" tIns="0" rIns="0" bIns="0" rtlCol="0"/>
            <a:lstStyle/>
            <a:p>
              <a:endParaRPr/>
            </a:p>
          </p:txBody>
        </p:sp>
        <p:sp>
          <p:nvSpPr>
            <p:cNvPr id="1300" name="object 1300"/>
            <p:cNvSpPr/>
            <p:nvPr/>
          </p:nvSpPr>
          <p:spPr>
            <a:xfrm>
              <a:off x="10235278" y="5293106"/>
              <a:ext cx="7620" cy="15875"/>
            </a:xfrm>
            <a:custGeom>
              <a:avLst/>
              <a:gdLst/>
              <a:ahLst/>
              <a:cxnLst/>
              <a:rect l="l" t="t" r="r" b="b"/>
              <a:pathLst>
                <a:path w="7620" h="15875">
                  <a:moveTo>
                    <a:pt x="0" y="15621"/>
                  </a:moveTo>
                  <a:lnTo>
                    <a:pt x="7238" y="15621"/>
                  </a:lnTo>
                  <a:lnTo>
                    <a:pt x="7238" y="0"/>
                  </a:lnTo>
                </a:path>
              </a:pathLst>
            </a:custGeom>
            <a:ln w="3175">
              <a:solidFill>
                <a:srgbClr val="B1B1B1"/>
              </a:solidFill>
            </a:ln>
          </p:spPr>
          <p:txBody>
            <a:bodyPr wrap="square" lIns="0" tIns="0" rIns="0" bIns="0" rtlCol="0"/>
            <a:lstStyle/>
            <a:p>
              <a:endParaRPr/>
            </a:p>
          </p:txBody>
        </p:sp>
        <p:sp>
          <p:nvSpPr>
            <p:cNvPr id="1301" name="object 1301"/>
            <p:cNvSpPr/>
            <p:nvPr/>
          </p:nvSpPr>
          <p:spPr>
            <a:xfrm>
              <a:off x="10228039" y="5308728"/>
              <a:ext cx="7620" cy="8255"/>
            </a:xfrm>
            <a:custGeom>
              <a:avLst/>
              <a:gdLst/>
              <a:ahLst/>
              <a:cxnLst/>
              <a:rect l="l" t="t" r="r" b="b"/>
              <a:pathLst>
                <a:path w="7620" h="8254">
                  <a:moveTo>
                    <a:pt x="0" y="7747"/>
                  </a:moveTo>
                  <a:lnTo>
                    <a:pt x="0" y="0"/>
                  </a:lnTo>
                  <a:lnTo>
                    <a:pt x="7239" y="0"/>
                  </a:lnTo>
                </a:path>
              </a:pathLst>
            </a:custGeom>
            <a:ln w="3175">
              <a:solidFill>
                <a:srgbClr val="B1B1B1"/>
              </a:solidFill>
            </a:ln>
          </p:spPr>
          <p:txBody>
            <a:bodyPr wrap="square" lIns="0" tIns="0" rIns="0" bIns="0" rtlCol="0"/>
            <a:lstStyle/>
            <a:p>
              <a:endParaRPr/>
            </a:p>
          </p:txBody>
        </p:sp>
        <p:sp>
          <p:nvSpPr>
            <p:cNvPr id="1302" name="object 1302"/>
            <p:cNvSpPr/>
            <p:nvPr/>
          </p:nvSpPr>
          <p:spPr>
            <a:xfrm>
              <a:off x="10220801" y="5316474"/>
              <a:ext cx="29209" cy="15875"/>
            </a:xfrm>
            <a:custGeom>
              <a:avLst/>
              <a:gdLst/>
              <a:ahLst/>
              <a:cxnLst/>
              <a:rect l="l" t="t" r="r" b="b"/>
              <a:pathLst>
                <a:path w="29209" h="15875">
                  <a:moveTo>
                    <a:pt x="28828" y="8128"/>
                  </a:moveTo>
                  <a:lnTo>
                    <a:pt x="14477" y="8128"/>
                  </a:lnTo>
                  <a:lnTo>
                    <a:pt x="14477" y="15493"/>
                  </a:lnTo>
                  <a:lnTo>
                    <a:pt x="7238" y="15493"/>
                  </a:lnTo>
                  <a:lnTo>
                    <a:pt x="0" y="8128"/>
                  </a:lnTo>
                  <a:lnTo>
                    <a:pt x="0" y="0"/>
                  </a:lnTo>
                  <a:lnTo>
                    <a:pt x="7238" y="0"/>
                  </a:lnTo>
                </a:path>
              </a:pathLst>
            </a:custGeom>
            <a:ln w="3175">
              <a:solidFill>
                <a:srgbClr val="B1B1B1"/>
              </a:solidFill>
            </a:ln>
          </p:spPr>
          <p:txBody>
            <a:bodyPr wrap="square" lIns="0" tIns="0" rIns="0" bIns="0" rtlCol="0"/>
            <a:lstStyle/>
            <a:p>
              <a:endParaRPr/>
            </a:p>
          </p:txBody>
        </p:sp>
        <p:sp>
          <p:nvSpPr>
            <p:cNvPr id="1303" name="object 1303"/>
            <p:cNvSpPr/>
            <p:nvPr/>
          </p:nvSpPr>
          <p:spPr>
            <a:xfrm>
              <a:off x="10249629" y="5324222"/>
              <a:ext cx="7620" cy="8255"/>
            </a:xfrm>
            <a:custGeom>
              <a:avLst/>
              <a:gdLst/>
              <a:ahLst/>
              <a:cxnLst/>
              <a:rect l="l" t="t" r="r" b="b"/>
              <a:pathLst>
                <a:path w="7620" h="8254">
                  <a:moveTo>
                    <a:pt x="0" y="0"/>
                  </a:moveTo>
                  <a:lnTo>
                    <a:pt x="7239" y="7746"/>
                  </a:lnTo>
                </a:path>
              </a:pathLst>
            </a:custGeom>
            <a:ln w="3175">
              <a:solidFill>
                <a:srgbClr val="B1B1B1"/>
              </a:solidFill>
            </a:ln>
          </p:spPr>
          <p:txBody>
            <a:bodyPr wrap="square" lIns="0" tIns="0" rIns="0" bIns="0" rtlCol="0"/>
            <a:lstStyle/>
            <a:p>
              <a:endParaRPr/>
            </a:p>
          </p:txBody>
        </p:sp>
        <p:sp>
          <p:nvSpPr>
            <p:cNvPr id="1304" name="object 1304"/>
            <p:cNvSpPr/>
            <p:nvPr/>
          </p:nvSpPr>
          <p:spPr>
            <a:xfrm>
              <a:off x="10249629" y="5324222"/>
              <a:ext cx="7620" cy="8255"/>
            </a:xfrm>
            <a:custGeom>
              <a:avLst/>
              <a:gdLst/>
              <a:ahLst/>
              <a:cxnLst/>
              <a:rect l="l" t="t" r="r" b="b"/>
              <a:pathLst>
                <a:path w="7620" h="8254">
                  <a:moveTo>
                    <a:pt x="7239" y="7746"/>
                  </a:moveTo>
                  <a:lnTo>
                    <a:pt x="7239" y="0"/>
                  </a:lnTo>
                  <a:lnTo>
                    <a:pt x="0" y="0"/>
                  </a:lnTo>
                </a:path>
              </a:pathLst>
            </a:custGeom>
            <a:ln w="3175">
              <a:solidFill>
                <a:srgbClr val="B1B1B1"/>
              </a:solidFill>
            </a:ln>
          </p:spPr>
          <p:txBody>
            <a:bodyPr wrap="square" lIns="0" tIns="0" rIns="0" bIns="0" rtlCol="0"/>
            <a:lstStyle/>
            <a:p>
              <a:endParaRPr/>
            </a:p>
          </p:txBody>
        </p:sp>
        <p:sp>
          <p:nvSpPr>
            <p:cNvPr id="1305" name="object 1305"/>
            <p:cNvSpPr/>
            <p:nvPr/>
          </p:nvSpPr>
          <p:spPr>
            <a:xfrm>
              <a:off x="10249629" y="5324222"/>
              <a:ext cx="7620" cy="8255"/>
            </a:xfrm>
            <a:custGeom>
              <a:avLst/>
              <a:gdLst/>
              <a:ahLst/>
              <a:cxnLst/>
              <a:rect l="l" t="t" r="r" b="b"/>
              <a:pathLst>
                <a:path w="7620" h="8254">
                  <a:moveTo>
                    <a:pt x="7239" y="7746"/>
                  </a:moveTo>
                  <a:lnTo>
                    <a:pt x="0" y="7746"/>
                  </a:lnTo>
                  <a:lnTo>
                    <a:pt x="0" y="0"/>
                  </a:lnTo>
                </a:path>
              </a:pathLst>
            </a:custGeom>
            <a:ln w="3175">
              <a:solidFill>
                <a:srgbClr val="B1B1B1"/>
              </a:solidFill>
            </a:ln>
          </p:spPr>
          <p:txBody>
            <a:bodyPr wrap="square" lIns="0" tIns="0" rIns="0" bIns="0" rtlCol="0"/>
            <a:lstStyle/>
            <a:p>
              <a:endParaRPr/>
            </a:p>
          </p:txBody>
        </p:sp>
        <p:sp>
          <p:nvSpPr>
            <p:cNvPr id="1306" name="object 1306"/>
            <p:cNvSpPr/>
            <p:nvPr/>
          </p:nvSpPr>
          <p:spPr>
            <a:xfrm>
              <a:off x="10228039" y="5316474"/>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307" name="object 1307"/>
            <p:cNvSpPr/>
            <p:nvPr/>
          </p:nvSpPr>
          <p:spPr>
            <a:xfrm>
              <a:off x="10249629" y="5549772"/>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308" name="object 1308"/>
            <p:cNvSpPr/>
            <p:nvPr/>
          </p:nvSpPr>
          <p:spPr>
            <a:xfrm>
              <a:off x="10191973" y="5549773"/>
              <a:ext cx="65405" cy="70485"/>
            </a:xfrm>
            <a:custGeom>
              <a:avLst/>
              <a:gdLst/>
              <a:ahLst/>
              <a:cxnLst/>
              <a:rect l="l" t="t" r="r" b="b"/>
              <a:pathLst>
                <a:path w="65404" h="70485">
                  <a:moveTo>
                    <a:pt x="0" y="69989"/>
                  </a:moveTo>
                  <a:lnTo>
                    <a:pt x="7492" y="69989"/>
                  </a:lnTo>
                  <a:lnTo>
                    <a:pt x="7492" y="54355"/>
                  </a:lnTo>
                  <a:lnTo>
                    <a:pt x="14350" y="54355"/>
                  </a:lnTo>
                  <a:lnTo>
                    <a:pt x="14350" y="46875"/>
                  </a:lnTo>
                  <a:lnTo>
                    <a:pt x="21589" y="46875"/>
                  </a:lnTo>
                  <a:lnTo>
                    <a:pt x="21589" y="39052"/>
                  </a:lnTo>
                  <a:lnTo>
                    <a:pt x="28701" y="39052"/>
                  </a:lnTo>
                  <a:lnTo>
                    <a:pt x="43052" y="31241"/>
                  </a:lnTo>
                  <a:lnTo>
                    <a:pt x="50291" y="23367"/>
                  </a:lnTo>
                  <a:lnTo>
                    <a:pt x="57403" y="23367"/>
                  </a:lnTo>
                  <a:lnTo>
                    <a:pt x="64897" y="15239"/>
                  </a:lnTo>
                  <a:lnTo>
                    <a:pt x="64897" y="0"/>
                  </a:lnTo>
                </a:path>
              </a:pathLst>
            </a:custGeom>
            <a:ln w="3175">
              <a:solidFill>
                <a:srgbClr val="B1B1B1"/>
              </a:solidFill>
            </a:ln>
          </p:spPr>
          <p:txBody>
            <a:bodyPr wrap="square" lIns="0" tIns="0" rIns="0" bIns="0" rtlCol="0"/>
            <a:lstStyle/>
            <a:p>
              <a:endParaRPr/>
            </a:p>
          </p:txBody>
        </p:sp>
        <p:sp>
          <p:nvSpPr>
            <p:cNvPr id="1309" name="object 1309"/>
            <p:cNvSpPr/>
            <p:nvPr/>
          </p:nvSpPr>
          <p:spPr>
            <a:xfrm>
              <a:off x="10191972" y="5619763"/>
              <a:ext cx="0" cy="8255"/>
            </a:xfrm>
            <a:custGeom>
              <a:avLst/>
              <a:gdLst/>
              <a:ahLst/>
              <a:cxnLst/>
              <a:rect l="l" t="t" r="r" b="b"/>
              <a:pathLst>
                <a:path h="8254">
                  <a:moveTo>
                    <a:pt x="0" y="7772"/>
                  </a:moveTo>
                  <a:lnTo>
                    <a:pt x="0" y="0"/>
                  </a:lnTo>
                </a:path>
              </a:pathLst>
            </a:custGeom>
            <a:ln w="3175">
              <a:solidFill>
                <a:srgbClr val="B1B1B1"/>
              </a:solidFill>
            </a:ln>
          </p:spPr>
          <p:txBody>
            <a:bodyPr wrap="square" lIns="0" tIns="0" rIns="0" bIns="0" rtlCol="0"/>
            <a:lstStyle/>
            <a:p>
              <a:endParaRPr/>
            </a:p>
          </p:txBody>
        </p:sp>
        <p:sp>
          <p:nvSpPr>
            <p:cNvPr id="1310" name="object 1310"/>
            <p:cNvSpPr/>
            <p:nvPr/>
          </p:nvSpPr>
          <p:spPr>
            <a:xfrm>
              <a:off x="8139778" y="2390775"/>
              <a:ext cx="576580" cy="927100"/>
            </a:xfrm>
            <a:custGeom>
              <a:avLst/>
              <a:gdLst/>
              <a:ahLst/>
              <a:cxnLst/>
              <a:rect l="l" t="t" r="r" b="b"/>
              <a:pathLst>
                <a:path w="576579" h="927100">
                  <a:moveTo>
                    <a:pt x="410718" y="896620"/>
                  </a:moveTo>
                  <a:lnTo>
                    <a:pt x="381888" y="896620"/>
                  </a:lnTo>
                  <a:lnTo>
                    <a:pt x="381888" y="904239"/>
                  </a:lnTo>
                  <a:lnTo>
                    <a:pt x="389000" y="904239"/>
                  </a:lnTo>
                  <a:lnTo>
                    <a:pt x="389000" y="927100"/>
                  </a:lnTo>
                  <a:lnTo>
                    <a:pt x="396240" y="927100"/>
                  </a:lnTo>
                  <a:lnTo>
                    <a:pt x="396240" y="919479"/>
                  </a:lnTo>
                  <a:lnTo>
                    <a:pt x="403478" y="919479"/>
                  </a:lnTo>
                  <a:lnTo>
                    <a:pt x="403478" y="911860"/>
                  </a:lnTo>
                  <a:lnTo>
                    <a:pt x="410718" y="911860"/>
                  </a:lnTo>
                  <a:lnTo>
                    <a:pt x="410718" y="896620"/>
                  </a:lnTo>
                  <a:close/>
                </a:path>
                <a:path w="576579" h="927100">
                  <a:moveTo>
                    <a:pt x="417829" y="887729"/>
                  </a:moveTo>
                  <a:lnTo>
                    <a:pt x="389000" y="887729"/>
                  </a:lnTo>
                  <a:lnTo>
                    <a:pt x="389000" y="896620"/>
                  </a:lnTo>
                  <a:lnTo>
                    <a:pt x="417829" y="896620"/>
                  </a:lnTo>
                  <a:lnTo>
                    <a:pt x="417829" y="887729"/>
                  </a:lnTo>
                  <a:close/>
                </a:path>
                <a:path w="576579" h="927100">
                  <a:moveTo>
                    <a:pt x="417829" y="826770"/>
                  </a:moveTo>
                  <a:lnTo>
                    <a:pt x="367156" y="826770"/>
                  </a:lnTo>
                  <a:lnTo>
                    <a:pt x="367156" y="842010"/>
                  </a:lnTo>
                  <a:lnTo>
                    <a:pt x="374650" y="842010"/>
                  </a:lnTo>
                  <a:lnTo>
                    <a:pt x="374650" y="849629"/>
                  </a:lnTo>
                  <a:lnTo>
                    <a:pt x="367156" y="849629"/>
                  </a:lnTo>
                  <a:lnTo>
                    <a:pt x="374650" y="857250"/>
                  </a:lnTo>
                  <a:lnTo>
                    <a:pt x="374650" y="864870"/>
                  </a:lnTo>
                  <a:lnTo>
                    <a:pt x="381888" y="864870"/>
                  </a:lnTo>
                  <a:lnTo>
                    <a:pt x="381888" y="887729"/>
                  </a:lnTo>
                  <a:lnTo>
                    <a:pt x="424815" y="887729"/>
                  </a:lnTo>
                  <a:lnTo>
                    <a:pt x="424815" y="881379"/>
                  </a:lnTo>
                  <a:lnTo>
                    <a:pt x="417829" y="881379"/>
                  </a:lnTo>
                  <a:lnTo>
                    <a:pt x="417829" y="826770"/>
                  </a:lnTo>
                  <a:close/>
                </a:path>
                <a:path w="576579" h="927100">
                  <a:moveTo>
                    <a:pt x="223138" y="857250"/>
                  </a:moveTo>
                  <a:lnTo>
                    <a:pt x="215646" y="857250"/>
                  </a:lnTo>
                  <a:lnTo>
                    <a:pt x="215646" y="864870"/>
                  </a:lnTo>
                  <a:lnTo>
                    <a:pt x="223138" y="864870"/>
                  </a:lnTo>
                  <a:lnTo>
                    <a:pt x="223138" y="857250"/>
                  </a:lnTo>
                  <a:close/>
                </a:path>
                <a:path w="576579" h="927100">
                  <a:moveTo>
                    <a:pt x="345821" y="826770"/>
                  </a:moveTo>
                  <a:lnTo>
                    <a:pt x="165480" y="826770"/>
                  </a:lnTo>
                  <a:lnTo>
                    <a:pt x="165480" y="842010"/>
                  </a:lnTo>
                  <a:lnTo>
                    <a:pt x="310006" y="842010"/>
                  </a:lnTo>
                  <a:lnTo>
                    <a:pt x="310006" y="849629"/>
                  </a:lnTo>
                  <a:lnTo>
                    <a:pt x="324103" y="849629"/>
                  </a:lnTo>
                  <a:lnTo>
                    <a:pt x="324103" y="864870"/>
                  </a:lnTo>
                  <a:lnTo>
                    <a:pt x="331343" y="864870"/>
                  </a:lnTo>
                  <a:lnTo>
                    <a:pt x="331343" y="857250"/>
                  </a:lnTo>
                  <a:lnTo>
                    <a:pt x="338835" y="857250"/>
                  </a:lnTo>
                  <a:lnTo>
                    <a:pt x="338835" y="834389"/>
                  </a:lnTo>
                  <a:lnTo>
                    <a:pt x="345821" y="834389"/>
                  </a:lnTo>
                  <a:lnTo>
                    <a:pt x="345821" y="826770"/>
                  </a:lnTo>
                  <a:close/>
                </a:path>
                <a:path w="576579" h="927100">
                  <a:moveTo>
                    <a:pt x="310006" y="842010"/>
                  </a:moveTo>
                  <a:lnTo>
                    <a:pt x="179958" y="842010"/>
                  </a:lnTo>
                  <a:lnTo>
                    <a:pt x="179958" y="857250"/>
                  </a:lnTo>
                  <a:lnTo>
                    <a:pt x="237617" y="857250"/>
                  </a:lnTo>
                  <a:lnTo>
                    <a:pt x="237617" y="849629"/>
                  </a:lnTo>
                  <a:lnTo>
                    <a:pt x="310006" y="849629"/>
                  </a:lnTo>
                  <a:lnTo>
                    <a:pt x="310006" y="842010"/>
                  </a:lnTo>
                  <a:close/>
                </a:path>
                <a:path w="576579" h="927100">
                  <a:moveTo>
                    <a:pt x="352932" y="819150"/>
                  </a:moveTo>
                  <a:lnTo>
                    <a:pt x="172974" y="819150"/>
                  </a:lnTo>
                  <a:lnTo>
                    <a:pt x="172974" y="826770"/>
                  </a:lnTo>
                  <a:lnTo>
                    <a:pt x="352932" y="826770"/>
                  </a:lnTo>
                  <a:lnTo>
                    <a:pt x="352932" y="819150"/>
                  </a:lnTo>
                  <a:close/>
                </a:path>
                <a:path w="576579" h="927100">
                  <a:moveTo>
                    <a:pt x="424815" y="802639"/>
                  </a:moveTo>
                  <a:lnTo>
                    <a:pt x="209042" y="802639"/>
                  </a:lnTo>
                  <a:lnTo>
                    <a:pt x="209042" y="810260"/>
                  </a:lnTo>
                  <a:lnTo>
                    <a:pt x="201549" y="810260"/>
                  </a:lnTo>
                  <a:lnTo>
                    <a:pt x="201549" y="819150"/>
                  </a:lnTo>
                  <a:lnTo>
                    <a:pt x="360172" y="819150"/>
                  </a:lnTo>
                  <a:lnTo>
                    <a:pt x="360172" y="826770"/>
                  </a:lnTo>
                  <a:lnTo>
                    <a:pt x="424815" y="826770"/>
                  </a:lnTo>
                  <a:lnTo>
                    <a:pt x="424815" y="802639"/>
                  </a:lnTo>
                  <a:close/>
                </a:path>
                <a:path w="576579" h="927100">
                  <a:moveTo>
                    <a:pt x="201549" y="810260"/>
                  </a:moveTo>
                  <a:lnTo>
                    <a:pt x="194309" y="810260"/>
                  </a:lnTo>
                  <a:lnTo>
                    <a:pt x="194309" y="819150"/>
                  </a:lnTo>
                  <a:lnTo>
                    <a:pt x="201549" y="819150"/>
                  </a:lnTo>
                  <a:lnTo>
                    <a:pt x="201549" y="810260"/>
                  </a:lnTo>
                  <a:close/>
                </a:path>
                <a:path w="576579" h="927100">
                  <a:moveTo>
                    <a:pt x="432307" y="795020"/>
                  </a:moveTo>
                  <a:lnTo>
                    <a:pt x="215646" y="795020"/>
                  </a:lnTo>
                  <a:lnTo>
                    <a:pt x="215646" y="802639"/>
                  </a:lnTo>
                  <a:lnTo>
                    <a:pt x="432307" y="802639"/>
                  </a:lnTo>
                  <a:lnTo>
                    <a:pt x="432307" y="795020"/>
                  </a:lnTo>
                  <a:close/>
                </a:path>
                <a:path w="576579" h="927100">
                  <a:moveTo>
                    <a:pt x="468122" y="741679"/>
                  </a:moveTo>
                  <a:lnTo>
                    <a:pt x="209042" y="741679"/>
                  </a:lnTo>
                  <a:lnTo>
                    <a:pt x="209042" y="748029"/>
                  </a:lnTo>
                  <a:lnTo>
                    <a:pt x="223138" y="748029"/>
                  </a:lnTo>
                  <a:lnTo>
                    <a:pt x="223138" y="755650"/>
                  </a:lnTo>
                  <a:lnTo>
                    <a:pt x="215646" y="764539"/>
                  </a:lnTo>
                  <a:lnTo>
                    <a:pt x="215646" y="770889"/>
                  </a:lnTo>
                  <a:lnTo>
                    <a:pt x="223138" y="770889"/>
                  </a:lnTo>
                  <a:lnTo>
                    <a:pt x="223138" y="795020"/>
                  </a:lnTo>
                  <a:lnTo>
                    <a:pt x="468122" y="795020"/>
                  </a:lnTo>
                  <a:lnTo>
                    <a:pt x="468122" y="741679"/>
                  </a:lnTo>
                  <a:close/>
                </a:path>
                <a:path w="576579" h="927100">
                  <a:moveTo>
                    <a:pt x="461391" y="732789"/>
                  </a:moveTo>
                  <a:lnTo>
                    <a:pt x="201549" y="732789"/>
                  </a:lnTo>
                  <a:lnTo>
                    <a:pt x="201549" y="741679"/>
                  </a:lnTo>
                  <a:lnTo>
                    <a:pt x="461391" y="741679"/>
                  </a:lnTo>
                  <a:lnTo>
                    <a:pt x="461391" y="732789"/>
                  </a:lnTo>
                  <a:close/>
                </a:path>
                <a:path w="576579" h="927100">
                  <a:moveTo>
                    <a:pt x="453898" y="678179"/>
                  </a:moveTo>
                  <a:lnTo>
                    <a:pt x="100583" y="678179"/>
                  </a:lnTo>
                  <a:lnTo>
                    <a:pt x="100583" y="702310"/>
                  </a:lnTo>
                  <a:lnTo>
                    <a:pt x="93345" y="702310"/>
                  </a:lnTo>
                  <a:lnTo>
                    <a:pt x="93345" y="709929"/>
                  </a:lnTo>
                  <a:lnTo>
                    <a:pt x="151383" y="709929"/>
                  </a:lnTo>
                  <a:lnTo>
                    <a:pt x="151383" y="717550"/>
                  </a:lnTo>
                  <a:lnTo>
                    <a:pt x="194309" y="717550"/>
                  </a:lnTo>
                  <a:lnTo>
                    <a:pt x="194309" y="732789"/>
                  </a:lnTo>
                  <a:lnTo>
                    <a:pt x="468122" y="732789"/>
                  </a:lnTo>
                  <a:lnTo>
                    <a:pt x="468122" y="725170"/>
                  </a:lnTo>
                  <a:lnTo>
                    <a:pt x="489966" y="725170"/>
                  </a:lnTo>
                  <a:lnTo>
                    <a:pt x="489966" y="693420"/>
                  </a:lnTo>
                  <a:lnTo>
                    <a:pt x="453898" y="693420"/>
                  </a:lnTo>
                  <a:lnTo>
                    <a:pt x="453898" y="678179"/>
                  </a:lnTo>
                  <a:close/>
                </a:path>
                <a:path w="576579" h="927100">
                  <a:moveTo>
                    <a:pt x="136398" y="709929"/>
                  </a:moveTo>
                  <a:lnTo>
                    <a:pt x="100583" y="709929"/>
                  </a:lnTo>
                  <a:lnTo>
                    <a:pt x="100583" y="725170"/>
                  </a:lnTo>
                  <a:lnTo>
                    <a:pt x="129794" y="725170"/>
                  </a:lnTo>
                  <a:lnTo>
                    <a:pt x="129794" y="717550"/>
                  </a:lnTo>
                  <a:lnTo>
                    <a:pt x="136398" y="717550"/>
                  </a:lnTo>
                  <a:lnTo>
                    <a:pt x="136398" y="709929"/>
                  </a:lnTo>
                  <a:close/>
                </a:path>
                <a:path w="576579" h="927100">
                  <a:moveTo>
                    <a:pt x="489966" y="685800"/>
                  </a:moveTo>
                  <a:lnTo>
                    <a:pt x="475615" y="685800"/>
                  </a:lnTo>
                  <a:lnTo>
                    <a:pt x="475615" y="693420"/>
                  </a:lnTo>
                  <a:lnTo>
                    <a:pt x="489966" y="693420"/>
                  </a:lnTo>
                  <a:lnTo>
                    <a:pt x="489966" y="685800"/>
                  </a:lnTo>
                  <a:close/>
                </a:path>
                <a:path w="576579" h="927100">
                  <a:moveTo>
                    <a:pt x="439800" y="647700"/>
                  </a:moveTo>
                  <a:lnTo>
                    <a:pt x="72008" y="647700"/>
                  </a:lnTo>
                  <a:lnTo>
                    <a:pt x="72008" y="655320"/>
                  </a:lnTo>
                  <a:lnTo>
                    <a:pt x="86232" y="655320"/>
                  </a:lnTo>
                  <a:lnTo>
                    <a:pt x="86232" y="670560"/>
                  </a:lnTo>
                  <a:lnTo>
                    <a:pt x="93345" y="670560"/>
                  </a:lnTo>
                  <a:lnTo>
                    <a:pt x="93345" y="678179"/>
                  </a:lnTo>
                  <a:lnTo>
                    <a:pt x="446404" y="678179"/>
                  </a:lnTo>
                  <a:lnTo>
                    <a:pt x="446404" y="662939"/>
                  </a:lnTo>
                  <a:lnTo>
                    <a:pt x="439800" y="662939"/>
                  </a:lnTo>
                  <a:lnTo>
                    <a:pt x="439800" y="647700"/>
                  </a:lnTo>
                  <a:close/>
                </a:path>
                <a:path w="576579" h="927100">
                  <a:moveTo>
                    <a:pt x="432307" y="638810"/>
                  </a:moveTo>
                  <a:lnTo>
                    <a:pt x="64516" y="638810"/>
                  </a:lnTo>
                  <a:lnTo>
                    <a:pt x="64516" y="647700"/>
                  </a:lnTo>
                  <a:lnTo>
                    <a:pt x="432307" y="647700"/>
                  </a:lnTo>
                  <a:lnTo>
                    <a:pt x="432307" y="638810"/>
                  </a:lnTo>
                  <a:close/>
                </a:path>
                <a:path w="576579" h="927100">
                  <a:moveTo>
                    <a:pt x="432307" y="593089"/>
                  </a:moveTo>
                  <a:lnTo>
                    <a:pt x="72008" y="593089"/>
                  </a:lnTo>
                  <a:lnTo>
                    <a:pt x="72008" y="600710"/>
                  </a:lnTo>
                  <a:lnTo>
                    <a:pt x="64516" y="600710"/>
                  </a:lnTo>
                  <a:lnTo>
                    <a:pt x="64516" y="615950"/>
                  </a:lnTo>
                  <a:lnTo>
                    <a:pt x="78994" y="615950"/>
                  </a:lnTo>
                  <a:lnTo>
                    <a:pt x="78994" y="631189"/>
                  </a:lnTo>
                  <a:lnTo>
                    <a:pt x="72008" y="631189"/>
                  </a:lnTo>
                  <a:lnTo>
                    <a:pt x="72008" y="638810"/>
                  </a:lnTo>
                  <a:lnTo>
                    <a:pt x="424815" y="638810"/>
                  </a:lnTo>
                  <a:lnTo>
                    <a:pt x="424815" y="608329"/>
                  </a:lnTo>
                  <a:lnTo>
                    <a:pt x="432307" y="608329"/>
                  </a:lnTo>
                  <a:lnTo>
                    <a:pt x="432307" y="593089"/>
                  </a:lnTo>
                  <a:close/>
                </a:path>
                <a:path w="576579" h="927100">
                  <a:moveTo>
                    <a:pt x="78994" y="615950"/>
                  </a:moveTo>
                  <a:lnTo>
                    <a:pt x="72008" y="615950"/>
                  </a:lnTo>
                  <a:lnTo>
                    <a:pt x="72008" y="623570"/>
                  </a:lnTo>
                  <a:lnTo>
                    <a:pt x="78994" y="623570"/>
                  </a:lnTo>
                  <a:lnTo>
                    <a:pt x="78994" y="615950"/>
                  </a:lnTo>
                  <a:close/>
                </a:path>
                <a:path w="576579" h="927100">
                  <a:moveTo>
                    <a:pt x="417829" y="568960"/>
                  </a:moveTo>
                  <a:lnTo>
                    <a:pt x="64516" y="568960"/>
                  </a:lnTo>
                  <a:lnTo>
                    <a:pt x="64516" y="593089"/>
                  </a:lnTo>
                  <a:lnTo>
                    <a:pt x="417829" y="593089"/>
                  </a:lnTo>
                  <a:lnTo>
                    <a:pt x="417829" y="568960"/>
                  </a:lnTo>
                  <a:close/>
                </a:path>
                <a:path w="576579" h="927100">
                  <a:moveTo>
                    <a:pt x="403478" y="553720"/>
                  </a:moveTo>
                  <a:lnTo>
                    <a:pt x="50419" y="553720"/>
                  </a:lnTo>
                  <a:lnTo>
                    <a:pt x="50419" y="561339"/>
                  </a:lnTo>
                  <a:lnTo>
                    <a:pt x="57657" y="561339"/>
                  </a:lnTo>
                  <a:lnTo>
                    <a:pt x="57657" y="568960"/>
                  </a:lnTo>
                  <a:lnTo>
                    <a:pt x="403478" y="568960"/>
                  </a:lnTo>
                  <a:lnTo>
                    <a:pt x="403478" y="553720"/>
                  </a:lnTo>
                  <a:close/>
                </a:path>
                <a:path w="576579" h="927100">
                  <a:moveTo>
                    <a:pt x="417829" y="483870"/>
                  </a:moveTo>
                  <a:lnTo>
                    <a:pt x="42925" y="483870"/>
                  </a:lnTo>
                  <a:lnTo>
                    <a:pt x="42925" y="499110"/>
                  </a:lnTo>
                  <a:lnTo>
                    <a:pt x="35686" y="499110"/>
                  </a:lnTo>
                  <a:lnTo>
                    <a:pt x="35686" y="538479"/>
                  </a:lnTo>
                  <a:lnTo>
                    <a:pt x="42925" y="538479"/>
                  </a:lnTo>
                  <a:lnTo>
                    <a:pt x="42925" y="553720"/>
                  </a:lnTo>
                  <a:lnTo>
                    <a:pt x="396240" y="553720"/>
                  </a:lnTo>
                  <a:lnTo>
                    <a:pt x="396240" y="530860"/>
                  </a:lnTo>
                  <a:lnTo>
                    <a:pt x="403478" y="530860"/>
                  </a:lnTo>
                  <a:lnTo>
                    <a:pt x="403478" y="523239"/>
                  </a:lnTo>
                  <a:lnTo>
                    <a:pt x="396240" y="523239"/>
                  </a:lnTo>
                  <a:lnTo>
                    <a:pt x="396240" y="514350"/>
                  </a:lnTo>
                  <a:lnTo>
                    <a:pt x="403478" y="514350"/>
                  </a:lnTo>
                  <a:lnTo>
                    <a:pt x="403478" y="506729"/>
                  </a:lnTo>
                  <a:lnTo>
                    <a:pt x="410718" y="506729"/>
                  </a:lnTo>
                  <a:lnTo>
                    <a:pt x="410718" y="491489"/>
                  </a:lnTo>
                  <a:lnTo>
                    <a:pt x="417829" y="491489"/>
                  </a:lnTo>
                  <a:lnTo>
                    <a:pt x="417829" y="483870"/>
                  </a:lnTo>
                  <a:close/>
                </a:path>
                <a:path w="576579" h="927100">
                  <a:moveTo>
                    <a:pt x="432307" y="476250"/>
                  </a:moveTo>
                  <a:lnTo>
                    <a:pt x="35686" y="476250"/>
                  </a:lnTo>
                  <a:lnTo>
                    <a:pt x="35686" y="483870"/>
                  </a:lnTo>
                  <a:lnTo>
                    <a:pt x="432307" y="483870"/>
                  </a:lnTo>
                  <a:lnTo>
                    <a:pt x="432307" y="476250"/>
                  </a:lnTo>
                  <a:close/>
                </a:path>
                <a:path w="576579" h="927100">
                  <a:moveTo>
                    <a:pt x="439800" y="468629"/>
                  </a:moveTo>
                  <a:lnTo>
                    <a:pt x="28828" y="468629"/>
                  </a:lnTo>
                  <a:lnTo>
                    <a:pt x="28828" y="476250"/>
                  </a:lnTo>
                  <a:lnTo>
                    <a:pt x="439800" y="476250"/>
                  </a:lnTo>
                  <a:lnTo>
                    <a:pt x="439800" y="468629"/>
                  </a:lnTo>
                  <a:close/>
                </a:path>
                <a:path w="576579" h="927100">
                  <a:moveTo>
                    <a:pt x="439800" y="414020"/>
                  </a:moveTo>
                  <a:lnTo>
                    <a:pt x="14097" y="414020"/>
                  </a:lnTo>
                  <a:lnTo>
                    <a:pt x="14097" y="421639"/>
                  </a:lnTo>
                  <a:lnTo>
                    <a:pt x="7111" y="421639"/>
                  </a:lnTo>
                  <a:lnTo>
                    <a:pt x="7111" y="444500"/>
                  </a:lnTo>
                  <a:lnTo>
                    <a:pt x="14097" y="444500"/>
                  </a:lnTo>
                  <a:lnTo>
                    <a:pt x="14097" y="452120"/>
                  </a:lnTo>
                  <a:lnTo>
                    <a:pt x="21335" y="452120"/>
                  </a:lnTo>
                  <a:lnTo>
                    <a:pt x="21335" y="468629"/>
                  </a:lnTo>
                  <a:lnTo>
                    <a:pt x="446404" y="468629"/>
                  </a:lnTo>
                  <a:lnTo>
                    <a:pt x="446404" y="436879"/>
                  </a:lnTo>
                  <a:lnTo>
                    <a:pt x="439800" y="436879"/>
                  </a:lnTo>
                  <a:lnTo>
                    <a:pt x="439800" y="414020"/>
                  </a:lnTo>
                  <a:close/>
                </a:path>
                <a:path w="576579" h="927100">
                  <a:moveTo>
                    <a:pt x="461391" y="374650"/>
                  </a:moveTo>
                  <a:lnTo>
                    <a:pt x="7111" y="374650"/>
                  </a:lnTo>
                  <a:lnTo>
                    <a:pt x="7111" y="389889"/>
                  </a:lnTo>
                  <a:lnTo>
                    <a:pt x="14097" y="389889"/>
                  </a:lnTo>
                  <a:lnTo>
                    <a:pt x="14097" y="405129"/>
                  </a:lnTo>
                  <a:lnTo>
                    <a:pt x="21335" y="405129"/>
                  </a:lnTo>
                  <a:lnTo>
                    <a:pt x="21335" y="414020"/>
                  </a:lnTo>
                  <a:lnTo>
                    <a:pt x="446404" y="414020"/>
                  </a:lnTo>
                  <a:lnTo>
                    <a:pt x="446404" y="397510"/>
                  </a:lnTo>
                  <a:lnTo>
                    <a:pt x="439800" y="397510"/>
                  </a:lnTo>
                  <a:lnTo>
                    <a:pt x="439800" y="382270"/>
                  </a:lnTo>
                  <a:lnTo>
                    <a:pt x="461391" y="382270"/>
                  </a:lnTo>
                  <a:lnTo>
                    <a:pt x="461391" y="374650"/>
                  </a:lnTo>
                  <a:close/>
                </a:path>
                <a:path w="576579" h="927100">
                  <a:moveTo>
                    <a:pt x="525779" y="389889"/>
                  </a:moveTo>
                  <a:lnTo>
                    <a:pt x="504062" y="389889"/>
                  </a:lnTo>
                  <a:lnTo>
                    <a:pt x="504062" y="397510"/>
                  </a:lnTo>
                  <a:lnTo>
                    <a:pt x="525779" y="397510"/>
                  </a:lnTo>
                  <a:lnTo>
                    <a:pt x="525779" y="389889"/>
                  </a:lnTo>
                  <a:close/>
                </a:path>
                <a:path w="576579" h="927100">
                  <a:moveTo>
                    <a:pt x="533273" y="382270"/>
                  </a:moveTo>
                  <a:lnTo>
                    <a:pt x="497204" y="382270"/>
                  </a:lnTo>
                  <a:lnTo>
                    <a:pt x="497204" y="389889"/>
                  </a:lnTo>
                  <a:lnTo>
                    <a:pt x="533273" y="389889"/>
                  </a:lnTo>
                  <a:lnTo>
                    <a:pt x="533273" y="382270"/>
                  </a:lnTo>
                  <a:close/>
                </a:path>
                <a:path w="576579" h="927100">
                  <a:moveTo>
                    <a:pt x="554862" y="382270"/>
                  </a:moveTo>
                  <a:lnTo>
                    <a:pt x="540766" y="382270"/>
                  </a:lnTo>
                  <a:lnTo>
                    <a:pt x="540766" y="389889"/>
                  </a:lnTo>
                  <a:lnTo>
                    <a:pt x="554862" y="389889"/>
                  </a:lnTo>
                  <a:lnTo>
                    <a:pt x="554862" y="382270"/>
                  </a:lnTo>
                  <a:close/>
                </a:path>
                <a:path w="576579" h="927100">
                  <a:moveTo>
                    <a:pt x="568959" y="374650"/>
                  </a:moveTo>
                  <a:lnTo>
                    <a:pt x="461391" y="374650"/>
                  </a:lnTo>
                  <a:lnTo>
                    <a:pt x="461391" y="382270"/>
                  </a:lnTo>
                  <a:lnTo>
                    <a:pt x="568959" y="382270"/>
                  </a:lnTo>
                  <a:lnTo>
                    <a:pt x="568959" y="374650"/>
                  </a:lnTo>
                  <a:close/>
                </a:path>
                <a:path w="576579" h="927100">
                  <a:moveTo>
                    <a:pt x="93345" y="350520"/>
                  </a:moveTo>
                  <a:lnTo>
                    <a:pt x="7111" y="350520"/>
                  </a:lnTo>
                  <a:lnTo>
                    <a:pt x="7111" y="367029"/>
                  </a:lnTo>
                  <a:lnTo>
                    <a:pt x="14097" y="367029"/>
                  </a:lnTo>
                  <a:lnTo>
                    <a:pt x="14097" y="374650"/>
                  </a:lnTo>
                  <a:lnTo>
                    <a:pt x="576579" y="374650"/>
                  </a:lnTo>
                  <a:lnTo>
                    <a:pt x="576579" y="359410"/>
                  </a:lnTo>
                  <a:lnTo>
                    <a:pt x="93345" y="359410"/>
                  </a:lnTo>
                  <a:lnTo>
                    <a:pt x="93345" y="350520"/>
                  </a:lnTo>
                  <a:close/>
                </a:path>
                <a:path w="576579" h="927100">
                  <a:moveTo>
                    <a:pt x="136398" y="257810"/>
                  </a:moveTo>
                  <a:lnTo>
                    <a:pt x="129794" y="257810"/>
                  </a:lnTo>
                  <a:lnTo>
                    <a:pt x="129794" y="273050"/>
                  </a:lnTo>
                  <a:lnTo>
                    <a:pt x="122174" y="273050"/>
                  </a:lnTo>
                  <a:lnTo>
                    <a:pt x="122174" y="288289"/>
                  </a:lnTo>
                  <a:lnTo>
                    <a:pt x="114680" y="288289"/>
                  </a:lnTo>
                  <a:lnTo>
                    <a:pt x="114680" y="312420"/>
                  </a:lnTo>
                  <a:lnTo>
                    <a:pt x="108076" y="312420"/>
                  </a:lnTo>
                  <a:lnTo>
                    <a:pt x="108076" y="320039"/>
                  </a:lnTo>
                  <a:lnTo>
                    <a:pt x="100583" y="320039"/>
                  </a:lnTo>
                  <a:lnTo>
                    <a:pt x="100583" y="327660"/>
                  </a:lnTo>
                  <a:lnTo>
                    <a:pt x="86232" y="327660"/>
                  </a:lnTo>
                  <a:lnTo>
                    <a:pt x="86232" y="335279"/>
                  </a:lnTo>
                  <a:lnTo>
                    <a:pt x="93345" y="335279"/>
                  </a:lnTo>
                  <a:lnTo>
                    <a:pt x="93345" y="342900"/>
                  </a:lnTo>
                  <a:lnTo>
                    <a:pt x="100583" y="342900"/>
                  </a:lnTo>
                  <a:lnTo>
                    <a:pt x="100583" y="359410"/>
                  </a:lnTo>
                  <a:lnTo>
                    <a:pt x="576579" y="359410"/>
                  </a:lnTo>
                  <a:lnTo>
                    <a:pt x="576579" y="297179"/>
                  </a:lnTo>
                  <a:lnTo>
                    <a:pt x="568959" y="297179"/>
                  </a:lnTo>
                  <a:lnTo>
                    <a:pt x="568959" y="265429"/>
                  </a:lnTo>
                  <a:lnTo>
                    <a:pt x="136398" y="265429"/>
                  </a:lnTo>
                  <a:lnTo>
                    <a:pt x="136398" y="257810"/>
                  </a:lnTo>
                  <a:close/>
                </a:path>
                <a:path w="576579" h="927100">
                  <a:moveTo>
                    <a:pt x="21335" y="342900"/>
                  </a:moveTo>
                  <a:lnTo>
                    <a:pt x="14097" y="342900"/>
                  </a:lnTo>
                  <a:lnTo>
                    <a:pt x="14097" y="350520"/>
                  </a:lnTo>
                  <a:lnTo>
                    <a:pt x="21335" y="350520"/>
                  </a:lnTo>
                  <a:lnTo>
                    <a:pt x="21335" y="342900"/>
                  </a:lnTo>
                  <a:close/>
                </a:path>
                <a:path w="576579" h="927100">
                  <a:moveTo>
                    <a:pt x="64516" y="342900"/>
                  </a:moveTo>
                  <a:lnTo>
                    <a:pt x="21335" y="342900"/>
                  </a:lnTo>
                  <a:lnTo>
                    <a:pt x="21335" y="350520"/>
                  </a:lnTo>
                  <a:lnTo>
                    <a:pt x="64516" y="350520"/>
                  </a:lnTo>
                  <a:lnTo>
                    <a:pt x="64516" y="342900"/>
                  </a:lnTo>
                  <a:close/>
                </a:path>
                <a:path w="576579" h="927100">
                  <a:moveTo>
                    <a:pt x="72008" y="342900"/>
                  </a:moveTo>
                  <a:lnTo>
                    <a:pt x="64516" y="342900"/>
                  </a:lnTo>
                  <a:lnTo>
                    <a:pt x="64516" y="350520"/>
                  </a:lnTo>
                  <a:lnTo>
                    <a:pt x="72008" y="350520"/>
                  </a:lnTo>
                  <a:lnTo>
                    <a:pt x="72008" y="342900"/>
                  </a:lnTo>
                  <a:close/>
                </a:path>
                <a:path w="576579" h="927100">
                  <a:moveTo>
                    <a:pt x="57657" y="335279"/>
                  </a:moveTo>
                  <a:lnTo>
                    <a:pt x="28828" y="335279"/>
                  </a:lnTo>
                  <a:lnTo>
                    <a:pt x="28828" y="342900"/>
                  </a:lnTo>
                  <a:lnTo>
                    <a:pt x="57657" y="342900"/>
                  </a:lnTo>
                  <a:lnTo>
                    <a:pt x="57657" y="335279"/>
                  </a:lnTo>
                  <a:close/>
                </a:path>
                <a:path w="576579" h="927100">
                  <a:moveTo>
                    <a:pt x="42925" y="327660"/>
                  </a:moveTo>
                  <a:lnTo>
                    <a:pt x="35686" y="327660"/>
                  </a:lnTo>
                  <a:lnTo>
                    <a:pt x="35686" y="335279"/>
                  </a:lnTo>
                  <a:lnTo>
                    <a:pt x="42925" y="335279"/>
                  </a:lnTo>
                  <a:lnTo>
                    <a:pt x="42925" y="327660"/>
                  </a:lnTo>
                  <a:close/>
                </a:path>
                <a:path w="576579" h="927100">
                  <a:moveTo>
                    <a:pt x="562101" y="257810"/>
                  </a:moveTo>
                  <a:lnTo>
                    <a:pt x="158242" y="257810"/>
                  </a:lnTo>
                  <a:lnTo>
                    <a:pt x="158242" y="265429"/>
                  </a:lnTo>
                  <a:lnTo>
                    <a:pt x="562101" y="265429"/>
                  </a:lnTo>
                  <a:lnTo>
                    <a:pt x="562101" y="257810"/>
                  </a:lnTo>
                  <a:close/>
                </a:path>
                <a:path w="576579" h="927100">
                  <a:moveTo>
                    <a:pt x="389000" y="195579"/>
                  </a:moveTo>
                  <a:lnTo>
                    <a:pt x="122174" y="195579"/>
                  </a:lnTo>
                  <a:lnTo>
                    <a:pt x="122174" y="203200"/>
                  </a:lnTo>
                  <a:lnTo>
                    <a:pt x="143891" y="203200"/>
                  </a:lnTo>
                  <a:lnTo>
                    <a:pt x="143891" y="226060"/>
                  </a:lnTo>
                  <a:lnTo>
                    <a:pt x="151383" y="226060"/>
                  </a:lnTo>
                  <a:lnTo>
                    <a:pt x="151383" y="233679"/>
                  </a:lnTo>
                  <a:lnTo>
                    <a:pt x="158242" y="233679"/>
                  </a:lnTo>
                  <a:lnTo>
                    <a:pt x="158242" y="241300"/>
                  </a:lnTo>
                  <a:lnTo>
                    <a:pt x="165480" y="241300"/>
                  </a:lnTo>
                  <a:lnTo>
                    <a:pt x="165480" y="257810"/>
                  </a:lnTo>
                  <a:lnTo>
                    <a:pt x="568959" y="257810"/>
                  </a:lnTo>
                  <a:lnTo>
                    <a:pt x="568959" y="250189"/>
                  </a:lnTo>
                  <a:lnTo>
                    <a:pt x="576579" y="241300"/>
                  </a:lnTo>
                  <a:lnTo>
                    <a:pt x="576579" y="210820"/>
                  </a:lnTo>
                  <a:lnTo>
                    <a:pt x="396240" y="210820"/>
                  </a:lnTo>
                  <a:lnTo>
                    <a:pt x="389000" y="203200"/>
                  </a:lnTo>
                  <a:lnTo>
                    <a:pt x="389000" y="195579"/>
                  </a:lnTo>
                  <a:close/>
                </a:path>
                <a:path w="576579" h="927100">
                  <a:moveTo>
                    <a:pt x="568959" y="179070"/>
                  </a:moveTo>
                  <a:lnTo>
                    <a:pt x="540766" y="179070"/>
                  </a:lnTo>
                  <a:lnTo>
                    <a:pt x="540766" y="187960"/>
                  </a:lnTo>
                  <a:lnTo>
                    <a:pt x="525779" y="187960"/>
                  </a:lnTo>
                  <a:lnTo>
                    <a:pt x="525779" y="203200"/>
                  </a:lnTo>
                  <a:lnTo>
                    <a:pt x="424815" y="203200"/>
                  </a:lnTo>
                  <a:lnTo>
                    <a:pt x="424815" y="210820"/>
                  </a:lnTo>
                  <a:lnTo>
                    <a:pt x="568959" y="210820"/>
                  </a:lnTo>
                  <a:lnTo>
                    <a:pt x="568959" y="179070"/>
                  </a:lnTo>
                  <a:close/>
                </a:path>
                <a:path w="576579" h="927100">
                  <a:moveTo>
                    <a:pt x="468122" y="195579"/>
                  </a:moveTo>
                  <a:lnTo>
                    <a:pt x="432307" y="195579"/>
                  </a:lnTo>
                  <a:lnTo>
                    <a:pt x="432307" y="203200"/>
                  </a:lnTo>
                  <a:lnTo>
                    <a:pt x="468122" y="203200"/>
                  </a:lnTo>
                  <a:lnTo>
                    <a:pt x="468122" y="195579"/>
                  </a:lnTo>
                  <a:close/>
                </a:path>
                <a:path w="576579" h="927100">
                  <a:moveTo>
                    <a:pt x="511682" y="195579"/>
                  </a:moveTo>
                  <a:lnTo>
                    <a:pt x="489966" y="195579"/>
                  </a:lnTo>
                  <a:lnTo>
                    <a:pt x="489966" y="203200"/>
                  </a:lnTo>
                  <a:lnTo>
                    <a:pt x="511682" y="203200"/>
                  </a:lnTo>
                  <a:lnTo>
                    <a:pt x="511682" y="195579"/>
                  </a:lnTo>
                  <a:close/>
                </a:path>
                <a:path w="576579" h="927100">
                  <a:moveTo>
                    <a:pt x="367156" y="179070"/>
                  </a:moveTo>
                  <a:lnTo>
                    <a:pt x="108076" y="179070"/>
                  </a:lnTo>
                  <a:lnTo>
                    <a:pt x="108076" y="195579"/>
                  </a:lnTo>
                  <a:lnTo>
                    <a:pt x="381888" y="195579"/>
                  </a:lnTo>
                  <a:lnTo>
                    <a:pt x="381888" y="187960"/>
                  </a:lnTo>
                  <a:lnTo>
                    <a:pt x="367156" y="187960"/>
                  </a:lnTo>
                  <a:lnTo>
                    <a:pt x="367156" y="179070"/>
                  </a:lnTo>
                  <a:close/>
                </a:path>
                <a:path w="576579" h="927100">
                  <a:moveTo>
                    <a:pt x="461391" y="187960"/>
                  </a:moveTo>
                  <a:lnTo>
                    <a:pt x="439800" y="187960"/>
                  </a:lnTo>
                  <a:lnTo>
                    <a:pt x="439800" y="195579"/>
                  </a:lnTo>
                  <a:lnTo>
                    <a:pt x="461391" y="195579"/>
                  </a:lnTo>
                  <a:lnTo>
                    <a:pt x="461391" y="187960"/>
                  </a:lnTo>
                  <a:close/>
                </a:path>
                <a:path w="576579" h="927100">
                  <a:moveTo>
                    <a:pt x="497204" y="187960"/>
                  </a:moveTo>
                  <a:lnTo>
                    <a:pt x="497204" y="195579"/>
                  </a:lnTo>
                  <a:lnTo>
                    <a:pt x="504062" y="195579"/>
                  </a:lnTo>
                  <a:lnTo>
                    <a:pt x="497204" y="187960"/>
                  </a:lnTo>
                  <a:close/>
                </a:path>
                <a:path w="576579" h="927100">
                  <a:moveTo>
                    <a:pt x="367156" y="171450"/>
                  </a:moveTo>
                  <a:lnTo>
                    <a:pt x="100583" y="171450"/>
                  </a:lnTo>
                  <a:lnTo>
                    <a:pt x="100583" y="187960"/>
                  </a:lnTo>
                  <a:lnTo>
                    <a:pt x="108076" y="187960"/>
                  </a:lnTo>
                  <a:lnTo>
                    <a:pt x="108076" y="179070"/>
                  </a:lnTo>
                  <a:lnTo>
                    <a:pt x="367156" y="179070"/>
                  </a:lnTo>
                  <a:lnTo>
                    <a:pt x="367156" y="171450"/>
                  </a:lnTo>
                  <a:close/>
                </a:path>
                <a:path w="576579" h="927100">
                  <a:moveTo>
                    <a:pt x="64516" y="171450"/>
                  </a:moveTo>
                  <a:lnTo>
                    <a:pt x="57657" y="171450"/>
                  </a:lnTo>
                  <a:lnTo>
                    <a:pt x="57657" y="179070"/>
                  </a:lnTo>
                  <a:lnTo>
                    <a:pt x="64516" y="179070"/>
                  </a:lnTo>
                  <a:lnTo>
                    <a:pt x="64516" y="171450"/>
                  </a:lnTo>
                  <a:close/>
                </a:path>
                <a:path w="576579" h="927100">
                  <a:moveTo>
                    <a:pt x="93345" y="171450"/>
                  </a:moveTo>
                  <a:lnTo>
                    <a:pt x="86232" y="171450"/>
                  </a:lnTo>
                  <a:lnTo>
                    <a:pt x="86232" y="179070"/>
                  </a:lnTo>
                  <a:lnTo>
                    <a:pt x="93345" y="179070"/>
                  </a:lnTo>
                  <a:lnTo>
                    <a:pt x="93345" y="171450"/>
                  </a:lnTo>
                  <a:close/>
                </a:path>
                <a:path w="576579" h="927100">
                  <a:moveTo>
                    <a:pt x="562101" y="163829"/>
                  </a:moveTo>
                  <a:lnTo>
                    <a:pt x="547370" y="163829"/>
                  </a:lnTo>
                  <a:lnTo>
                    <a:pt x="547370" y="179070"/>
                  </a:lnTo>
                  <a:lnTo>
                    <a:pt x="562101" y="179070"/>
                  </a:lnTo>
                  <a:lnTo>
                    <a:pt x="562101" y="163829"/>
                  </a:lnTo>
                  <a:close/>
                </a:path>
                <a:path w="576579" h="927100">
                  <a:moveTo>
                    <a:pt x="72008" y="163829"/>
                  </a:moveTo>
                  <a:lnTo>
                    <a:pt x="50419" y="163829"/>
                  </a:lnTo>
                  <a:lnTo>
                    <a:pt x="50419" y="171450"/>
                  </a:lnTo>
                  <a:lnTo>
                    <a:pt x="72008" y="171450"/>
                  </a:lnTo>
                  <a:lnTo>
                    <a:pt x="72008" y="163829"/>
                  </a:lnTo>
                  <a:close/>
                </a:path>
                <a:path w="576579" h="927100">
                  <a:moveTo>
                    <a:pt x="302513" y="163829"/>
                  </a:moveTo>
                  <a:lnTo>
                    <a:pt x="78994" y="163829"/>
                  </a:lnTo>
                  <a:lnTo>
                    <a:pt x="78994" y="171450"/>
                  </a:lnTo>
                  <a:lnTo>
                    <a:pt x="302513" y="171450"/>
                  </a:lnTo>
                  <a:lnTo>
                    <a:pt x="302513" y="163829"/>
                  </a:lnTo>
                  <a:close/>
                </a:path>
                <a:path w="576579" h="927100">
                  <a:moveTo>
                    <a:pt x="360172" y="156210"/>
                  </a:moveTo>
                  <a:lnTo>
                    <a:pt x="324103" y="156210"/>
                  </a:lnTo>
                  <a:lnTo>
                    <a:pt x="324103" y="163829"/>
                  </a:lnTo>
                  <a:lnTo>
                    <a:pt x="316992" y="163829"/>
                  </a:lnTo>
                  <a:lnTo>
                    <a:pt x="316992" y="171450"/>
                  </a:lnTo>
                  <a:lnTo>
                    <a:pt x="360172" y="171450"/>
                  </a:lnTo>
                  <a:lnTo>
                    <a:pt x="360172" y="156210"/>
                  </a:lnTo>
                  <a:close/>
                </a:path>
                <a:path w="576579" h="927100">
                  <a:moveTo>
                    <a:pt x="259206" y="140970"/>
                  </a:moveTo>
                  <a:lnTo>
                    <a:pt x="35686" y="140970"/>
                  </a:lnTo>
                  <a:lnTo>
                    <a:pt x="35686" y="148589"/>
                  </a:lnTo>
                  <a:lnTo>
                    <a:pt x="28828" y="148589"/>
                  </a:lnTo>
                  <a:lnTo>
                    <a:pt x="28828" y="156210"/>
                  </a:lnTo>
                  <a:lnTo>
                    <a:pt x="35686" y="156210"/>
                  </a:lnTo>
                  <a:lnTo>
                    <a:pt x="35686" y="163829"/>
                  </a:lnTo>
                  <a:lnTo>
                    <a:pt x="259206" y="163829"/>
                  </a:lnTo>
                  <a:lnTo>
                    <a:pt x="259206" y="140970"/>
                  </a:lnTo>
                  <a:close/>
                </a:path>
                <a:path w="576579" h="927100">
                  <a:moveTo>
                    <a:pt x="352932" y="148589"/>
                  </a:moveTo>
                  <a:lnTo>
                    <a:pt x="338835" y="148589"/>
                  </a:lnTo>
                  <a:lnTo>
                    <a:pt x="338835" y="156210"/>
                  </a:lnTo>
                  <a:lnTo>
                    <a:pt x="352932" y="156210"/>
                  </a:lnTo>
                  <a:lnTo>
                    <a:pt x="352932" y="148589"/>
                  </a:lnTo>
                  <a:close/>
                </a:path>
                <a:path w="576579" h="927100">
                  <a:moveTo>
                    <a:pt x="223138" y="86360"/>
                  </a:moveTo>
                  <a:lnTo>
                    <a:pt x="7111" y="86360"/>
                  </a:lnTo>
                  <a:lnTo>
                    <a:pt x="7111" y="116839"/>
                  </a:lnTo>
                  <a:lnTo>
                    <a:pt x="28828" y="116839"/>
                  </a:lnTo>
                  <a:lnTo>
                    <a:pt x="28828" y="140970"/>
                  </a:lnTo>
                  <a:lnTo>
                    <a:pt x="252349" y="140970"/>
                  </a:lnTo>
                  <a:lnTo>
                    <a:pt x="252349" y="133350"/>
                  </a:lnTo>
                  <a:lnTo>
                    <a:pt x="244855" y="133350"/>
                  </a:lnTo>
                  <a:lnTo>
                    <a:pt x="244855" y="93979"/>
                  </a:lnTo>
                  <a:lnTo>
                    <a:pt x="223138" y="93979"/>
                  </a:lnTo>
                  <a:lnTo>
                    <a:pt x="223138" y="86360"/>
                  </a:lnTo>
                  <a:close/>
                </a:path>
                <a:path w="576579" h="927100">
                  <a:moveTo>
                    <a:pt x="209042" y="78739"/>
                  </a:moveTo>
                  <a:lnTo>
                    <a:pt x="0" y="78739"/>
                  </a:lnTo>
                  <a:lnTo>
                    <a:pt x="0" y="86360"/>
                  </a:lnTo>
                  <a:lnTo>
                    <a:pt x="209042" y="86360"/>
                  </a:lnTo>
                  <a:lnTo>
                    <a:pt x="209042" y="78739"/>
                  </a:lnTo>
                  <a:close/>
                </a:path>
                <a:path w="576579" h="927100">
                  <a:moveTo>
                    <a:pt x="172974" y="62229"/>
                  </a:moveTo>
                  <a:lnTo>
                    <a:pt x="7111" y="62229"/>
                  </a:lnTo>
                  <a:lnTo>
                    <a:pt x="7111" y="78739"/>
                  </a:lnTo>
                  <a:lnTo>
                    <a:pt x="201549" y="78739"/>
                  </a:lnTo>
                  <a:lnTo>
                    <a:pt x="201549" y="71120"/>
                  </a:lnTo>
                  <a:lnTo>
                    <a:pt x="172974" y="71120"/>
                  </a:lnTo>
                  <a:lnTo>
                    <a:pt x="172974" y="62229"/>
                  </a:lnTo>
                  <a:close/>
                </a:path>
                <a:path w="576579" h="927100">
                  <a:moveTo>
                    <a:pt x="86232" y="46989"/>
                  </a:moveTo>
                  <a:lnTo>
                    <a:pt x="14097" y="46989"/>
                  </a:lnTo>
                  <a:lnTo>
                    <a:pt x="14097" y="62229"/>
                  </a:lnTo>
                  <a:lnTo>
                    <a:pt x="143891" y="62229"/>
                  </a:lnTo>
                  <a:lnTo>
                    <a:pt x="143891" y="54610"/>
                  </a:lnTo>
                  <a:lnTo>
                    <a:pt x="86232" y="54610"/>
                  </a:lnTo>
                  <a:lnTo>
                    <a:pt x="86232" y="46989"/>
                  </a:lnTo>
                  <a:close/>
                </a:path>
                <a:path w="576579" h="927100">
                  <a:moveTo>
                    <a:pt x="143891" y="54610"/>
                  </a:moveTo>
                  <a:lnTo>
                    <a:pt x="143891" y="62229"/>
                  </a:lnTo>
                  <a:lnTo>
                    <a:pt x="151383" y="62229"/>
                  </a:lnTo>
                  <a:lnTo>
                    <a:pt x="143891" y="54610"/>
                  </a:lnTo>
                  <a:close/>
                </a:path>
                <a:path w="576579" h="927100">
                  <a:moveTo>
                    <a:pt x="108076" y="46989"/>
                  </a:moveTo>
                  <a:lnTo>
                    <a:pt x="86232" y="46989"/>
                  </a:lnTo>
                  <a:lnTo>
                    <a:pt x="86232" y="54610"/>
                  </a:lnTo>
                  <a:lnTo>
                    <a:pt x="108076" y="54610"/>
                  </a:lnTo>
                  <a:lnTo>
                    <a:pt x="108076" y="46989"/>
                  </a:lnTo>
                  <a:close/>
                </a:path>
                <a:path w="576579" h="927100">
                  <a:moveTo>
                    <a:pt x="28828" y="0"/>
                  </a:moveTo>
                  <a:lnTo>
                    <a:pt x="7111" y="0"/>
                  </a:lnTo>
                  <a:lnTo>
                    <a:pt x="7111" y="46989"/>
                  </a:lnTo>
                  <a:lnTo>
                    <a:pt x="72008" y="46989"/>
                  </a:lnTo>
                  <a:lnTo>
                    <a:pt x="72008" y="16510"/>
                  </a:lnTo>
                  <a:lnTo>
                    <a:pt x="42925" y="16510"/>
                  </a:lnTo>
                  <a:lnTo>
                    <a:pt x="42925" y="8889"/>
                  </a:lnTo>
                  <a:lnTo>
                    <a:pt x="28828" y="8889"/>
                  </a:lnTo>
                  <a:lnTo>
                    <a:pt x="28828" y="0"/>
                  </a:lnTo>
                  <a:close/>
                </a:path>
                <a:path w="576579" h="927100">
                  <a:moveTo>
                    <a:pt x="78994" y="39370"/>
                  </a:moveTo>
                  <a:lnTo>
                    <a:pt x="72008" y="46989"/>
                  </a:lnTo>
                  <a:lnTo>
                    <a:pt x="78994" y="46989"/>
                  </a:lnTo>
                  <a:lnTo>
                    <a:pt x="78994" y="39370"/>
                  </a:lnTo>
                  <a:close/>
                </a:path>
                <a:path w="576579" h="927100">
                  <a:moveTo>
                    <a:pt x="64516" y="8889"/>
                  </a:moveTo>
                  <a:lnTo>
                    <a:pt x="50419" y="8889"/>
                  </a:lnTo>
                  <a:lnTo>
                    <a:pt x="50419" y="16510"/>
                  </a:lnTo>
                  <a:lnTo>
                    <a:pt x="64516" y="16510"/>
                  </a:lnTo>
                  <a:lnTo>
                    <a:pt x="64516" y="8889"/>
                  </a:lnTo>
                  <a:close/>
                </a:path>
              </a:pathLst>
            </a:custGeom>
            <a:solidFill>
              <a:srgbClr val="FFFFFF"/>
            </a:solidFill>
          </p:spPr>
          <p:txBody>
            <a:bodyPr wrap="square" lIns="0" tIns="0" rIns="0" bIns="0" rtlCol="0"/>
            <a:lstStyle/>
            <a:p>
              <a:endParaRPr/>
            </a:p>
          </p:txBody>
        </p:sp>
        <p:sp>
          <p:nvSpPr>
            <p:cNvPr id="1311" name="object 1311"/>
            <p:cNvSpPr/>
            <p:nvPr/>
          </p:nvSpPr>
          <p:spPr>
            <a:xfrm>
              <a:off x="8262207" y="2639245"/>
              <a:ext cx="7620" cy="10160"/>
            </a:xfrm>
            <a:custGeom>
              <a:avLst/>
              <a:gdLst/>
              <a:ahLst/>
              <a:cxnLst/>
              <a:rect l="l" t="t" r="r" b="b"/>
              <a:pathLst>
                <a:path w="7620" h="10160">
                  <a:moveTo>
                    <a:pt x="0" y="9720"/>
                  </a:moveTo>
                  <a:lnTo>
                    <a:pt x="7207" y="9720"/>
                  </a:lnTo>
                  <a:lnTo>
                    <a:pt x="7207" y="0"/>
                  </a:lnTo>
                  <a:lnTo>
                    <a:pt x="0" y="0"/>
                  </a:lnTo>
                  <a:lnTo>
                    <a:pt x="0" y="9720"/>
                  </a:lnTo>
                  <a:close/>
                </a:path>
              </a:pathLst>
            </a:custGeom>
            <a:solidFill>
              <a:srgbClr val="FFFFFF"/>
            </a:solidFill>
          </p:spPr>
          <p:txBody>
            <a:bodyPr wrap="square" lIns="0" tIns="0" rIns="0" bIns="0" rtlCol="0"/>
            <a:lstStyle/>
            <a:p>
              <a:endParaRPr/>
            </a:p>
          </p:txBody>
        </p:sp>
        <p:sp>
          <p:nvSpPr>
            <p:cNvPr id="1312" name="object 1312"/>
            <p:cNvSpPr/>
            <p:nvPr/>
          </p:nvSpPr>
          <p:spPr>
            <a:xfrm>
              <a:off x="8283925" y="2446783"/>
              <a:ext cx="367665" cy="155575"/>
            </a:xfrm>
            <a:custGeom>
              <a:avLst/>
              <a:gdLst/>
              <a:ahLst/>
              <a:cxnLst/>
              <a:rect l="l" t="t" r="r" b="b"/>
              <a:pathLst>
                <a:path w="367665" h="155575">
                  <a:moveTo>
                    <a:pt x="367537" y="147446"/>
                  </a:moveTo>
                  <a:lnTo>
                    <a:pt x="367537" y="139700"/>
                  </a:lnTo>
                  <a:lnTo>
                    <a:pt x="360045" y="139700"/>
                  </a:lnTo>
                  <a:lnTo>
                    <a:pt x="353059" y="132333"/>
                  </a:lnTo>
                  <a:lnTo>
                    <a:pt x="353059" y="139700"/>
                  </a:lnTo>
                  <a:lnTo>
                    <a:pt x="345948" y="139700"/>
                  </a:lnTo>
                  <a:lnTo>
                    <a:pt x="345948" y="147446"/>
                  </a:lnTo>
                  <a:lnTo>
                    <a:pt x="323976" y="147446"/>
                  </a:lnTo>
                  <a:lnTo>
                    <a:pt x="323976" y="139700"/>
                  </a:lnTo>
                  <a:lnTo>
                    <a:pt x="317373" y="139700"/>
                  </a:lnTo>
                  <a:lnTo>
                    <a:pt x="317373" y="132333"/>
                  </a:lnTo>
                  <a:lnTo>
                    <a:pt x="295782" y="132333"/>
                  </a:lnTo>
                  <a:lnTo>
                    <a:pt x="295782" y="139700"/>
                  </a:lnTo>
                  <a:lnTo>
                    <a:pt x="288289" y="139700"/>
                  </a:lnTo>
                  <a:lnTo>
                    <a:pt x="288289" y="147446"/>
                  </a:lnTo>
                  <a:lnTo>
                    <a:pt x="280670" y="147446"/>
                  </a:lnTo>
                  <a:lnTo>
                    <a:pt x="280670" y="155575"/>
                  </a:lnTo>
                  <a:lnTo>
                    <a:pt x="252222" y="155575"/>
                  </a:lnTo>
                  <a:lnTo>
                    <a:pt x="244982" y="147446"/>
                  </a:lnTo>
                  <a:lnTo>
                    <a:pt x="244982" y="139700"/>
                  </a:lnTo>
                  <a:lnTo>
                    <a:pt x="237743" y="139700"/>
                  </a:lnTo>
                  <a:lnTo>
                    <a:pt x="237743" y="132333"/>
                  </a:lnTo>
                  <a:lnTo>
                    <a:pt x="223011" y="132333"/>
                  </a:lnTo>
                  <a:lnTo>
                    <a:pt x="223011" y="116458"/>
                  </a:lnTo>
                  <a:lnTo>
                    <a:pt x="216153" y="116458"/>
                  </a:lnTo>
                  <a:lnTo>
                    <a:pt x="216153" y="100964"/>
                  </a:lnTo>
                  <a:lnTo>
                    <a:pt x="208914" y="100964"/>
                  </a:lnTo>
                  <a:lnTo>
                    <a:pt x="208914" y="93471"/>
                  </a:lnTo>
                  <a:lnTo>
                    <a:pt x="194817" y="93471"/>
                  </a:lnTo>
                  <a:lnTo>
                    <a:pt x="194817" y="100964"/>
                  </a:lnTo>
                  <a:lnTo>
                    <a:pt x="180085" y="100964"/>
                  </a:lnTo>
                  <a:lnTo>
                    <a:pt x="180085" y="108712"/>
                  </a:lnTo>
                  <a:lnTo>
                    <a:pt x="172974" y="108712"/>
                  </a:lnTo>
                  <a:lnTo>
                    <a:pt x="172974" y="116458"/>
                  </a:lnTo>
                  <a:lnTo>
                    <a:pt x="158496" y="116458"/>
                  </a:lnTo>
                  <a:lnTo>
                    <a:pt x="158496" y="108712"/>
                  </a:lnTo>
                  <a:lnTo>
                    <a:pt x="115315" y="108712"/>
                  </a:lnTo>
                  <a:lnTo>
                    <a:pt x="115315" y="85343"/>
                  </a:lnTo>
                  <a:lnTo>
                    <a:pt x="108330" y="85343"/>
                  </a:lnTo>
                  <a:lnTo>
                    <a:pt x="108330" y="77977"/>
                  </a:lnTo>
                  <a:lnTo>
                    <a:pt x="100837" y="77977"/>
                  </a:lnTo>
                  <a:lnTo>
                    <a:pt x="100837" y="38862"/>
                  </a:lnTo>
                  <a:lnTo>
                    <a:pt x="79248" y="38862"/>
                  </a:lnTo>
                  <a:lnTo>
                    <a:pt x="79248" y="31114"/>
                  </a:lnTo>
                  <a:lnTo>
                    <a:pt x="65150" y="31114"/>
                  </a:lnTo>
                  <a:lnTo>
                    <a:pt x="65150" y="23367"/>
                  </a:lnTo>
                  <a:lnTo>
                    <a:pt x="57657" y="23367"/>
                  </a:lnTo>
                  <a:lnTo>
                    <a:pt x="57657" y="15875"/>
                  </a:lnTo>
                  <a:lnTo>
                    <a:pt x="29082" y="15875"/>
                  </a:lnTo>
                  <a:lnTo>
                    <a:pt x="29082" y="7746"/>
                  </a:lnTo>
                  <a:lnTo>
                    <a:pt x="7492" y="7746"/>
                  </a:lnTo>
                  <a:lnTo>
                    <a:pt x="0" y="0"/>
                  </a:lnTo>
                </a:path>
              </a:pathLst>
            </a:custGeom>
            <a:ln w="3175">
              <a:solidFill>
                <a:srgbClr val="B1B1B1"/>
              </a:solidFill>
            </a:ln>
          </p:spPr>
          <p:txBody>
            <a:bodyPr wrap="square" lIns="0" tIns="0" rIns="0" bIns="0" rtlCol="0"/>
            <a:lstStyle/>
            <a:p>
              <a:endParaRPr/>
            </a:p>
          </p:txBody>
        </p:sp>
        <p:sp>
          <p:nvSpPr>
            <p:cNvPr id="1313" name="object 1313"/>
            <p:cNvSpPr/>
            <p:nvPr/>
          </p:nvSpPr>
          <p:spPr>
            <a:xfrm>
              <a:off x="8146891" y="2390394"/>
              <a:ext cx="79375" cy="46990"/>
            </a:xfrm>
            <a:custGeom>
              <a:avLst/>
              <a:gdLst/>
              <a:ahLst/>
              <a:cxnLst/>
              <a:rect l="l" t="t" r="r" b="b"/>
              <a:pathLst>
                <a:path w="79375" h="46989">
                  <a:moveTo>
                    <a:pt x="79375" y="46735"/>
                  </a:moveTo>
                  <a:lnTo>
                    <a:pt x="72136" y="46735"/>
                  </a:lnTo>
                  <a:lnTo>
                    <a:pt x="72136" y="38988"/>
                  </a:lnTo>
                  <a:lnTo>
                    <a:pt x="65150" y="46735"/>
                  </a:lnTo>
                  <a:lnTo>
                    <a:pt x="65150" y="15875"/>
                  </a:lnTo>
                  <a:lnTo>
                    <a:pt x="57658" y="15875"/>
                  </a:lnTo>
                  <a:lnTo>
                    <a:pt x="57658" y="8127"/>
                  </a:lnTo>
                  <a:lnTo>
                    <a:pt x="43434" y="8127"/>
                  </a:lnTo>
                  <a:lnTo>
                    <a:pt x="43434" y="15875"/>
                  </a:lnTo>
                  <a:lnTo>
                    <a:pt x="35941" y="15875"/>
                  </a:lnTo>
                  <a:lnTo>
                    <a:pt x="35941" y="8127"/>
                  </a:lnTo>
                  <a:lnTo>
                    <a:pt x="21717" y="8127"/>
                  </a:lnTo>
                  <a:lnTo>
                    <a:pt x="21717" y="0"/>
                  </a:lnTo>
                  <a:lnTo>
                    <a:pt x="0" y="0"/>
                  </a:lnTo>
                  <a:lnTo>
                    <a:pt x="0" y="23367"/>
                  </a:lnTo>
                </a:path>
              </a:pathLst>
            </a:custGeom>
            <a:ln w="3175">
              <a:solidFill>
                <a:srgbClr val="B1B1B1"/>
              </a:solidFill>
            </a:ln>
          </p:spPr>
          <p:txBody>
            <a:bodyPr wrap="square" lIns="0" tIns="0" rIns="0" bIns="0" rtlCol="0"/>
            <a:lstStyle/>
            <a:p>
              <a:endParaRPr/>
            </a:p>
          </p:txBody>
        </p:sp>
        <p:sp>
          <p:nvSpPr>
            <p:cNvPr id="1314" name="object 1314"/>
            <p:cNvSpPr/>
            <p:nvPr/>
          </p:nvSpPr>
          <p:spPr>
            <a:xfrm>
              <a:off x="8139778" y="2413761"/>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315" name="object 1315"/>
            <p:cNvSpPr/>
            <p:nvPr/>
          </p:nvSpPr>
          <p:spPr>
            <a:xfrm>
              <a:off x="8139779" y="2413762"/>
              <a:ext cx="108585" cy="165735"/>
            </a:xfrm>
            <a:custGeom>
              <a:avLst/>
              <a:gdLst/>
              <a:ahLst/>
              <a:cxnLst/>
              <a:rect l="l" t="t" r="r" b="b"/>
              <a:pathLst>
                <a:path w="108584" h="165735">
                  <a:moveTo>
                    <a:pt x="7111" y="0"/>
                  </a:moveTo>
                  <a:lnTo>
                    <a:pt x="7111" y="23622"/>
                  </a:lnTo>
                  <a:lnTo>
                    <a:pt x="14097" y="23622"/>
                  </a:lnTo>
                  <a:lnTo>
                    <a:pt x="14097" y="39242"/>
                  </a:lnTo>
                  <a:lnTo>
                    <a:pt x="7111" y="39242"/>
                  </a:lnTo>
                  <a:lnTo>
                    <a:pt x="7111" y="54990"/>
                  </a:lnTo>
                  <a:lnTo>
                    <a:pt x="0" y="54990"/>
                  </a:lnTo>
                  <a:lnTo>
                    <a:pt x="0" y="62864"/>
                  </a:lnTo>
                  <a:lnTo>
                    <a:pt x="7111" y="62864"/>
                  </a:lnTo>
                  <a:lnTo>
                    <a:pt x="7111" y="94234"/>
                  </a:lnTo>
                  <a:lnTo>
                    <a:pt x="28828" y="94234"/>
                  </a:lnTo>
                  <a:lnTo>
                    <a:pt x="28828" y="117855"/>
                  </a:lnTo>
                  <a:lnTo>
                    <a:pt x="35686" y="117855"/>
                  </a:lnTo>
                  <a:lnTo>
                    <a:pt x="35686" y="125984"/>
                  </a:lnTo>
                  <a:lnTo>
                    <a:pt x="28828" y="125984"/>
                  </a:lnTo>
                  <a:lnTo>
                    <a:pt x="28828" y="133476"/>
                  </a:lnTo>
                  <a:lnTo>
                    <a:pt x="35686" y="133476"/>
                  </a:lnTo>
                  <a:lnTo>
                    <a:pt x="35686" y="141350"/>
                  </a:lnTo>
                  <a:lnTo>
                    <a:pt x="50419" y="141350"/>
                  </a:lnTo>
                  <a:lnTo>
                    <a:pt x="50419" y="149225"/>
                  </a:lnTo>
                  <a:lnTo>
                    <a:pt x="57657" y="149225"/>
                  </a:lnTo>
                  <a:lnTo>
                    <a:pt x="57657" y="157099"/>
                  </a:lnTo>
                  <a:lnTo>
                    <a:pt x="64516" y="157099"/>
                  </a:lnTo>
                  <a:lnTo>
                    <a:pt x="64516" y="149225"/>
                  </a:lnTo>
                  <a:lnTo>
                    <a:pt x="72008" y="149225"/>
                  </a:lnTo>
                  <a:lnTo>
                    <a:pt x="72008" y="141350"/>
                  </a:lnTo>
                  <a:lnTo>
                    <a:pt x="78867" y="141350"/>
                  </a:lnTo>
                  <a:lnTo>
                    <a:pt x="78867" y="149225"/>
                  </a:lnTo>
                  <a:lnTo>
                    <a:pt x="86105" y="149225"/>
                  </a:lnTo>
                  <a:lnTo>
                    <a:pt x="86105" y="157099"/>
                  </a:lnTo>
                  <a:lnTo>
                    <a:pt x="93345" y="157099"/>
                  </a:lnTo>
                  <a:lnTo>
                    <a:pt x="93345" y="149225"/>
                  </a:lnTo>
                  <a:lnTo>
                    <a:pt x="100583" y="149225"/>
                  </a:lnTo>
                  <a:lnTo>
                    <a:pt x="100583" y="165226"/>
                  </a:lnTo>
                  <a:lnTo>
                    <a:pt x="108076" y="165226"/>
                  </a:lnTo>
                </a:path>
              </a:pathLst>
            </a:custGeom>
            <a:ln w="3175">
              <a:solidFill>
                <a:srgbClr val="B1B1B1"/>
              </a:solidFill>
            </a:ln>
          </p:spPr>
          <p:txBody>
            <a:bodyPr wrap="square" lIns="0" tIns="0" rIns="0" bIns="0" rtlCol="0"/>
            <a:lstStyle/>
            <a:p>
              <a:endParaRPr/>
            </a:p>
          </p:txBody>
        </p:sp>
        <p:sp>
          <p:nvSpPr>
            <p:cNvPr id="1316" name="object 1316"/>
            <p:cNvSpPr/>
            <p:nvPr/>
          </p:nvSpPr>
          <p:spPr>
            <a:xfrm>
              <a:off x="8226266" y="2437129"/>
              <a:ext cx="57785" cy="10160"/>
            </a:xfrm>
            <a:custGeom>
              <a:avLst/>
              <a:gdLst/>
              <a:ahLst/>
              <a:cxnLst/>
              <a:rect l="l" t="t" r="r" b="b"/>
              <a:pathLst>
                <a:path w="57784" h="10160">
                  <a:moveTo>
                    <a:pt x="57658" y="9652"/>
                  </a:moveTo>
                  <a:lnTo>
                    <a:pt x="21844" y="9652"/>
                  </a:lnTo>
                  <a:lnTo>
                    <a:pt x="21844" y="0"/>
                  </a:lnTo>
                  <a:lnTo>
                    <a:pt x="0" y="0"/>
                  </a:lnTo>
                </a:path>
              </a:pathLst>
            </a:custGeom>
            <a:ln w="3175">
              <a:solidFill>
                <a:srgbClr val="B1B1B1"/>
              </a:solidFill>
            </a:ln>
          </p:spPr>
          <p:txBody>
            <a:bodyPr wrap="square" lIns="0" tIns="0" rIns="0" bIns="0" rtlCol="0"/>
            <a:lstStyle/>
            <a:p>
              <a:endParaRPr/>
            </a:p>
          </p:txBody>
        </p:sp>
        <p:sp>
          <p:nvSpPr>
            <p:cNvPr id="1317" name="object 1317"/>
            <p:cNvSpPr/>
            <p:nvPr/>
          </p:nvSpPr>
          <p:spPr>
            <a:xfrm>
              <a:off x="8283924" y="2446782"/>
              <a:ext cx="0" cy="6350"/>
            </a:xfrm>
            <a:custGeom>
              <a:avLst/>
              <a:gdLst/>
              <a:ahLst/>
              <a:cxnLst/>
              <a:rect l="l" t="t" r="r" b="b"/>
              <a:pathLst>
                <a:path h="6350">
                  <a:moveTo>
                    <a:pt x="0" y="5841"/>
                  </a:moveTo>
                  <a:lnTo>
                    <a:pt x="0" y="0"/>
                  </a:lnTo>
                </a:path>
              </a:pathLst>
            </a:custGeom>
            <a:ln w="3175">
              <a:solidFill>
                <a:srgbClr val="B1B1B1"/>
              </a:solidFill>
            </a:ln>
          </p:spPr>
          <p:txBody>
            <a:bodyPr wrap="square" lIns="0" tIns="0" rIns="0" bIns="0" rtlCol="0"/>
            <a:lstStyle/>
            <a:p>
              <a:endParaRPr/>
            </a:p>
          </p:txBody>
        </p:sp>
        <p:sp>
          <p:nvSpPr>
            <p:cNvPr id="1318" name="object 1318"/>
            <p:cNvSpPr/>
            <p:nvPr/>
          </p:nvSpPr>
          <p:spPr>
            <a:xfrm>
              <a:off x="8226265" y="2437129"/>
              <a:ext cx="0" cy="10160"/>
            </a:xfrm>
            <a:custGeom>
              <a:avLst/>
              <a:gdLst/>
              <a:ahLst/>
              <a:cxnLst/>
              <a:rect l="l" t="t" r="r" b="b"/>
              <a:pathLst>
                <a:path h="10160">
                  <a:moveTo>
                    <a:pt x="0" y="9652"/>
                  </a:moveTo>
                  <a:lnTo>
                    <a:pt x="0" y="0"/>
                  </a:lnTo>
                </a:path>
              </a:pathLst>
            </a:custGeom>
            <a:ln w="3175">
              <a:solidFill>
                <a:srgbClr val="B1B1B1"/>
              </a:solidFill>
            </a:ln>
          </p:spPr>
          <p:txBody>
            <a:bodyPr wrap="square" lIns="0" tIns="0" rIns="0" bIns="0" rtlCol="0"/>
            <a:lstStyle/>
            <a:p>
              <a:endParaRPr/>
            </a:p>
          </p:txBody>
        </p:sp>
        <p:sp>
          <p:nvSpPr>
            <p:cNvPr id="1319" name="object 1319"/>
            <p:cNvSpPr/>
            <p:nvPr/>
          </p:nvSpPr>
          <p:spPr>
            <a:xfrm>
              <a:off x="8247857" y="2578990"/>
              <a:ext cx="57785" cy="78105"/>
            </a:xfrm>
            <a:custGeom>
              <a:avLst/>
              <a:gdLst/>
              <a:ahLst/>
              <a:cxnLst/>
              <a:rect l="l" t="t" r="r" b="b"/>
              <a:pathLst>
                <a:path w="57784" h="78105">
                  <a:moveTo>
                    <a:pt x="0" y="0"/>
                  </a:moveTo>
                  <a:lnTo>
                    <a:pt x="0" y="7493"/>
                  </a:lnTo>
                  <a:lnTo>
                    <a:pt x="14224" y="7493"/>
                  </a:lnTo>
                  <a:lnTo>
                    <a:pt x="14224" y="15366"/>
                  </a:lnTo>
                  <a:lnTo>
                    <a:pt x="35941" y="15366"/>
                  </a:lnTo>
                  <a:lnTo>
                    <a:pt x="35941" y="38735"/>
                  </a:lnTo>
                  <a:lnTo>
                    <a:pt x="43433" y="38735"/>
                  </a:lnTo>
                  <a:lnTo>
                    <a:pt x="43433" y="46862"/>
                  </a:lnTo>
                  <a:lnTo>
                    <a:pt x="50419" y="46862"/>
                  </a:lnTo>
                  <a:lnTo>
                    <a:pt x="50419" y="54356"/>
                  </a:lnTo>
                  <a:lnTo>
                    <a:pt x="57657" y="54356"/>
                  </a:lnTo>
                  <a:lnTo>
                    <a:pt x="57657" y="70358"/>
                  </a:lnTo>
                  <a:lnTo>
                    <a:pt x="50419" y="70358"/>
                  </a:lnTo>
                  <a:lnTo>
                    <a:pt x="50419" y="77850"/>
                  </a:lnTo>
                  <a:lnTo>
                    <a:pt x="28321" y="77850"/>
                  </a:lnTo>
                  <a:lnTo>
                    <a:pt x="28321" y="70358"/>
                  </a:lnTo>
                  <a:lnTo>
                    <a:pt x="21717" y="70358"/>
                  </a:lnTo>
                </a:path>
              </a:pathLst>
            </a:custGeom>
            <a:ln w="3175">
              <a:solidFill>
                <a:srgbClr val="B1B1B1"/>
              </a:solidFill>
            </a:ln>
          </p:spPr>
          <p:txBody>
            <a:bodyPr wrap="square" lIns="0" tIns="0" rIns="0" bIns="0" rtlCol="0"/>
            <a:lstStyle/>
            <a:p>
              <a:endParaRPr/>
            </a:p>
          </p:txBody>
        </p:sp>
        <p:sp>
          <p:nvSpPr>
            <p:cNvPr id="1320" name="object 1320"/>
            <p:cNvSpPr/>
            <p:nvPr/>
          </p:nvSpPr>
          <p:spPr>
            <a:xfrm>
              <a:off x="8247856" y="2571243"/>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321" name="object 1321"/>
            <p:cNvSpPr/>
            <p:nvPr/>
          </p:nvSpPr>
          <p:spPr>
            <a:xfrm>
              <a:off x="8262207" y="2639245"/>
              <a:ext cx="7620" cy="10160"/>
            </a:xfrm>
            <a:custGeom>
              <a:avLst/>
              <a:gdLst/>
              <a:ahLst/>
              <a:cxnLst/>
              <a:rect l="l" t="t" r="r" b="b"/>
              <a:pathLst>
                <a:path w="7620" h="10160">
                  <a:moveTo>
                    <a:pt x="0" y="9720"/>
                  </a:moveTo>
                  <a:lnTo>
                    <a:pt x="7207" y="9720"/>
                  </a:lnTo>
                  <a:lnTo>
                    <a:pt x="7207" y="0"/>
                  </a:lnTo>
                  <a:lnTo>
                    <a:pt x="0" y="0"/>
                  </a:lnTo>
                  <a:lnTo>
                    <a:pt x="0" y="9720"/>
                  </a:lnTo>
                  <a:close/>
                </a:path>
              </a:pathLst>
            </a:custGeom>
            <a:ln w="3175">
              <a:solidFill>
                <a:srgbClr val="B1B1B1"/>
              </a:solidFill>
            </a:ln>
          </p:spPr>
          <p:txBody>
            <a:bodyPr wrap="square" lIns="0" tIns="0" rIns="0" bIns="0" rtlCol="0"/>
            <a:lstStyle/>
            <a:p>
              <a:endParaRPr/>
            </a:p>
          </p:txBody>
        </p:sp>
        <p:sp>
          <p:nvSpPr>
            <p:cNvPr id="1322" name="object 1322"/>
            <p:cNvSpPr/>
            <p:nvPr/>
          </p:nvSpPr>
          <p:spPr>
            <a:xfrm>
              <a:off x="8204550" y="2648966"/>
              <a:ext cx="65405" cy="101600"/>
            </a:xfrm>
            <a:custGeom>
              <a:avLst/>
              <a:gdLst/>
              <a:ahLst/>
              <a:cxnLst/>
              <a:rect l="l" t="t" r="r" b="b"/>
              <a:pathLst>
                <a:path w="65404" h="101600">
                  <a:moveTo>
                    <a:pt x="64897" y="0"/>
                  </a:moveTo>
                  <a:lnTo>
                    <a:pt x="64897" y="15621"/>
                  </a:lnTo>
                  <a:lnTo>
                    <a:pt x="57403" y="15621"/>
                  </a:lnTo>
                  <a:lnTo>
                    <a:pt x="57403" y="30861"/>
                  </a:lnTo>
                  <a:lnTo>
                    <a:pt x="49910" y="30861"/>
                  </a:lnTo>
                  <a:lnTo>
                    <a:pt x="49910" y="54229"/>
                  </a:lnTo>
                  <a:lnTo>
                    <a:pt x="43433" y="54229"/>
                  </a:lnTo>
                  <a:lnTo>
                    <a:pt x="43433" y="62230"/>
                  </a:lnTo>
                  <a:lnTo>
                    <a:pt x="35940" y="62230"/>
                  </a:lnTo>
                  <a:lnTo>
                    <a:pt x="35940" y="69723"/>
                  </a:lnTo>
                  <a:lnTo>
                    <a:pt x="21589" y="69723"/>
                  </a:lnTo>
                  <a:lnTo>
                    <a:pt x="21589" y="77850"/>
                  </a:lnTo>
                  <a:lnTo>
                    <a:pt x="28701" y="77850"/>
                  </a:lnTo>
                  <a:lnTo>
                    <a:pt x="28701" y="85598"/>
                  </a:lnTo>
                  <a:lnTo>
                    <a:pt x="35940" y="85598"/>
                  </a:lnTo>
                  <a:lnTo>
                    <a:pt x="35940" y="101092"/>
                  </a:lnTo>
                  <a:lnTo>
                    <a:pt x="28701" y="101092"/>
                  </a:lnTo>
                  <a:lnTo>
                    <a:pt x="28701" y="93091"/>
                  </a:lnTo>
                  <a:lnTo>
                    <a:pt x="7492" y="93091"/>
                  </a:lnTo>
                  <a:lnTo>
                    <a:pt x="7492" y="85598"/>
                  </a:lnTo>
                  <a:lnTo>
                    <a:pt x="0" y="85598"/>
                  </a:lnTo>
                </a:path>
              </a:pathLst>
            </a:custGeom>
            <a:ln w="3175">
              <a:solidFill>
                <a:srgbClr val="B1B1B1"/>
              </a:solidFill>
            </a:ln>
          </p:spPr>
          <p:txBody>
            <a:bodyPr wrap="square" lIns="0" tIns="0" rIns="0" bIns="0" rtlCol="0"/>
            <a:lstStyle/>
            <a:p>
              <a:endParaRPr/>
            </a:p>
          </p:txBody>
        </p:sp>
        <p:sp>
          <p:nvSpPr>
            <p:cNvPr id="1323" name="object 1323"/>
            <p:cNvSpPr/>
            <p:nvPr/>
          </p:nvSpPr>
          <p:spPr>
            <a:xfrm>
              <a:off x="8154129" y="2726818"/>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324" name="object 1324"/>
            <p:cNvSpPr/>
            <p:nvPr/>
          </p:nvSpPr>
          <p:spPr>
            <a:xfrm>
              <a:off x="8146890" y="2734564"/>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325" name="object 1325"/>
            <p:cNvSpPr/>
            <p:nvPr/>
          </p:nvSpPr>
          <p:spPr>
            <a:xfrm>
              <a:off x="8154129" y="2734564"/>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326" name="object 1326"/>
            <p:cNvSpPr/>
            <p:nvPr/>
          </p:nvSpPr>
          <p:spPr>
            <a:xfrm>
              <a:off x="8161369" y="2719071"/>
              <a:ext cx="43180" cy="15875"/>
            </a:xfrm>
            <a:custGeom>
              <a:avLst/>
              <a:gdLst/>
              <a:ahLst/>
              <a:cxnLst/>
              <a:rect l="l" t="t" r="r" b="b"/>
              <a:pathLst>
                <a:path w="43179" h="15875">
                  <a:moveTo>
                    <a:pt x="43179" y="15493"/>
                  </a:moveTo>
                  <a:lnTo>
                    <a:pt x="36321" y="15493"/>
                  </a:lnTo>
                  <a:lnTo>
                    <a:pt x="36321" y="7874"/>
                  </a:lnTo>
                  <a:lnTo>
                    <a:pt x="21589" y="7874"/>
                  </a:lnTo>
                  <a:lnTo>
                    <a:pt x="21589" y="0"/>
                  </a:lnTo>
                  <a:lnTo>
                    <a:pt x="14350" y="0"/>
                  </a:lnTo>
                  <a:lnTo>
                    <a:pt x="14350" y="7874"/>
                  </a:lnTo>
                  <a:lnTo>
                    <a:pt x="7492" y="7874"/>
                  </a:lnTo>
                  <a:lnTo>
                    <a:pt x="7492" y="15493"/>
                  </a:lnTo>
                  <a:lnTo>
                    <a:pt x="0" y="15493"/>
                  </a:lnTo>
                </a:path>
              </a:pathLst>
            </a:custGeom>
            <a:ln w="3175">
              <a:solidFill>
                <a:srgbClr val="B1B1B1"/>
              </a:solidFill>
            </a:ln>
          </p:spPr>
          <p:txBody>
            <a:bodyPr wrap="square" lIns="0" tIns="0" rIns="0" bIns="0" rtlCol="0"/>
            <a:lstStyle/>
            <a:p>
              <a:endParaRPr/>
            </a:p>
          </p:txBody>
        </p:sp>
        <p:sp>
          <p:nvSpPr>
            <p:cNvPr id="1327" name="object 1327"/>
            <p:cNvSpPr/>
            <p:nvPr/>
          </p:nvSpPr>
          <p:spPr>
            <a:xfrm>
              <a:off x="8146890" y="2750058"/>
              <a:ext cx="14604" cy="99695"/>
            </a:xfrm>
            <a:custGeom>
              <a:avLst/>
              <a:gdLst/>
              <a:ahLst/>
              <a:cxnLst/>
              <a:rect l="l" t="t" r="r" b="b"/>
              <a:pathLst>
                <a:path w="14604" h="99694">
                  <a:moveTo>
                    <a:pt x="0" y="0"/>
                  </a:moveTo>
                  <a:lnTo>
                    <a:pt x="0" y="7365"/>
                  </a:lnTo>
                  <a:lnTo>
                    <a:pt x="7112" y="7365"/>
                  </a:lnTo>
                  <a:lnTo>
                    <a:pt x="7112" y="14986"/>
                  </a:lnTo>
                  <a:lnTo>
                    <a:pt x="0" y="14986"/>
                  </a:lnTo>
                  <a:lnTo>
                    <a:pt x="0" y="30606"/>
                  </a:lnTo>
                  <a:lnTo>
                    <a:pt x="7112" y="30606"/>
                  </a:lnTo>
                  <a:lnTo>
                    <a:pt x="7112" y="45974"/>
                  </a:lnTo>
                  <a:lnTo>
                    <a:pt x="14478" y="45974"/>
                  </a:lnTo>
                  <a:lnTo>
                    <a:pt x="14478" y="53593"/>
                  </a:lnTo>
                  <a:lnTo>
                    <a:pt x="7112" y="53593"/>
                  </a:lnTo>
                  <a:lnTo>
                    <a:pt x="7112" y="61213"/>
                  </a:lnTo>
                  <a:lnTo>
                    <a:pt x="0" y="61213"/>
                  </a:lnTo>
                  <a:lnTo>
                    <a:pt x="0" y="84200"/>
                  </a:lnTo>
                  <a:lnTo>
                    <a:pt x="7112" y="84200"/>
                  </a:lnTo>
                  <a:lnTo>
                    <a:pt x="7112" y="91566"/>
                  </a:lnTo>
                  <a:lnTo>
                    <a:pt x="14478" y="91566"/>
                  </a:lnTo>
                  <a:lnTo>
                    <a:pt x="14478" y="99187"/>
                  </a:lnTo>
                </a:path>
              </a:pathLst>
            </a:custGeom>
            <a:ln w="3175">
              <a:solidFill>
                <a:srgbClr val="B1B1B1"/>
              </a:solidFill>
            </a:ln>
          </p:spPr>
          <p:txBody>
            <a:bodyPr wrap="square" lIns="0" tIns="0" rIns="0" bIns="0" rtlCol="0"/>
            <a:lstStyle/>
            <a:p>
              <a:endParaRPr/>
            </a:p>
          </p:txBody>
        </p:sp>
        <p:sp>
          <p:nvSpPr>
            <p:cNvPr id="1328" name="object 1328"/>
            <p:cNvSpPr/>
            <p:nvPr/>
          </p:nvSpPr>
          <p:spPr>
            <a:xfrm>
              <a:off x="8146890" y="2734565"/>
              <a:ext cx="7620" cy="15875"/>
            </a:xfrm>
            <a:custGeom>
              <a:avLst/>
              <a:gdLst/>
              <a:ahLst/>
              <a:cxnLst/>
              <a:rect l="l" t="t" r="r" b="b"/>
              <a:pathLst>
                <a:path w="7620" h="15875">
                  <a:moveTo>
                    <a:pt x="7239" y="0"/>
                  </a:moveTo>
                  <a:lnTo>
                    <a:pt x="7239" y="7493"/>
                  </a:lnTo>
                  <a:lnTo>
                    <a:pt x="0" y="7493"/>
                  </a:lnTo>
                  <a:lnTo>
                    <a:pt x="0" y="15494"/>
                  </a:lnTo>
                </a:path>
              </a:pathLst>
            </a:custGeom>
            <a:ln w="3175">
              <a:solidFill>
                <a:srgbClr val="B1B1B1"/>
              </a:solidFill>
            </a:ln>
          </p:spPr>
          <p:txBody>
            <a:bodyPr wrap="square" lIns="0" tIns="0" rIns="0" bIns="0" rtlCol="0"/>
            <a:lstStyle/>
            <a:p>
              <a:endParaRPr/>
            </a:p>
          </p:txBody>
        </p:sp>
        <p:sp>
          <p:nvSpPr>
            <p:cNvPr id="1329" name="object 1329"/>
            <p:cNvSpPr/>
            <p:nvPr/>
          </p:nvSpPr>
          <p:spPr>
            <a:xfrm>
              <a:off x="8146890" y="275005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330" name="object 1330"/>
            <p:cNvSpPr/>
            <p:nvPr/>
          </p:nvSpPr>
          <p:spPr>
            <a:xfrm>
              <a:off x="8161369" y="2849245"/>
              <a:ext cx="21590" cy="87630"/>
            </a:xfrm>
            <a:custGeom>
              <a:avLst/>
              <a:gdLst/>
              <a:ahLst/>
              <a:cxnLst/>
              <a:rect l="l" t="t" r="r" b="b"/>
              <a:pathLst>
                <a:path w="21590" h="87630">
                  <a:moveTo>
                    <a:pt x="0" y="0"/>
                  </a:moveTo>
                  <a:lnTo>
                    <a:pt x="0" y="8254"/>
                  </a:lnTo>
                  <a:lnTo>
                    <a:pt x="7492" y="8254"/>
                  </a:lnTo>
                  <a:lnTo>
                    <a:pt x="7492" y="16255"/>
                  </a:lnTo>
                  <a:lnTo>
                    <a:pt x="14350" y="16255"/>
                  </a:lnTo>
                  <a:lnTo>
                    <a:pt x="14350" y="23749"/>
                  </a:lnTo>
                  <a:lnTo>
                    <a:pt x="21589" y="23749"/>
                  </a:lnTo>
                  <a:lnTo>
                    <a:pt x="21589" y="40004"/>
                  </a:lnTo>
                  <a:lnTo>
                    <a:pt x="14350" y="40004"/>
                  </a:lnTo>
                  <a:lnTo>
                    <a:pt x="14350" y="79628"/>
                  </a:lnTo>
                  <a:lnTo>
                    <a:pt x="21589" y="79628"/>
                  </a:lnTo>
                  <a:lnTo>
                    <a:pt x="21589" y="87502"/>
                  </a:lnTo>
                </a:path>
              </a:pathLst>
            </a:custGeom>
            <a:ln w="3175">
              <a:solidFill>
                <a:srgbClr val="B1B1B1"/>
              </a:solidFill>
            </a:ln>
          </p:spPr>
          <p:txBody>
            <a:bodyPr wrap="square" lIns="0" tIns="0" rIns="0" bIns="0" rtlCol="0"/>
            <a:lstStyle/>
            <a:p>
              <a:endParaRPr/>
            </a:p>
          </p:txBody>
        </p:sp>
        <p:sp>
          <p:nvSpPr>
            <p:cNvPr id="1331" name="object 1331"/>
            <p:cNvSpPr/>
            <p:nvPr/>
          </p:nvSpPr>
          <p:spPr>
            <a:xfrm>
              <a:off x="8154129" y="2849245"/>
              <a:ext cx="7620" cy="0"/>
            </a:xfrm>
            <a:custGeom>
              <a:avLst/>
              <a:gdLst/>
              <a:ahLst/>
              <a:cxnLst/>
              <a:rect l="l" t="t" r="r" b="b"/>
              <a:pathLst>
                <a:path w="7620">
                  <a:moveTo>
                    <a:pt x="0" y="0"/>
                  </a:moveTo>
                  <a:lnTo>
                    <a:pt x="7239" y="0"/>
                  </a:lnTo>
                </a:path>
              </a:pathLst>
            </a:custGeom>
            <a:ln w="3175">
              <a:solidFill>
                <a:srgbClr val="B1B1B1"/>
              </a:solidFill>
            </a:ln>
          </p:spPr>
          <p:txBody>
            <a:bodyPr wrap="square" lIns="0" tIns="0" rIns="0" bIns="0" rtlCol="0"/>
            <a:lstStyle/>
            <a:p>
              <a:endParaRPr/>
            </a:p>
          </p:txBody>
        </p:sp>
        <p:sp>
          <p:nvSpPr>
            <p:cNvPr id="1332" name="object 1332"/>
            <p:cNvSpPr/>
            <p:nvPr/>
          </p:nvSpPr>
          <p:spPr>
            <a:xfrm>
              <a:off x="8204549" y="2734565"/>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333" name="object 1333"/>
            <p:cNvSpPr/>
            <p:nvPr/>
          </p:nvSpPr>
          <p:spPr>
            <a:xfrm>
              <a:off x="8161369" y="2734565"/>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334" name="object 1334"/>
            <p:cNvSpPr/>
            <p:nvPr/>
          </p:nvSpPr>
          <p:spPr>
            <a:xfrm>
              <a:off x="8219026" y="3006726"/>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335" name="object 1335"/>
            <p:cNvSpPr/>
            <p:nvPr/>
          </p:nvSpPr>
          <p:spPr>
            <a:xfrm>
              <a:off x="8182960" y="2936748"/>
              <a:ext cx="29209" cy="54610"/>
            </a:xfrm>
            <a:custGeom>
              <a:avLst/>
              <a:gdLst/>
              <a:ahLst/>
              <a:cxnLst/>
              <a:rect l="l" t="t" r="r" b="b"/>
              <a:pathLst>
                <a:path w="29209" h="54610">
                  <a:moveTo>
                    <a:pt x="0" y="0"/>
                  </a:moveTo>
                  <a:lnTo>
                    <a:pt x="0" y="7492"/>
                  </a:lnTo>
                  <a:lnTo>
                    <a:pt x="7493" y="7492"/>
                  </a:lnTo>
                  <a:lnTo>
                    <a:pt x="7493" y="15621"/>
                  </a:lnTo>
                  <a:lnTo>
                    <a:pt x="14604" y="15621"/>
                  </a:lnTo>
                  <a:lnTo>
                    <a:pt x="14604" y="23494"/>
                  </a:lnTo>
                  <a:lnTo>
                    <a:pt x="21463" y="23494"/>
                  </a:lnTo>
                  <a:lnTo>
                    <a:pt x="21463" y="47243"/>
                  </a:lnTo>
                  <a:lnTo>
                    <a:pt x="28828" y="47243"/>
                  </a:lnTo>
                  <a:lnTo>
                    <a:pt x="28828" y="54482"/>
                  </a:lnTo>
                </a:path>
              </a:pathLst>
            </a:custGeom>
            <a:ln w="3175">
              <a:solidFill>
                <a:srgbClr val="B1B1B1"/>
              </a:solidFill>
            </a:ln>
          </p:spPr>
          <p:txBody>
            <a:bodyPr wrap="square" lIns="0" tIns="0" rIns="0" bIns="0" rtlCol="0"/>
            <a:lstStyle/>
            <a:p>
              <a:endParaRPr/>
            </a:p>
          </p:txBody>
        </p:sp>
        <p:sp>
          <p:nvSpPr>
            <p:cNvPr id="1336" name="object 1336"/>
            <p:cNvSpPr/>
            <p:nvPr/>
          </p:nvSpPr>
          <p:spPr>
            <a:xfrm>
              <a:off x="8204549" y="2991231"/>
              <a:ext cx="14604" cy="23495"/>
            </a:xfrm>
            <a:custGeom>
              <a:avLst/>
              <a:gdLst/>
              <a:ahLst/>
              <a:cxnLst/>
              <a:rect l="l" t="t" r="r" b="b"/>
              <a:pathLst>
                <a:path w="14604" h="23494">
                  <a:moveTo>
                    <a:pt x="7492" y="0"/>
                  </a:moveTo>
                  <a:lnTo>
                    <a:pt x="0" y="0"/>
                  </a:lnTo>
                  <a:lnTo>
                    <a:pt x="0" y="16002"/>
                  </a:lnTo>
                  <a:lnTo>
                    <a:pt x="7492" y="16002"/>
                  </a:lnTo>
                  <a:lnTo>
                    <a:pt x="7492" y="23241"/>
                  </a:lnTo>
                  <a:lnTo>
                    <a:pt x="14477" y="23241"/>
                  </a:lnTo>
                </a:path>
              </a:pathLst>
            </a:custGeom>
            <a:ln w="3175">
              <a:solidFill>
                <a:srgbClr val="B1B1B1"/>
              </a:solidFill>
            </a:ln>
          </p:spPr>
          <p:txBody>
            <a:bodyPr wrap="square" lIns="0" tIns="0" rIns="0" bIns="0" rtlCol="0"/>
            <a:lstStyle/>
            <a:p>
              <a:endParaRPr/>
            </a:p>
          </p:txBody>
        </p:sp>
        <p:sp>
          <p:nvSpPr>
            <p:cNvPr id="1337" name="object 1337"/>
            <p:cNvSpPr/>
            <p:nvPr/>
          </p:nvSpPr>
          <p:spPr>
            <a:xfrm>
              <a:off x="8204549" y="3014472"/>
              <a:ext cx="158750" cy="186690"/>
            </a:xfrm>
            <a:custGeom>
              <a:avLst/>
              <a:gdLst/>
              <a:ahLst/>
              <a:cxnLst/>
              <a:rect l="l" t="t" r="r" b="b"/>
              <a:pathLst>
                <a:path w="158750" h="186689">
                  <a:moveTo>
                    <a:pt x="14477" y="0"/>
                  </a:moveTo>
                  <a:lnTo>
                    <a:pt x="14477" y="7874"/>
                  </a:lnTo>
                  <a:lnTo>
                    <a:pt x="7492" y="7874"/>
                  </a:lnTo>
                  <a:lnTo>
                    <a:pt x="7492" y="15239"/>
                  </a:lnTo>
                  <a:lnTo>
                    <a:pt x="0" y="15239"/>
                  </a:lnTo>
                  <a:lnTo>
                    <a:pt x="0" y="23367"/>
                  </a:lnTo>
                  <a:lnTo>
                    <a:pt x="7492" y="23367"/>
                  </a:lnTo>
                  <a:lnTo>
                    <a:pt x="7492" y="31495"/>
                  </a:lnTo>
                  <a:lnTo>
                    <a:pt x="21716" y="31495"/>
                  </a:lnTo>
                  <a:lnTo>
                    <a:pt x="21716" y="46736"/>
                  </a:lnTo>
                  <a:lnTo>
                    <a:pt x="28828" y="46736"/>
                  </a:lnTo>
                  <a:lnTo>
                    <a:pt x="28828" y="54863"/>
                  </a:lnTo>
                  <a:lnTo>
                    <a:pt x="36067" y="54863"/>
                  </a:lnTo>
                  <a:lnTo>
                    <a:pt x="36067" y="77850"/>
                  </a:lnTo>
                  <a:lnTo>
                    <a:pt x="28828" y="77850"/>
                  </a:lnTo>
                  <a:lnTo>
                    <a:pt x="28828" y="85598"/>
                  </a:lnTo>
                  <a:lnTo>
                    <a:pt x="36067" y="85598"/>
                  </a:lnTo>
                  <a:lnTo>
                    <a:pt x="36067" y="101091"/>
                  </a:lnTo>
                  <a:lnTo>
                    <a:pt x="65150" y="101091"/>
                  </a:lnTo>
                  <a:lnTo>
                    <a:pt x="65150" y="93344"/>
                  </a:lnTo>
                  <a:lnTo>
                    <a:pt x="71754" y="93344"/>
                  </a:lnTo>
                  <a:lnTo>
                    <a:pt x="71754" y="85598"/>
                  </a:lnTo>
                  <a:lnTo>
                    <a:pt x="86867" y="85598"/>
                  </a:lnTo>
                  <a:lnTo>
                    <a:pt x="86867" y="93344"/>
                  </a:lnTo>
                  <a:lnTo>
                    <a:pt x="129793" y="93344"/>
                  </a:lnTo>
                  <a:lnTo>
                    <a:pt x="129793" y="108965"/>
                  </a:lnTo>
                  <a:lnTo>
                    <a:pt x="137032" y="108965"/>
                  </a:lnTo>
                  <a:lnTo>
                    <a:pt x="137032" y="117093"/>
                  </a:lnTo>
                  <a:lnTo>
                    <a:pt x="144525" y="117093"/>
                  </a:lnTo>
                  <a:lnTo>
                    <a:pt x="144525" y="124460"/>
                  </a:lnTo>
                  <a:lnTo>
                    <a:pt x="158623" y="124460"/>
                  </a:lnTo>
                  <a:lnTo>
                    <a:pt x="158623" y="132206"/>
                  </a:lnTo>
                  <a:lnTo>
                    <a:pt x="151129" y="140335"/>
                  </a:lnTo>
                  <a:lnTo>
                    <a:pt x="151129" y="147447"/>
                  </a:lnTo>
                  <a:lnTo>
                    <a:pt x="158623" y="147447"/>
                  </a:lnTo>
                  <a:lnTo>
                    <a:pt x="158623" y="171195"/>
                  </a:lnTo>
                  <a:lnTo>
                    <a:pt x="151129" y="171195"/>
                  </a:lnTo>
                  <a:lnTo>
                    <a:pt x="151129" y="178942"/>
                  </a:lnTo>
                  <a:lnTo>
                    <a:pt x="144525" y="178942"/>
                  </a:lnTo>
                  <a:lnTo>
                    <a:pt x="144525" y="186689"/>
                  </a:lnTo>
                  <a:lnTo>
                    <a:pt x="137032" y="186689"/>
                  </a:lnTo>
                </a:path>
              </a:pathLst>
            </a:custGeom>
            <a:ln w="3175">
              <a:solidFill>
                <a:srgbClr val="B1B1B1"/>
              </a:solidFill>
            </a:ln>
          </p:spPr>
          <p:txBody>
            <a:bodyPr wrap="square" lIns="0" tIns="0" rIns="0" bIns="0" rtlCol="0"/>
            <a:lstStyle/>
            <a:p>
              <a:endParaRPr/>
            </a:p>
          </p:txBody>
        </p:sp>
        <p:sp>
          <p:nvSpPr>
            <p:cNvPr id="1338" name="object 1338"/>
            <p:cNvSpPr/>
            <p:nvPr/>
          </p:nvSpPr>
          <p:spPr>
            <a:xfrm>
              <a:off x="8211787" y="2991230"/>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339" name="object 1339"/>
            <p:cNvSpPr/>
            <p:nvPr/>
          </p:nvSpPr>
          <p:spPr>
            <a:xfrm>
              <a:off x="8175720" y="2936748"/>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340" name="object 1340"/>
            <p:cNvSpPr/>
            <p:nvPr/>
          </p:nvSpPr>
          <p:spPr>
            <a:xfrm>
              <a:off x="8305514" y="3201161"/>
              <a:ext cx="36195" cy="39370"/>
            </a:xfrm>
            <a:custGeom>
              <a:avLst/>
              <a:gdLst/>
              <a:ahLst/>
              <a:cxnLst/>
              <a:rect l="l" t="t" r="r" b="b"/>
              <a:pathLst>
                <a:path w="36195" h="39369">
                  <a:moveTo>
                    <a:pt x="36068" y="0"/>
                  </a:moveTo>
                  <a:lnTo>
                    <a:pt x="28828" y="0"/>
                  </a:lnTo>
                  <a:lnTo>
                    <a:pt x="28828" y="7747"/>
                  </a:lnTo>
                  <a:lnTo>
                    <a:pt x="7493" y="7747"/>
                  </a:lnTo>
                  <a:lnTo>
                    <a:pt x="7493" y="15875"/>
                  </a:lnTo>
                  <a:lnTo>
                    <a:pt x="0" y="15875"/>
                  </a:lnTo>
                  <a:lnTo>
                    <a:pt x="0" y="31114"/>
                  </a:lnTo>
                  <a:lnTo>
                    <a:pt x="14350" y="31114"/>
                  </a:lnTo>
                  <a:lnTo>
                    <a:pt x="14350" y="38862"/>
                  </a:lnTo>
                </a:path>
              </a:pathLst>
            </a:custGeom>
            <a:ln w="3175">
              <a:solidFill>
                <a:srgbClr val="B1B1B1"/>
              </a:solidFill>
            </a:ln>
          </p:spPr>
          <p:txBody>
            <a:bodyPr wrap="square" lIns="0" tIns="0" rIns="0" bIns="0" rtlCol="0"/>
            <a:lstStyle/>
            <a:p>
              <a:endParaRPr/>
            </a:p>
          </p:txBody>
        </p:sp>
        <p:sp>
          <p:nvSpPr>
            <p:cNvPr id="1341" name="object 1341"/>
            <p:cNvSpPr/>
            <p:nvPr/>
          </p:nvSpPr>
          <p:spPr>
            <a:xfrm>
              <a:off x="8341582" y="3201162"/>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342" name="object 1342"/>
            <p:cNvSpPr/>
            <p:nvPr/>
          </p:nvSpPr>
          <p:spPr>
            <a:xfrm>
              <a:off x="8312752" y="3240023"/>
              <a:ext cx="7620" cy="0"/>
            </a:xfrm>
            <a:custGeom>
              <a:avLst/>
              <a:gdLst/>
              <a:ahLst/>
              <a:cxnLst/>
              <a:rect l="l" t="t" r="r" b="b"/>
              <a:pathLst>
                <a:path w="7620">
                  <a:moveTo>
                    <a:pt x="0" y="0"/>
                  </a:moveTo>
                  <a:lnTo>
                    <a:pt x="7111" y="0"/>
                  </a:lnTo>
                </a:path>
              </a:pathLst>
            </a:custGeom>
            <a:ln w="3175">
              <a:solidFill>
                <a:srgbClr val="B1B1B1"/>
              </a:solidFill>
            </a:ln>
          </p:spPr>
          <p:txBody>
            <a:bodyPr wrap="square" lIns="0" tIns="0" rIns="0" bIns="0" rtlCol="0"/>
            <a:lstStyle/>
            <a:p>
              <a:endParaRPr/>
            </a:p>
          </p:txBody>
        </p:sp>
        <p:sp>
          <p:nvSpPr>
            <p:cNvPr id="1343" name="object 1343"/>
            <p:cNvSpPr/>
            <p:nvPr/>
          </p:nvSpPr>
          <p:spPr>
            <a:xfrm>
              <a:off x="8319864" y="3240024"/>
              <a:ext cx="50800" cy="15875"/>
            </a:xfrm>
            <a:custGeom>
              <a:avLst/>
              <a:gdLst/>
              <a:ahLst/>
              <a:cxnLst/>
              <a:rect l="l" t="t" r="r" b="b"/>
              <a:pathLst>
                <a:path w="50800" h="15875">
                  <a:moveTo>
                    <a:pt x="0" y="0"/>
                  </a:moveTo>
                  <a:lnTo>
                    <a:pt x="0" y="8127"/>
                  </a:lnTo>
                  <a:lnTo>
                    <a:pt x="35560" y="8127"/>
                  </a:lnTo>
                  <a:lnTo>
                    <a:pt x="35560" y="15621"/>
                  </a:lnTo>
                  <a:lnTo>
                    <a:pt x="43052" y="15621"/>
                  </a:lnTo>
                  <a:lnTo>
                    <a:pt x="43052" y="8127"/>
                  </a:lnTo>
                  <a:lnTo>
                    <a:pt x="50546" y="8127"/>
                  </a:lnTo>
                </a:path>
              </a:pathLst>
            </a:custGeom>
            <a:ln w="3175">
              <a:solidFill>
                <a:srgbClr val="B1B1B1"/>
              </a:solidFill>
            </a:ln>
          </p:spPr>
          <p:txBody>
            <a:bodyPr wrap="square" lIns="0" tIns="0" rIns="0" bIns="0" rtlCol="0"/>
            <a:lstStyle/>
            <a:p>
              <a:endParaRPr/>
            </a:p>
          </p:txBody>
        </p:sp>
        <p:sp>
          <p:nvSpPr>
            <p:cNvPr id="1344" name="object 1344"/>
            <p:cNvSpPr/>
            <p:nvPr/>
          </p:nvSpPr>
          <p:spPr>
            <a:xfrm>
              <a:off x="8651463" y="2555748"/>
              <a:ext cx="65405" cy="109220"/>
            </a:xfrm>
            <a:custGeom>
              <a:avLst/>
              <a:gdLst/>
              <a:ahLst/>
              <a:cxnLst/>
              <a:rect l="l" t="t" r="r" b="b"/>
              <a:pathLst>
                <a:path w="65404" h="109219">
                  <a:moveTo>
                    <a:pt x="57276" y="108838"/>
                  </a:moveTo>
                  <a:lnTo>
                    <a:pt x="57276" y="100711"/>
                  </a:lnTo>
                  <a:lnTo>
                    <a:pt x="50419" y="100711"/>
                  </a:lnTo>
                  <a:lnTo>
                    <a:pt x="50419" y="93344"/>
                  </a:lnTo>
                  <a:lnTo>
                    <a:pt x="57276" y="93344"/>
                  </a:lnTo>
                  <a:lnTo>
                    <a:pt x="57276" y="85216"/>
                  </a:lnTo>
                  <a:lnTo>
                    <a:pt x="64897" y="77469"/>
                  </a:lnTo>
                  <a:lnTo>
                    <a:pt x="64897" y="46736"/>
                  </a:lnTo>
                  <a:lnTo>
                    <a:pt x="57276" y="46736"/>
                  </a:lnTo>
                  <a:lnTo>
                    <a:pt x="57276" y="15493"/>
                  </a:lnTo>
                  <a:lnTo>
                    <a:pt x="50419" y="15493"/>
                  </a:lnTo>
                  <a:lnTo>
                    <a:pt x="50419" y="0"/>
                  </a:lnTo>
                  <a:lnTo>
                    <a:pt x="35687" y="0"/>
                  </a:lnTo>
                  <a:lnTo>
                    <a:pt x="35687" y="15493"/>
                  </a:lnTo>
                  <a:lnTo>
                    <a:pt x="29083" y="15493"/>
                  </a:lnTo>
                  <a:lnTo>
                    <a:pt x="29083" y="23494"/>
                  </a:lnTo>
                  <a:lnTo>
                    <a:pt x="14097" y="23494"/>
                  </a:lnTo>
                  <a:lnTo>
                    <a:pt x="14097" y="38735"/>
                  </a:lnTo>
                  <a:lnTo>
                    <a:pt x="0" y="38735"/>
                  </a:lnTo>
                </a:path>
              </a:pathLst>
            </a:custGeom>
            <a:ln w="3175">
              <a:solidFill>
                <a:srgbClr val="B1B1B1"/>
              </a:solidFill>
            </a:ln>
          </p:spPr>
          <p:txBody>
            <a:bodyPr wrap="square" lIns="0" tIns="0" rIns="0" bIns="0" rtlCol="0"/>
            <a:lstStyle/>
            <a:p>
              <a:endParaRPr/>
            </a:p>
          </p:txBody>
        </p:sp>
        <p:sp>
          <p:nvSpPr>
            <p:cNvPr id="1345" name="object 1345"/>
            <p:cNvSpPr/>
            <p:nvPr/>
          </p:nvSpPr>
          <p:spPr>
            <a:xfrm>
              <a:off x="8701882" y="2664586"/>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346" name="object 1346"/>
            <p:cNvSpPr/>
            <p:nvPr/>
          </p:nvSpPr>
          <p:spPr>
            <a:xfrm>
              <a:off x="8601042" y="2664587"/>
              <a:ext cx="115570" cy="122555"/>
            </a:xfrm>
            <a:custGeom>
              <a:avLst/>
              <a:gdLst/>
              <a:ahLst/>
              <a:cxnLst/>
              <a:rect l="l" t="t" r="r" b="b"/>
              <a:pathLst>
                <a:path w="115570" h="122555">
                  <a:moveTo>
                    <a:pt x="0" y="107441"/>
                  </a:moveTo>
                  <a:lnTo>
                    <a:pt x="35814" y="107441"/>
                  </a:lnTo>
                  <a:lnTo>
                    <a:pt x="35814" y="115062"/>
                  </a:lnTo>
                  <a:lnTo>
                    <a:pt x="42672" y="115062"/>
                  </a:lnTo>
                  <a:lnTo>
                    <a:pt x="42672" y="122427"/>
                  </a:lnTo>
                  <a:lnTo>
                    <a:pt x="64389" y="122427"/>
                  </a:lnTo>
                  <a:lnTo>
                    <a:pt x="64389" y="115062"/>
                  </a:lnTo>
                  <a:lnTo>
                    <a:pt x="71882" y="115062"/>
                  </a:lnTo>
                  <a:lnTo>
                    <a:pt x="71882" y="107441"/>
                  </a:lnTo>
                  <a:lnTo>
                    <a:pt x="79375" y="107441"/>
                  </a:lnTo>
                  <a:lnTo>
                    <a:pt x="79375" y="115062"/>
                  </a:lnTo>
                  <a:lnTo>
                    <a:pt x="93599" y="115062"/>
                  </a:lnTo>
                  <a:lnTo>
                    <a:pt x="93599" y="107441"/>
                  </a:lnTo>
                  <a:lnTo>
                    <a:pt x="107696" y="107441"/>
                  </a:lnTo>
                  <a:lnTo>
                    <a:pt x="107696" y="99440"/>
                  </a:lnTo>
                  <a:lnTo>
                    <a:pt x="115316" y="99440"/>
                  </a:lnTo>
                  <a:lnTo>
                    <a:pt x="115316" y="22987"/>
                  </a:lnTo>
                  <a:lnTo>
                    <a:pt x="107696" y="22987"/>
                  </a:lnTo>
                  <a:lnTo>
                    <a:pt x="107696" y="0"/>
                  </a:lnTo>
                </a:path>
              </a:pathLst>
            </a:custGeom>
            <a:ln w="3175">
              <a:solidFill>
                <a:srgbClr val="B1B1B1"/>
              </a:solidFill>
            </a:ln>
          </p:spPr>
          <p:txBody>
            <a:bodyPr wrap="square" lIns="0" tIns="0" rIns="0" bIns="0" rtlCol="0"/>
            <a:lstStyle/>
            <a:p>
              <a:endParaRPr/>
            </a:p>
          </p:txBody>
        </p:sp>
        <p:sp>
          <p:nvSpPr>
            <p:cNvPr id="1347" name="object 1347"/>
            <p:cNvSpPr/>
            <p:nvPr/>
          </p:nvSpPr>
          <p:spPr>
            <a:xfrm>
              <a:off x="8644223" y="259461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348" name="object 1348"/>
            <p:cNvSpPr/>
            <p:nvPr/>
          </p:nvSpPr>
          <p:spPr>
            <a:xfrm>
              <a:off x="8601042" y="2763773"/>
              <a:ext cx="0" cy="10160"/>
            </a:xfrm>
            <a:custGeom>
              <a:avLst/>
              <a:gdLst/>
              <a:ahLst/>
              <a:cxnLst/>
              <a:rect l="l" t="t" r="r" b="b"/>
              <a:pathLst>
                <a:path h="10160">
                  <a:moveTo>
                    <a:pt x="0" y="0"/>
                  </a:moveTo>
                  <a:lnTo>
                    <a:pt x="0" y="9651"/>
                  </a:lnTo>
                </a:path>
              </a:pathLst>
            </a:custGeom>
            <a:ln w="3175">
              <a:solidFill>
                <a:srgbClr val="B1B1B1"/>
              </a:solidFill>
            </a:ln>
          </p:spPr>
          <p:txBody>
            <a:bodyPr wrap="square" lIns="0" tIns="0" rIns="0" bIns="0" rtlCol="0"/>
            <a:lstStyle/>
            <a:p>
              <a:endParaRPr/>
            </a:p>
          </p:txBody>
        </p:sp>
        <p:sp>
          <p:nvSpPr>
            <p:cNvPr id="1349" name="object 1349"/>
            <p:cNvSpPr/>
            <p:nvPr/>
          </p:nvSpPr>
          <p:spPr>
            <a:xfrm>
              <a:off x="8586564" y="2820162"/>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350" name="object 1350"/>
            <p:cNvSpPr/>
            <p:nvPr/>
          </p:nvSpPr>
          <p:spPr>
            <a:xfrm>
              <a:off x="8579326" y="2773426"/>
              <a:ext cx="22225" cy="54610"/>
            </a:xfrm>
            <a:custGeom>
              <a:avLst/>
              <a:gdLst/>
              <a:ahLst/>
              <a:cxnLst/>
              <a:rect l="l" t="t" r="r" b="b"/>
              <a:pathLst>
                <a:path w="22225" h="54610">
                  <a:moveTo>
                    <a:pt x="6603" y="54483"/>
                  </a:moveTo>
                  <a:lnTo>
                    <a:pt x="0" y="54483"/>
                  </a:lnTo>
                  <a:lnTo>
                    <a:pt x="0" y="31114"/>
                  </a:lnTo>
                  <a:lnTo>
                    <a:pt x="6603" y="31114"/>
                  </a:lnTo>
                  <a:lnTo>
                    <a:pt x="6603" y="15239"/>
                  </a:lnTo>
                  <a:lnTo>
                    <a:pt x="0" y="15239"/>
                  </a:lnTo>
                  <a:lnTo>
                    <a:pt x="0" y="0"/>
                  </a:lnTo>
                  <a:lnTo>
                    <a:pt x="21716" y="0"/>
                  </a:lnTo>
                </a:path>
              </a:pathLst>
            </a:custGeom>
            <a:ln w="3175">
              <a:solidFill>
                <a:srgbClr val="B1B1B1"/>
              </a:solidFill>
            </a:ln>
          </p:spPr>
          <p:txBody>
            <a:bodyPr wrap="square" lIns="0" tIns="0" rIns="0" bIns="0" rtlCol="0"/>
            <a:lstStyle/>
            <a:p>
              <a:endParaRPr/>
            </a:p>
          </p:txBody>
        </p:sp>
        <p:sp>
          <p:nvSpPr>
            <p:cNvPr id="1351" name="object 1351"/>
            <p:cNvSpPr/>
            <p:nvPr/>
          </p:nvSpPr>
          <p:spPr>
            <a:xfrm>
              <a:off x="8536146" y="2827909"/>
              <a:ext cx="50800" cy="155575"/>
            </a:xfrm>
            <a:custGeom>
              <a:avLst/>
              <a:gdLst/>
              <a:ahLst/>
              <a:cxnLst/>
              <a:rect l="l" t="t" r="r" b="b"/>
              <a:pathLst>
                <a:path w="50800" h="155575">
                  <a:moveTo>
                    <a:pt x="28701" y="155575"/>
                  </a:moveTo>
                  <a:lnTo>
                    <a:pt x="21716" y="155575"/>
                  </a:lnTo>
                  <a:lnTo>
                    <a:pt x="21716" y="131952"/>
                  </a:lnTo>
                  <a:lnTo>
                    <a:pt x="7238" y="131952"/>
                  </a:lnTo>
                  <a:lnTo>
                    <a:pt x="7238" y="116077"/>
                  </a:lnTo>
                  <a:lnTo>
                    <a:pt x="0" y="116077"/>
                  </a:lnTo>
                  <a:lnTo>
                    <a:pt x="0" y="93090"/>
                  </a:lnTo>
                  <a:lnTo>
                    <a:pt x="7238" y="93090"/>
                  </a:lnTo>
                  <a:lnTo>
                    <a:pt x="7238" y="85343"/>
                  </a:lnTo>
                  <a:lnTo>
                    <a:pt x="0" y="85343"/>
                  </a:lnTo>
                  <a:lnTo>
                    <a:pt x="0" y="77215"/>
                  </a:lnTo>
                  <a:lnTo>
                    <a:pt x="7238" y="77215"/>
                  </a:lnTo>
                  <a:lnTo>
                    <a:pt x="7238" y="69850"/>
                  </a:lnTo>
                  <a:lnTo>
                    <a:pt x="14477" y="69850"/>
                  </a:lnTo>
                  <a:lnTo>
                    <a:pt x="14477" y="53975"/>
                  </a:lnTo>
                  <a:lnTo>
                    <a:pt x="21716" y="53975"/>
                  </a:lnTo>
                  <a:lnTo>
                    <a:pt x="21716" y="46227"/>
                  </a:lnTo>
                  <a:lnTo>
                    <a:pt x="36194" y="46227"/>
                  </a:lnTo>
                  <a:lnTo>
                    <a:pt x="36194" y="38735"/>
                  </a:lnTo>
                  <a:lnTo>
                    <a:pt x="43814" y="38735"/>
                  </a:lnTo>
                  <a:lnTo>
                    <a:pt x="43814" y="30987"/>
                  </a:lnTo>
                  <a:lnTo>
                    <a:pt x="50418" y="30987"/>
                  </a:lnTo>
                  <a:lnTo>
                    <a:pt x="50418" y="0"/>
                  </a:lnTo>
                </a:path>
              </a:pathLst>
            </a:custGeom>
            <a:ln w="3175">
              <a:solidFill>
                <a:srgbClr val="B1B1B1"/>
              </a:solidFill>
            </a:ln>
          </p:spPr>
          <p:txBody>
            <a:bodyPr wrap="square" lIns="0" tIns="0" rIns="0" bIns="0" rtlCol="0"/>
            <a:lstStyle/>
            <a:p>
              <a:endParaRPr/>
            </a:p>
          </p:txBody>
        </p:sp>
        <p:sp>
          <p:nvSpPr>
            <p:cNvPr id="1352" name="object 1352"/>
            <p:cNvSpPr/>
            <p:nvPr/>
          </p:nvSpPr>
          <p:spPr>
            <a:xfrm>
              <a:off x="8564975" y="2991230"/>
              <a:ext cx="65405" cy="179070"/>
            </a:xfrm>
            <a:custGeom>
              <a:avLst/>
              <a:gdLst/>
              <a:ahLst/>
              <a:cxnLst/>
              <a:rect l="l" t="t" r="r" b="b"/>
              <a:pathLst>
                <a:path w="65404" h="179069">
                  <a:moveTo>
                    <a:pt x="43052" y="178816"/>
                  </a:moveTo>
                  <a:lnTo>
                    <a:pt x="43052" y="140335"/>
                  </a:lnTo>
                  <a:lnTo>
                    <a:pt x="36449" y="140335"/>
                  </a:lnTo>
                  <a:lnTo>
                    <a:pt x="36449" y="132207"/>
                  </a:lnTo>
                  <a:lnTo>
                    <a:pt x="43052" y="132207"/>
                  </a:lnTo>
                  <a:lnTo>
                    <a:pt x="43052" y="124460"/>
                  </a:lnTo>
                  <a:lnTo>
                    <a:pt x="64897" y="124460"/>
                  </a:lnTo>
                  <a:lnTo>
                    <a:pt x="64897" y="85344"/>
                  </a:lnTo>
                  <a:lnTo>
                    <a:pt x="50546" y="85344"/>
                  </a:lnTo>
                  <a:lnTo>
                    <a:pt x="50546" y="93472"/>
                  </a:lnTo>
                  <a:lnTo>
                    <a:pt x="28955" y="93472"/>
                  </a:lnTo>
                  <a:lnTo>
                    <a:pt x="28955" y="78232"/>
                  </a:lnTo>
                  <a:lnTo>
                    <a:pt x="21462" y="78232"/>
                  </a:lnTo>
                  <a:lnTo>
                    <a:pt x="21462" y="62103"/>
                  </a:lnTo>
                  <a:lnTo>
                    <a:pt x="14985" y="62103"/>
                  </a:lnTo>
                  <a:lnTo>
                    <a:pt x="14985" y="46863"/>
                  </a:lnTo>
                  <a:lnTo>
                    <a:pt x="7492" y="46863"/>
                  </a:lnTo>
                  <a:lnTo>
                    <a:pt x="7492" y="38735"/>
                  </a:lnTo>
                  <a:lnTo>
                    <a:pt x="0" y="38735"/>
                  </a:lnTo>
                  <a:lnTo>
                    <a:pt x="0" y="8001"/>
                  </a:lnTo>
                  <a:lnTo>
                    <a:pt x="7492" y="8001"/>
                  </a:lnTo>
                  <a:lnTo>
                    <a:pt x="7492" y="0"/>
                  </a:lnTo>
                </a:path>
              </a:pathLst>
            </a:custGeom>
            <a:ln w="3175">
              <a:solidFill>
                <a:srgbClr val="B1B1B1"/>
              </a:solidFill>
            </a:ln>
          </p:spPr>
          <p:txBody>
            <a:bodyPr wrap="square" lIns="0" tIns="0" rIns="0" bIns="0" rtlCol="0"/>
            <a:lstStyle/>
            <a:p>
              <a:endParaRPr/>
            </a:p>
          </p:txBody>
        </p:sp>
        <p:sp>
          <p:nvSpPr>
            <p:cNvPr id="1353" name="object 1353"/>
            <p:cNvSpPr/>
            <p:nvPr/>
          </p:nvSpPr>
          <p:spPr>
            <a:xfrm>
              <a:off x="8564974" y="2983484"/>
              <a:ext cx="7620" cy="8255"/>
            </a:xfrm>
            <a:custGeom>
              <a:avLst/>
              <a:gdLst/>
              <a:ahLst/>
              <a:cxnLst/>
              <a:rect l="l" t="t" r="r" b="b"/>
              <a:pathLst>
                <a:path w="7620" h="8255">
                  <a:moveTo>
                    <a:pt x="7238" y="7746"/>
                  </a:moveTo>
                  <a:lnTo>
                    <a:pt x="7238" y="0"/>
                  </a:lnTo>
                  <a:lnTo>
                    <a:pt x="0" y="0"/>
                  </a:lnTo>
                </a:path>
              </a:pathLst>
            </a:custGeom>
            <a:ln w="3175">
              <a:solidFill>
                <a:srgbClr val="B1B1B1"/>
              </a:solidFill>
            </a:ln>
          </p:spPr>
          <p:txBody>
            <a:bodyPr wrap="square" lIns="0" tIns="0" rIns="0" bIns="0" rtlCol="0"/>
            <a:lstStyle/>
            <a:p>
              <a:endParaRPr/>
            </a:p>
          </p:txBody>
        </p:sp>
        <p:sp>
          <p:nvSpPr>
            <p:cNvPr id="1354" name="object 1354"/>
            <p:cNvSpPr/>
            <p:nvPr/>
          </p:nvSpPr>
          <p:spPr>
            <a:xfrm>
              <a:off x="8564974" y="299123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355" name="object 1355"/>
            <p:cNvSpPr/>
            <p:nvPr/>
          </p:nvSpPr>
          <p:spPr>
            <a:xfrm>
              <a:off x="8564974" y="2975611"/>
              <a:ext cx="0" cy="8255"/>
            </a:xfrm>
            <a:custGeom>
              <a:avLst/>
              <a:gdLst/>
              <a:ahLst/>
              <a:cxnLst/>
              <a:rect l="l" t="t" r="r" b="b"/>
              <a:pathLst>
                <a:path h="8255">
                  <a:moveTo>
                    <a:pt x="0" y="0"/>
                  </a:moveTo>
                  <a:lnTo>
                    <a:pt x="0" y="7874"/>
                  </a:lnTo>
                </a:path>
              </a:pathLst>
            </a:custGeom>
            <a:ln w="3175">
              <a:solidFill>
                <a:srgbClr val="B1B1B1"/>
              </a:solidFill>
            </a:ln>
          </p:spPr>
          <p:txBody>
            <a:bodyPr wrap="square" lIns="0" tIns="0" rIns="0" bIns="0" rtlCol="0"/>
            <a:lstStyle/>
            <a:p>
              <a:endParaRPr/>
            </a:p>
          </p:txBody>
        </p:sp>
        <p:sp>
          <p:nvSpPr>
            <p:cNvPr id="1356" name="object 1356"/>
            <p:cNvSpPr/>
            <p:nvPr/>
          </p:nvSpPr>
          <p:spPr>
            <a:xfrm>
              <a:off x="8478488" y="3185668"/>
              <a:ext cx="100965" cy="132715"/>
            </a:xfrm>
            <a:custGeom>
              <a:avLst/>
              <a:gdLst/>
              <a:ahLst/>
              <a:cxnLst/>
              <a:rect l="l" t="t" r="r" b="b"/>
              <a:pathLst>
                <a:path w="100965" h="132714">
                  <a:moveTo>
                    <a:pt x="0" y="54356"/>
                  </a:moveTo>
                  <a:lnTo>
                    <a:pt x="0" y="38862"/>
                  </a:lnTo>
                  <a:lnTo>
                    <a:pt x="6858" y="38862"/>
                  </a:lnTo>
                  <a:lnTo>
                    <a:pt x="6858" y="31369"/>
                  </a:lnTo>
                  <a:lnTo>
                    <a:pt x="14097" y="31369"/>
                  </a:lnTo>
                  <a:lnTo>
                    <a:pt x="14097" y="23241"/>
                  </a:lnTo>
                  <a:lnTo>
                    <a:pt x="21336" y="23241"/>
                  </a:lnTo>
                  <a:lnTo>
                    <a:pt x="21336" y="31369"/>
                  </a:lnTo>
                  <a:lnTo>
                    <a:pt x="28194" y="31369"/>
                  </a:lnTo>
                  <a:lnTo>
                    <a:pt x="28194" y="46609"/>
                  </a:lnTo>
                  <a:lnTo>
                    <a:pt x="35687" y="46609"/>
                  </a:lnTo>
                  <a:lnTo>
                    <a:pt x="35687" y="54356"/>
                  </a:lnTo>
                  <a:lnTo>
                    <a:pt x="28194" y="54356"/>
                  </a:lnTo>
                  <a:lnTo>
                    <a:pt x="35687" y="62484"/>
                  </a:lnTo>
                  <a:lnTo>
                    <a:pt x="35687" y="69977"/>
                  </a:lnTo>
                  <a:lnTo>
                    <a:pt x="42925" y="69977"/>
                  </a:lnTo>
                  <a:lnTo>
                    <a:pt x="42925" y="92964"/>
                  </a:lnTo>
                  <a:lnTo>
                    <a:pt x="50165" y="92964"/>
                  </a:lnTo>
                  <a:lnTo>
                    <a:pt x="50165" y="101092"/>
                  </a:lnTo>
                  <a:lnTo>
                    <a:pt x="42925" y="101092"/>
                  </a:lnTo>
                  <a:lnTo>
                    <a:pt x="42925" y="109093"/>
                  </a:lnTo>
                  <a:lnTo>
                    <a:pt x="50165" y="109093"/>
                  </a:lnTo>
                  <a:lnTo>
                    <a:pt x="50165" y="132207"/>
                  </a:lnTo>
                  <a:lnTo>
                    <a:pt x="57276" y="132207"/>
                  </a:lnTo>
                  <a:lnTo>
                    <a:pt x="57276" y="124333"/>
                  </a:lnTo>
                  <a:lnTo>
                    <a:pt x="64516" y="124333"/>
                  </a:lnTo>
                  <a:lnTo>
                    <a:pt x="64516" y="116586"/>
                  </a:lnTo>
                  <a:lnTo>
                    <a:pt x="71754" y="116586"/>
                  </a:lnTo>
                  <a:lnTo>
                    <a:pt x="71754" y="101092"/>
                  </a:lnTo>
                  <a:lnTo>
                    <a:pt x="78994" y="101092"/>
                  </a:lnTo>
                  <a:lnTo>
                    <a:pt x="78994" y="92964"/>
                  </a:lnTo>
                  <a:lnTo>
                    <a:pt x="85851" y="92964"/>
                  </a:lnTo>
                  <a:lnTo>
                    <a:pt x="85851" y="85852"/>
                  </a:lnTo>
                  <a:lnTo>
                    <a:pt x="78994" y="85852"/>
                  </a:lnTo>
                  <a:lnTo>
                    <a:pt x="78994" y="31369"/>
                  </a:lnTo>
                  <a:lnTo>
                    <a:pt x="85851" y="31369"/>
                  </a:lnTo>
                  <a:lnTo>
                    <a:pt x="85851" y="7747"/>
                  </a:lnTo>
                  <a:lnTo>
                    <a:pt x="93345" y="7747"/>
                  </a:lnTo>
                  <a:lnTo>
                    <a:pt x="93345" y="0"/>
                  </a:lnTo>
                  <a:lnTo>
                    <a:pt x="100838" y="0"/>
                  </a:lnTo>
                </a:path>
              </a:pathLst>
            </a:custGeom>
            <a:ln w="3175">
              <a:solidFill>
                <a:srgbClr val="B1B1B1"/>
              </a:solidFill>
            </a:ln>
          </p:spPr>
          <p:txBody>
            <a:bodyPr wrap="square" lIns="0" tIns="0" rIns="0" bIns="0" rtlCol="0"/>
            <a:lstStyle/>
            <a:p>
              <a:endParaRPr/>
            </a:p>
          </p:txBody>
        </p:sp>
        <p:sp>
          <p:nvSpPr>
            <p:cNvPr id="1357" name="object 1357"/>
            <p:cNvSpPr/>
            <p:nvPr/>
          </p:nvSpPr>
          <p:spPr>
            <a:xfrm>
              <a:off x="8370411" y="3247771"/>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358" name="object 1358"/>
            <p:cNvSpPr/>
            <p:nvPr/>
          </p:nvSpPr>
          <p:spPr>
            <a:xfrm>
              <a:off x="8370412" y="3240024"/>
              <a:ext cx="79375" cy="8255"/>
            </a:xfrm>
            <a:custGeom>
              <a:avLst/>
              <a:gdLst/>
              <a:ahLst/>
              <a:cxnLst/>
              <a:rect l="l" t="t" r="r" b="b"/>
              <a:pathLst>
                <a:path w="79375" h="8255">
                  <a:moveTo>
                    <a:pt x="0" y="7747"/>
                  </a:moveTo>
                  <a:lnTo>
                    <a:pt x="6858" y="7747"/>
                  </a:lnTo>
                  <a:lnTo>
                    <a:pt x="6858" y="0"/>
                  </a:lnTo>
                  <a:lnTo>
                    <a:pt x="79248" y="0"/>
                  </a:lnTo>
                </a:path>
              </a:pathLst>
            </a:custGeom>
            <a:ln w="3175">
              <a:solidFill>
                <a:srgbClr val="B1B1B1"/>
              </a:solidFill>
            </a:ln>
          </p:spPr>
          <p:txBody>
            <a:bodyPr wrap="square" lIns="0" tIns="0" rIns="0" bIns="0" rtlCol="0"/>
            <a:lstStyle/>
            <a:p>
              <a:endParaRPr/>
            </a:p>
          </p:txBody>
        </p:sp>
        <p:sp>
          <p:nvSpPr>
            <p:cNvPr id="1359" name="object 1359"/>
            <p:cNvSpPr/>
            <p:nvPr/>
          </p:nvSpPr>
          <p:spPr>
            <a:xfrm>
              <a:off x="8449660" y="3240024"/>
              <a:ext cx="29209" cy="15875"/>
            </a:xfrm>
            <a:custGeom>
              <a:avLst/>
              <a:gdLst/>
              <a:ahLst/>
              <a:cxnLst/>
              <a:rect l="l" t="t" r="r" b="b"/>
              <a:pathLst>
                <a:path w="29209" h="15875">
                  <a:moveTo>
                    <a:pt x="0" y="0"/>
                  </a:moveTo>
                  <a:lnTo>
                    <a:pt x="14097" y="0"/>
                  </a:lnTo>
                  <a:lnTo>
                    <a:pt x="14097" y="15621"/>
                  </a:lnTo>
                  <a:lnTo>
                    <a:pt x="21336" y="15621"/>
                  </a:lnTo>
                  <a:lnTo>
                    <a:pt x="21336" y="8127"/>
                  </a:lnTo>
                  <a:lnTo>
                    <a:pt x="28828" y="8127"/>
                  </a:lnTo>
                  <a:lnTo>
                    <a:pt x="28828" y="0"/>
                  </a:lnTo>
                </a:path>
              </a:pathLst>
            </a:custGeom>
            <a:ln w="3175">
              <a:solidFill>
                <a:srgbClr val="B1B1B1"/>
              </a:solidFill>
            </a:ln>
          </p:spPr>
          <p:txBody>
            <a:bodyPr wrap="square" lIns="0" tIns="0" rIns="0" bIns="0" rtlCol="0"/>
            <a:lstStyle/>
            <a:p>
              <a:endParaRPr/>
            </a:p>
          </p:txBody>
        </p:sp>
        <p:sp>
          <p:nvSpPr>
            <p:cNvPr id="1360" name="object 1360"/>
            <p:cNvSpPr/>
            <p:nvPr/>
          </p:nvSpPr>
          <p:spPr>
            <a:xfrm>
              <a:off x="8471249" y="3240023"/>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361" name="object 1361"/>
            <p:cNvSpPr/>
            <p:nvPr/>
          </p:nvSpPr>
          <p:spPr>
            <a:xfrm>
              <a:off x="8449659" y="3232277"/>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362" name="object 1362"/>
            <p:cNvSpPr/>
            <p:nvPr/>
          </p:nvSpPr>
          <p:spPr>
            <a:xfrm>
              <a:off x="8579326" y="3170048"/>
              <a:ext cx="29209" cy="15875"/>
            </a:xfrm>
            <a:custGeom>
              <a:avLst/>
              <a:gdLst/>
              <a:ahLst/>
              <a:cxnLst/>
              <a:rect l="l" t="t" r="r" b="b"/>
              <a:pathLst>
                <a:path w="29209" h="15875">
                  <a:moveTo>
                    <a:pt x="0" y="15620"/>
                  </a:moveTo>
                  <a:lnTo>
                    <a:pt x="28828" y="15620"/>
                  </a:lnTo>
                  <a:lnTo>
                    <a:pt x="28828" y="0"/>
                  </a:lnTo>
                </a:path>
              </a:pathLst>
            </a:custGeom>
            <a:ln w="3175">
              <a:solidFill>
                <a:srgbClr val="B1B1B1"/>
              </a:solidFill>
            </a:ln>
          </p:spPr>
          <p:txBody>
            <a:bodyPr wrap="square" lIns="0" tIns="0" rIns="0" bIns="0" rtlCol="0"/>
            <a:lstStyle/>
            <a:p>
              <a:endParaRPr/>
            </a:p>
          </p:txBody>
        </p:sp>
        <p:sp>
          <p:nvSpPr>
            <p:cNvPr id="1363" name="object 1363"/>
            <p:cNvSpPr/>
            <p:nvPr/>
          </p:nvSpPr>
          <p:spPr>
            <a:xfrm>
              <a:off x="8608154" y="3170047"/>
              <a:ext cx="7620" cy="0"/>
            </a:xfrm>
            <a:custGeom>
              <a:avLst/>
              <a:gdLst/>
              <a:ahLst/>
              <a:cxnLst/>
              <a:rect l="l" t="t" r="r" b="b"/>
              <a:pathLst>
                <a:path w="7620">
                  <a:moveTo>
                    <a:pt x="7239" y="0"/>
                  </a:moveTo>
                  <a:lnTo>
                    <a:pt x="0" y="0"/>
                  </a:lnTo>
                </a:path>
              </a:pathLst>
            </a:custGeom>
            <a:ln w="3175">
              <a:solidFill>
                <a:srgbClr val="B1B1B1"/>
              </a:solidFill>
            </a:ln>
          </p:spPr>
          <p:txBody>
            <a:bodyPr wrap="square" lIns="0" tIns="0" rIns="0" bIns="0" rtlCol="0"/>
            <a:lstStyle/>
            <a:p>
              <a:endParaRPr/>
            </a:p>
          </p:txBody>
        </p:sp>
        <p:sp>
          <p:nvSpPr>
            <p:cNvPr id="1364" name="object 1364"/>
            <p:cNvSpPr/>
            <p:nvPr/>
          </p:nvSpPr>
          <p:spPr>
            <a:xfrm>
              <a:off x="8579325" y="3185668"/>
              <a:ext cx="0" cy="8255"/>
            </a:xfrm>
            <a:custGeom>
              <a:avLst/>
              <a:gdLst/>
              <a:ahLst/>
              <a:cxnLst/>
              <a:rect l="l" t="t" r="r" b="b"/>
              <a:pathLst>
                <a:path h="8255">
                  <a:moveTo>
                    <a:pt x="0" y="7747"/>
                  </a:moveTo>
                  <a:lnTo>
                    <a:pt x="0" y="0"/>
                  </a:lnTo>
                </a:path>
              </a:pathLst>
            </a:custGeom>
            <a:ln w="3175">
              <a:solidFill>
                <a:srgbClr val="B1B1B1"/>
              </a:solidFill>
            </a:ln>
          </p:spPr>
          <p:txBody>
            <a:bodyPr wrap="square" lIns="0" tIns="0" rIns="0" bIns="0" rtlCol="0"/>
            <a:lstStyle/>
            <a:p>
              <a:endParaRPr/>
            </a:p>
          </p:txBody>
        </p:sp>
        <p:sp>
          <p:nvSpPr>
            <p:cNvPr id="1365" name="object 1365"/>
            <p:cNvSpPr/>
            <p:nvPr/>
          </p:nvSpPr>
          <p:spPr>
            <a:xfrm>
              <a:off x="9817196" y="5487542"/>
              <a:ext cx="418465" cy="420370"/>
            </a:xfrm>
            <a:custGeom>
              <a:avLst/>
              <a:gdLst/>
              <a:ahLst/>
              <a:cxnLst/>
              <a:rect l="l" t="t" r="r" b="b"/>
              <a:pathLst>
                <a:path w="418465" h="420370">
                  <a:moveTo>
                    <a:pt x="201675" y="412178"/>
                  </a:moveTo>
                  <a:lnTo>
                    <a:pt x="180085" y="412178"/>
                  </a:lnTo>
                  <a:lnTo>
                    <a:pt x="180085" y="419950"/>
                  </a:lnTo>
                  <a:lnTo>
                    <a:pt x="201675" y="419950"/>
                  </a:lnTo>
                  <a:lnTo>
                    <a:pt x="201675" y="412178"/>
                  </a:lnTo>
                  <a:close/>
                </a:path>
                <a:path w="418465" h="420370">
                  <a:moveTo>
                    <a:pt x="252475" y="412178"/>
                  </a:moveTo>
                  <a:lnTo>
                    <a:pt x="223265" y="412178"/>
                  </a:lnTo>
                  <a:lnTo>
                    <a:pt x="230885" y="419950"/>
                  </a:lnTo>
                  <a:lnTo>
                    <a:pt x="244982" y="419950"/>
                  </a:lnTo>
                  <a:lnTo>
                    <a:pt x="252475" y="412178"/>
                  </a:lnTo>
                  <a:close/>
                </a:path>
                <a:path w="418465" h="420370">
                  <a:moveTo>
                    <a:pt x="266572" y="404075"/>
                  </a:moveTo>
                  <a:lnTo>
                    <a:pt x="165607" y="404075"/>
                  </a:lnTo>
                  <a:lnTo>
                    <a:pt x="165607" y="412178"/>
                  </a:lnTo>
                  <a:lnTo>
                    <a:pt x="259333" y="412178"/>
                  </a:lnTo>
                  <a:lnTo>
                    <a:pt x="266572" y="404075"/>
                  </a:lnTo>
                  <a:close/>
                </a:path>
                <a:path w="418465" h="420370">
                  <a:moveTo>
                    <a:pt x="338962" y="334416"/>
                  </a:moveTo>
                  <a:lnTo>
                    <a:pt x="72135" y="334416"/>
                  </a:lnTo>
                  <a:lnTo>
                    <a:pt x="72135" y="341858"/>
                  </a:lnTo>
                  <a:lnTo>
                    <a:pt x="86232" y="341858"/>
                  </a:lnTo>
                  <a:lnTo>
                    <a:pt x="86232" y="349961"/>
                  </a:lnTo>
                  <a:lnTo>
                    <a:pt x="93852" y="349961"/>
                  </a:lnTo>
                  <a:lnTo>
                    <a:pt x="93852" y="358063"/>
                  </a:lnTo>
                  <a:lnTo>
                    <a:pt x="100710" y="358063"/>
                  </a:lnTo>
                  <a:lnTo>
                    <a:pt x="100710" y="365188"/>
                  </a:lnTo>
                  <a:lnTo>
                    <a:pt x="108203" y="365188"/>
                  </a:lnTo>
                  <a:lnTo>
                    <a:pt x="108203" y="373291"/>
                  </a:lnTo>
                  <a:lnTo>
                    <a:pt x="115188" y="373291"/>
                  </a:lnTo>
                  <a:lnTo>
                    <a:pt x="115188" y="381393"/>
                  </a:lnTo>
                  <a:lnTo>
                    <a:pt x="129920" y="381393"/>
                  </a:lnTo>
                  <a:lnTo>
                    <a:pt x="129920" y="388848"/>
                  </a:lnTo>
                  <a:lnTo>
                    <a:pt x="144017" y="388848"/>
                  </a:lnTo>
                  <a:lnTo>
                    <a:pt x="144017" y="396620"/>
                  </a:lnTo>
                  <a:lnTo>
                    <a:pt x="151510" y="396620"/>
                  </a:lnTo>
                  <a:lnTo>
                    <a:pt x="158368" y="404075"/>
                  </a:lnTo>
                  <a:lnTo>
                    <a:pt x="295401" y="404075"/>
                  </a:lnTo>
                  <a:lnTo>
                    <a:pt x="310133" y="388848"/>
                  </a:lnTo>
                  <a:lnTo>
                    <a:pt x="317118" y="373291"/>
                  </a:lnTo>
                  <a:lnTo>
                    <a:pt x="331469" y="365188"/>
                  </a:lnTo>
                  <a:lnTo>
                    <a:pt x="338962" y="349961"/>
                  </a:lnTo>
                  <a:lnTo>
                    <a:pt x="338962" y="334416"/>
                  </a:lnTo>
                  <a:close/>
                </a:path>
                <a:path w="418465" h="420370">
                  <a:moveTo>
                    <a:pt x="345947" y="311086"/>
                  </a:moveTo>
                  <a:lnTo>
                    <a:pt x="57784" y="311086"/>
                  </a:lnTo>
                  <a:lnTo>
                    <a:pt x="57784" y="334416"/>
                  </a:lnTo>
                  <a:lnTo>
                    <a:pt x="345947" y="334416"/>
                  </a:lnTo>
                  <a:lnTo>
                    <a:pt x="345947" y="311086"/>
                  </a:lnTo>
                  <a:close/>
                </a:path>
                <a:path w="418465" h="420370">
                  <a:moveTo>
                    <a:pt x="338962" y="295528"/>
                  </a:moveTo>
                  <a:lnTo>
                    <a:pt x="28828" y="295528"/>
                  </a:lnTo>
                  <a:lnTo>
                    <a:pt x="35813" y="303301"/>
                  </a:lnTo>
                  <a:lnTo>
                    <a:pt x="43052" y="303301"/>
                  </a:lnTo>
                  <a:lnTo>
                    <a:pt x="43052" y="311086"/>
                  </a:lnTo>
                  <a:lnTo>
                    <a:pt x="338962" y="311086"/>
                  </a:lnTo>
                  <a:lnTo>
                    <a:pt x="338962" y="295528"/>
                  </a:lnTo>
                  <a:close/>
                </a:path>
                <a:path w="418465" h="420370">
                  <a:moveTo>
                    <a:pt x="324357" y="248538"/>
                  </a:moveTo>
                  <a:lnTo>
                    <a:pt x="21335" y="248538"/>
                  </a:lnTo>
                  <a:lnTo>
                    <a:pt x="14096" y="256641"/>
                  </a:lnTo>
                  <a:lnTo>
                    <a:pt x="7238" y="256641"/>
                  </a:lnTo>
                  <a:lnTo>
                    <a:pt x="7238" y="264413"/>
                  </a:lnTo>
                  <a:lnTo>
                    <a:pt x="0" y="264413"/>
                  </a:lnTo>
                  <a:lnTo>
                    <a:pt x="0" y="287743"/>
                  </a:lnTo>
                  <a:lnTo>
                    <a:pt x="7238" y="287743"/>
                  </a:lnTo>
                  <a:lnTo>
                    <a:pt x="7238" y="295528"/>
                  </a:lnTo>
                  <a:lnTo>
                    <a:pt x="331469" y="295528"/>
                  </a:lnTo>
                  <a:lnTo>
                    <a:pt x="331469" y="256641"/>
                  </a:lnTo>
                  <a:lnTo>
                    <a:pt x="324357" y="248538"/>
                  </a:lnTo>
                  <a:close/>
                </a:path>
                <a:path w="418465" h="420370">
                  <a:moveTo>
                    <a:pt x="43052" y="241084"/>
                  </a:moveTo>
                  <a:lnTo>
                    <a:pt x="28828" y="241084"/>
                  </a:lnTo>
                  <a:lnTo>
                    <a:pt x="28828" y="248538"/>
                  </a:lnTo>
                  <a:lnTo>
                    <a:pt x="50545" y="248538"/>
                  </a:lnTo>
                  <a:lnTo>
                    <a:pt x="43052" y="241084"/>
                  </a:lnTo>
                  <a:close/>
                </a:path>
                <a:path w="418465" h="420370">
                  <a:moveTo>
                    <a:pt x="345947" y="131889"/>
                  </a:moveTo>
                  <a:lnTo>
                    <a:pt x="100710" y="131889"/>
                  </a:lnTo>
                  <a:lnTo>
                    <a:pt x="100710" y="147764"/>
                  </a:lnTo>
                  <a:lnTo>
                    <a:pt x="93852" y="147764"/>
                  </a:lnTo>
                  <a:lnTo>
                    <a:pt x="93852" y="162991"/>
                  </a:lnTo>
                  <a:lnTo>
                    <a:pt x="100710" y="171094"/>
                  </a:lnTo>
                  <a:lnTo>
                    <a:pt x="93852" y="171094"/>
                  </a:lnTo>
                  <a:lnTo>
                    <a:pt x="93852" y="178879"/>
                  </a:lnTo>
                  <a:lnTo>
                    <a:pt x="86232" y="178879"/>
                  </a:lnTo>
                  <a:lnTo>
                    <a:pt x="86232" y="186651"/>
                  </a:lnTo>
                  <a:lnTo>
                    <a:pt x="79120" y="186651"/>
                  </a:lnTo>
                  <a:lnTo>
                    <a:pt x="79120" y="194106"/>
                  </a:lnTo>
                  <a:lnTo>
                    <a:pt x="72135" y="194106"/>
                  </a:lnTo>
                  <a:lnTo>
                    <a:pt x="72135" y="202209"/>
                  </a:lnTo>
                  <a:lnTo>
                    <a:pt x="64642" y="202209"/>
                  </a:lnTo>
                  <a:lnTo>
                    <a:pt x="64642" y="209981"/>
                  </a:lnTo>
                  <a:lnTo>
                    <a:pt x="57784" y="209981"/>
                  </a:lnTo>
                  <a:lnTo>
                    <a:pt x="57784" y="241084"/>
                  </a:lnTo>
                  <a:lnTo>
                    <a:pt x="50545" y="241084"/>
                  </a:lnTo>
                  <a:lnTo>
                    <a:pt x="50545" y="248538"/>
                  </a:lnTo>
                  <a:lnTo>
                    <a:pt x="331469" y="248538"/>
                  </a:lnTo>
                  <a:lnTo>
                    <a:pt x="331469" y="233311"/>
                  </a:lnTo>
                  <a:lnTo>
                    <a:pt x="374505" y="233311"/>
                  </a:lnTo>
                  <a:lnTo>
                    <a:pt x="389254" y="217436"/>
                  </a:lnTo>
                  <a:lnTo>
                    <a:pt x="396366" y="217436"/>
                  </a:lnTo>
                  <a:lnTo>
                    <a:pt x="418083" y="194106"/>
                  </a:lnTo>
                  <a:lnTo>
                    <a:pt x="418083" y="162991"/>
                  </a:lnTo>
                  <a:lnTo>
                    <a:pt x="403605" y="147764"/>
                  </a:lnTo>
                  <a:lnTo>
                    <a:pt x="389254" y="139661"/>
                  </a:lnTo>
                  <a:lnTo>
                    <a:pt x="345947" y="139661"/>
                  </a:lnTo>
                  <a:lnTo>
                    <a:pt x="345947" y="131889"/>
                  </a:lnTo>
                  <a:close/>
                </a:path>
                <a:path w="418465" h="420370">
                  <a:moveTo>
                    <a:pt x="374505" y="233311"/>
                  </a:moveTo>
                  <a:lnTo>
                    <a:pt x="345947" y="233311"/>
                  </a:lnTo>
                  <a:lnTo>
                    <a:pt x="367283" y="241084"/>
                  </a:lnTo>
                  <a:lnTo>
                    <a:pt x="374505" y="233311"/>
                  </a:lnTo>
                  <a:close/>
                </a:path>
                <a:path w="418465" h="420370">
                  <a:moveTo>
                    <a:pt x="374776" y="131889"/>
                  </a:moveTo>
                  <a:lnTo>
                    <a:pt x="353186" y="131889"/>
                  </a:lnTo>
                  <a:lnTo>
                    <a:pt x="353186" y="139661"/>
                  </a:lnTo>
                  <a:lnTo>
                    <a:pt x="374776" y="139661"/>
                  </a:lnTo>
                  <a:lnTo>
                    <a:pt x="374776" y="131889"/>
                  </a:lnTo>
                  <a:close/>
                </a:path>
                <a:path w="418465" h="420370">
                  <a:moveTo>
                    <a:pt x="317118" y="116331"/>
                  </a:moveTo>
                  <a:lnTo>
                    <a:pt x="108203" y="116331"/>
                  </a:lnTo>
                  <a:lnTo>
                    <a:pt x="108203" y="131889"/>
                  </a:lnTo>
                  <a:lnTo>
                    <a:pt x="338962" y="131889"/>
                  </a:lnTo>
                  <a:lnTo>
                    <a:pt x="338962" y="124434"/>
                  </a:lnTo>
                  <a:lnTo>
                    <a:pt x="317118" y="124434"/>
                  </a:lnTo>
                  <a:lnTo>
                    <a:pt x="317118" y="116331"/>
                  </a:lnTo>
                  <a:close/>
                </a:path>
                <a:path w="418465" h="420370">
                  <a:moveTo>
                    <a:pt x="295401" y="108889"/>
                  </a:moveTo>
                  <a:lnTo>
                    <a:pt x="137032" y="108889"/>
                  </a:lnTo>
                  <a:lnTo>
                    <a:pt x="137032" y="116331"/>
                  </a:lnTo>
                  <a:lnTo>
                    <a:pt x="295401" y="116331"/>
                  </a:lnTo>
                  <a:lnTo>
                    <a:pt x="295401" y="108889"/>
                  </a:lnTo>
                  <a:close/>
                </a:path>
                <a:path w="418465" h="420370">
                  <a:moveTo>
                    <a:pt x="281050" y="93344"/>
                  </a:moveTo>
                  <a:lnTo>
                    <a:pt x="151510" y="93344"/>
                  </a:lnTo>
                  <a:lnTo>
                    <a:pt x="151510" y="108889"/>
                  </a:lnTo>
                  <a:lnTo>
                    <a:pt x="288543" y="108889"/>
                  </a:lnTo>
                  <a:lnTo>
                    <a:pt x="288543" y="101104"/>
                  </a:lnTo>
                  <a:lnTo>
                    <a:pt x="281050" y="101104"/>
                  </a:lnTo>
                  <a:lnTo>
                    <a:pt x="281050" y="93344"/>
                  </a:lnTo>
                  <a:close/>
                </a:path>
                <a:path w="418465" h="420370">
                  <a:moveTo>
                    <a:pt x="266572" y="62229"/>
                  </a:moveTo>
                  <a:lnTo>
                    <a:pt x="173100" y="62229"/>
                  </a:lnTo>
                  <a:lnTo>
                    <a:pt x="173100" y="77469"/>
                  </a:lnTo>
                  <a:lnTo>
                    <a:pt x="165607" y="77469"/>
                  </a:lnTo>
                  <a:lnTo>
                    <a:pt x="165607" y="85597"/>
                  </a:lnTo>
                  <a:lnTo>
                    <a:pt x="158368" y="85597"/>
                  </a:lnTo>
                  <a:lnTo>
                    <a:pt x="158368" y="93344"/>
                  </a:lnTo>
                  <a:lnTo>
                    <a:pt x="273811" y="93344"/>
                  </a:lnTo>
                  <a:lnTo>
                    <a:pt x="273811" y="70357"/>
                  </a:lnTo>
                  <a:lnTo>
                    <a:pt x="266572" y="70357"/>
                  </a:lnTo>
                  <a:lnTo>
                    <a:pt x="266572" y="62229"/>
                  </a:lnTo>
                  <a:close/>
                </a:path>
                <a:path w="418465" h="420370">
                  <a:moveTo>
                    <a:pt x="259333" y="54101"/>
                  </a:moveTo>
                  <a:lnTo>
                    <a:pt x="165607" y="54101"/>
                  </a:lnTo>
                  <a:lnTo>
                    <a:pt x="165607" y="62229"/>
                  </a:lnTo>
                  <a:lnTo>
                    <a:pt x="259333" y="62229"/>
                  </a:lnTo>
                  <a:lnTo>
                    <a:pt x="259333" y="54101"/>
                  </a:lnTo>
                  <a:close/>
                </a:path>
                <a:path w="418465" h="420370">
                  <a:moveTo>
                    <a:pt x="252475" y="46608"/>
                  </a:moveTo>
                  <a:lnTo>
                    <a:pt x="173100" y="46608"/>
                  </a:lnTo>
                  <a:lnTo>
                    <a:pt x="173100" y="54101"/>
                  </a:lnTo>
                  <a:lnTo>
                    <a:pt x="252475" y="54101"/>
                  </a:lnTo>
                  <a:lnTo>
                    <a:pt x="252475" y="46608"/>
                  </a:lnTo>
                  <a:close/>
                </a:path>
                <a:path w="418465" h="420370">
                  <a:moveTo>
                    <a:pt x="223265" y="15239"/>
                  </a:moveTo>
                  <a:lnTo>
                    <a:pt x="173100" y="15239"/>
                  </a:lnTo>
                  <a:lnTo>
                    <a:pt x="173100" y="38861"/>
                  </a:lnTo>
                  <a:lnTo>
                    <a:pt x="165607" y="38861"/>
                  </a:lnTo>
                  <a:lnTo>
                    <a:pt x="165607" y="46608"/>
                  </a:lnTo>
                  <a:lnTo>
                    <a:pt x="216153" y="46608"/>
                  </a:lnTo>
                  <a:lnTo>
                    <a:pt x="216153" y="23367"/>
                  </a:lnTo>
                  <a:lnTo>
                    <a:pt x="223265" y="23367"/>
                  </a:lnTo>
                  <a:lnTo>
                    <a:pt x="223265" y="15239"/>
                  </a:lnTo>
                  <a:close/>
                </a:path>
                <a:path w="418465" h="420370">
                  <a:moveTo>
                    <a:pt x="244982" y="38861"/>
                  </a:moveTo>
                  <a:lnTo>
                    <a:pt x="237997" y="38861"/>
                  </a:lnTo>
                  <a:lnTo>
                    <a:pt x="230885" y="46608"/>
                  </a:lnTo>
                  <a:lnTo>
                    <a:pt x="244982" y="46608"/>
                  </a:lnTo>
                  <a:lnTo>
                    <a:pt x="244982" y="38861"/>
                  </a:lnTo>
                  <a:close/>
                </a:path>
                <a:path w="418465" h="420370">
                  <a:moveTo>
                    <a:pt x="230885" y="15239"/>
                  </a:moveTo>
                  <a:lnTo>
                    <a:pt x="223265" y="15239"/>
                  </a:lnTo>
                  <a:lnTo>
                    <a:pt x="223265" y="23367"/>
                  </a:lnTo>
                  <a:lnTo>
                    <a:pt x="230885" y="23367"/>
                  </a:lnTo>
                  <a:lnTo>
                    <a:pt x="230885" y="15239"/>
                  </a:lnTo>
                  <a:close/>
                </a:path>
                <a:path w="418465" h="420370">
                  <a:moveTo>
                    <a:pt x="237997" y="7492"/>
                  </a:moveTo>
                  <a:lnTo>
                    <a:pt x="180085" y="7492"/>
                  </a:lnTo>
                  <a:lnTo>
                    <a:pt x="180085" y="15239"/>
                  </a:lnTo>
                  <a:lnTo>
                    <a:pt x="237997" y="15239"/>
                  </a:lnTo>
                  <a:lnTo>
                    <a:pt x="237997" y="7492"/>
                  </a:lnTo>
                  <a:close/>
                </a:path>
                <a:path w="418465" h="420370">
                  <a:moveTo>
                    <a:pt x="216153" y="0"/>
                  </a:moveTo>
                  <a:lnTo>
                    <a:pt x="194817" y="0"/>
                  </a:lnTo>
                  <a:lnTo>
                    <a:pt x="187578" y="7492"/>
                  </a:lnTo>
                  <a:lnTo>
                    <a:pt x="223265" y="7492"/>
                  </a:lnTo>
                  <a:lnTo>
                    <a:pt x="216153" y="0"/>
                  </a:lnTo>
                  <a:close/>
                </a:path>
              </a:pathLst>
            </a:custGeom>
            <a:solidFill>
              <a:srgbClr val="FFFFFF"/>
            </a:solidFill>
          </p:spPr>
          <p:txBody>
            <a:bodyPr wrap="square" lIns="0" tIns="0" rIns="0" bIns="0" rtlCol="0"/>
            <a:lstStyle/>
            <a:p>
              <a:endParaRPr/>
            </a:p>
          </p:txBody>
        </p:sp>
        <p:sp>
          <p:nvSpPr>
            <p:cNvPr id="1366" name="object 1366"/>
            <p:cNvSpPr/>
            <p:nvPr/>
          </p:nvSpPr>
          <p:spPr>
            <a:xfrm>
              <a:off x="9816306" y="5494401"/>
              <a:ext cx="189230" cy="274002"/>
            </a:xfrm>
            <a:prstGeom prst="rect">
              <a:avLst/>
            </a:prstGeom>
            <a:blipFill>
              <a:blip r:embed="rId16" cstate="print"/>
              <a:stretch>
                <a:fillRect/>
              </a:stretch>
            </a:blipFill>
          </p:spPr>
          <p:txBody>
            <a:bodyPr wrap="square" lIns="0" tIns="0" rIns="0" bIns="0" rtlCol="0"/>
            <a:lstStyle/>
            <a:p>
              <a:endParaRPr/>
            </a:p>
          </p:txBody>
        </p:sp>
        <p:sp>
          <p:nvSpPr>
            <p:cNvPr id="1367" name="object 1367"/>
            <p:cNvSpPr/>
            <p:nvPr/>
          </p:nvSpPr>
          <p:spPr>
            <a:xfrm>
              <a:off x="10004647" y="5526405"/>
              <a:ext cx="231140" cy="381635"/>
            </a:xfrm>
            <a:custGeom>
              <a:avLst/>
              <a:gdLst/>
              <a:ahLst/>
              <a:cxnLst/>
              <a:rect l="l" t="t" r="r" b="b"/>
              <a:pathLst>
                <a:path w="231140" h="381635">
                  <a:moveTo>
                    <a:pt x="0" y="381088"/>
                  </a:moveTo>
                  <a:lnTo>
                    <a:pt x="14097" y="381088"/>
                  </a:lnTo>
                  <a:lnTo>
                    <a:pt x="14097" y="373316"/>
                  </a:lnTo>
                  <a:lnTo>
                    <a:pt x="35813" y="373316"/>
                  </a:lnTo>
                  <a:lnTo>
                    <a:pt x="43306" y="381088"/>
                  </a:lnTo>
                  <a:lnTo>
                    <a:pt x="57403" y="381088"/>
                  </a:lnTo>
                  <a:lnTo>
                    <a:pt x="64897" y="373316"/>
                  </a:lnTo>
                  <a:lnTo>
                    <a:pt x="71881" y="373316"/>
                  </a:lnTo>
                  <a:lnTo>
                    <a:pt x="78993" y="365213"/>
                  </a:lnTo>
                  <a:lnTo>
                    <a:pt x="107950" y="365213"/>
                  </a:lnTo>
                  <a:lnTo>
                    <a:pt x="122681" y="349986"/>
                  </a:lnTo>
                  <a:lnTo>
                    <a:pt x="129539" y="334429"/>
                  </a:lnTo>
                  <a:lnTo>
                    <a:pt x="144017" y="326326"/>
                  </a:lnTo>
                  <a:lnTo>
                    <a:pt x="151510" y="311099"/>
                  </a:lnTo>
                  <a:lnTo>
                    <a:pt x="151510" y="295554"/>
                  </a:lnTo>
                  <a:lnTo>
                    <a:pt x="158495" y="295554"/>
                  </a:lnTo>
                  <a:lnTo>
                    <a:pt x="158495" y="272224"/>
                  </a:lnTo>
                  <a:lnTo>
                    <a:pt x="151510" y="272224"/>
                  </a:lnTo>
                  <a:lnTo>
                    <a:pt x="151510" y="256667"/>
                  </a:lnTo>
                  <a:lnTo>
                    <a:pt x="144017" y="256667"/>
                  </a:lnTo>
                  <a:lnTo>
                    <a:pt x="144017" y="217779"/>
                  </a:lnTo>
                  <a:lnTo>
                    <a:pt x="136778" y="209677"/>
                  </a:lnTo>
                  <a:lnTo>
                    <a:pt x="144017" y="209677"/>
                  </a:lnTo>
                  <a:lnTo>
                    <a:pt x="144017" y="194449"/>
                  </a:lnTo>
                  <a:lnTo>
                    <a:pt x="158495" y="194449"/>
                  </a:lnTo>
                  <a:lnTo>
                    <a:pt x="179831" y="202222"/>
                  </a:lnTo>
                  <a:lnTo>
                    <a:pt x="201802" y="178574"/>
                  </a:lnTo>
                  <a:lnTo>
                    <a:pt x="208914" y="178574"/>
                  </a:lnTo>
                  <a:lnTo>
                    <a:pt x="230631" y="155244"/>
                  </a:lnTo>
                  <a:lnTo>
                    <a:pt x="230631" y="124129"/>
                  </a:lnTo>
                  <a:lnTo>
                    <a:pt x="216153" y="108902"/>
                  </a:lnTo>
                  <a:lnTo>
                    <a:pt x="201802" y="100799"/>
                  </a:lnTo>
                  <a:lnTo>
                    <a:pt x="187325" y="100799"/>
                  </a:lnTo>
                  <a:lnTo>
                    <a:pt x="187325" y="93027"/>
                  </a:lnTo>
                  <a:lnTo>
                    <a:pt x="165607" y="93027"/>
                  </a:lnTo>
                  <a:lnTo>
                    <a:pt x="165607" y="100799"/>
                  </a:lnTo>
                  <a:lnTo>
                    <a:pt x="158495" y="100799"/>
                  </a:lnTo>
                  <a:lnTo>
                    <a:pt x="158495" y="93027"/>
                  </a:lnTo>
                  <a:lnTo>
                    <a:pt x="151510" y="93027"/>
                  </a:lnTo>
                  <a:lnTo>
                    <a:pt x="151510" y="85572"/>
                  </a:lnTo>
                  <a:lnTo>
                    <a:pt x="129539" y="85572"/>
                  </a:lnTo>
                  <a:lnTo>
                    <a:pt x="129539" y="77470"/>
                  </a:lnTo>
                  <a:lnTo>
                    <a:pt x="107950" y="77470"/>
                  </a:lnTo>
                  <a:lnTo>
                    <a:pt x="107950" y="70027"/>
                  </a:lnTo>
                  <a:lnTo>
                    <a:pt x="100964" y="70027"/>
                  </a:lnTo>
                  <a:lnTo>
                    <a:pt x="100964" y="62242"/>
                  </a:lnTo>
                  <a:lnTo>
                    <a:pt x="93472" y="62242"/>
                  </a:lnTo>
                  <a:lnTo>
                    <a:pt x="93472" y="54483"/>
                  </a:lnTo>
                  <a:lnTo>
                    <a:pt x="86232" y="54483"/>
                  </a:lnTo>
                  <a:lnTo>
                    <a:pt x="86232" y="31496"/>
                  </a:lnTo>
                  <a:lnTo>
                    <a:pt x="78993" y="31496"/>
                  </a:lnTo>
                  <a:lnTo>
                    <a:pt x="78993" y="23368"/>
                  </a:lnTo>
                  <a:lnTo>
                    <a:pt x="71881" y="23368"/>
                  </a:lnTo>
                  <a:lnTo>
                    <a:pt x="71881" y="15240"/>
                  </a:lnTo>
                  <a:lnTo>
                    <a:pt x="64897" y="15240"/>
                  </a:lnTo>
                  <a:lnTo>
                    <a:pt x="64897" y="7747"/>
                  </a:lnTo>
                  <a:lnTo>
                    <a:pt x="57403" y="7747"/>
                  </a:lnTo>
                  <a:lnTo>
                    <a:pt x="57403" y="0"/>
                  </a:lnTo>
                  <a:lnTo>
                    <a:pt x="50545" y="0"/>
                  </a:lnTo>
                  <a:lnTo>
                    <a:pt x="43306" y="7747"/>
                  </a:lnTo>
                  <a:lnTo>
                    <a:pt x="28575" y="7747"/>
                  </a:lnTo>
                  <a:lnTo>
                    <a:pt x="28575" y="0"/>
                  </a:lnTo>
                </a:path>
              </a:pathLst>
            </a:custGeom>
            <a:ln w="3175">
              <a:solidFill>
                <a:srgbClr val="B1B1B1"/>
              </a:solidFill>
            </a:ln>
          </p:spPr>
          <p:txBody>
            <a:bodyPr wrap="square" lIns="0" tIns="0" rIns="0" bIns="0" rtlCol="0"/>
            <a:lstStyle/>
            <a:p>
              <a:endParaRPr/>
            </a:p>
          </p:txBody>
        </p:sp>
        <p:sp>
          <p:nvSpPr>
            <p:cNvPr id="1368" name="object 1368"/>
            <p:cNvSpPr/>
            <p:nvPr/>
          </p:nvSpPr>
          <p:spPr>
            <a:xfrm>
              <a:off x="10033475" y="5510911"/>
              <a:ext cx="7620" cy="15875"/>
            </a:xfrm>
            <a:custGeom>
              <a:avLst/>
              <a:gdLst/>
              <a:ahLst/>
              <a:cxnLst/>
              <a:rect l="l" t="t" r="r" b="b"/>
              <a:pathLst>
                <a:path w="7620" h="15875">
                  <a:moveTo>
                    <a:pt x="0" y="15493"/>
                  </a:moveTo>
                  <a:lnTo>
                    <a:pt x="0" y="0"/>
                  </a:lnTo>
                  <a:lnTo>
                    <a:pt x="7238" y="0"/>
                  </a:lnTo>
                </a:path>
              </a:pathLst>
            </a:custGeom>
            <a:ln w="3175">
              <a:solidFill>
                <a:srgbClr val="B1B1B1"/>
              </a:solidFill>
            </a:ln>
          </p:spPr>
          <p:txBody>
            <a:bodyPr wrap="square" lIns="0" tIns="0" rIns="0" bIns="0" rtlCol="0"/>
            <a:lstStyle/>
            <a:p>
              <a:endParaRPr/>
            </a:p>
          </p:txBody>
        </p:sp>
        <p:sp>
          <p:nvSpPr>
            <p:cNvPr id="1369" name="object 1369"/>
            <p:cNvSpPr/>
            <p:nvPr/>
          </p:nvSpPr>
          <p:spPr>
            <a:xfrm>
              <a:off x="10004648" y="5487543"/>
              <a:ext cx="52705" cy="23495"/>
            </a:xfrm>
            <a:custGeom>
              <a:avLst/>
              <a:gdLst/>
              <a:ahLst/>
              <a:cxnLst/>
              <a:rect l="l" t="t" r="r" b="b"/>
              <a:pathLst>
                <a:path w="52704" h="23495">
                  <a:moveTo>
                    <a:pt x="36956" y="23367"/>
                  </a:moveTo>
                  <a:lnTo>
                    <a:pt x="44703" y="23367"/>
                  </a:lnTo>
                  <a:lnTo>
                    <a:pt x="44703" y="15239"/>
                  </a:lnTo>
                  <a:lnTo>
                    <a:pt x="52197" y="15239"/>
                  </a:lnTo>
                  <a:lnTo>
                    <a:pt x="52197" y="7492"/>
                  </a:lnTo>
                  <a:lnTo>
                    <a:pt x="36956" y="7492"/>
                  </a:lnTo>
                  <a:lnTo>
                    <a:pt x="29463" y="0"/>
                  </a:lnTo>
                  <a:lnTo>
                    <a:pt x="7492" y="0"/>
                  </a:lnTo>
                  <a:lnTo>
                    <a:pt x="0" y="7492"/>
                  </a:lnTo>
                </a:path>
              </a:pathLst>
            </a:custGeom>
            <a:ln w="3175">
              <a:solidFill>
                <a:srgbClr val="B1B1B1"/>
              </a:solidFill>
            </a:ln>
          </p:spPr>
          <p:txBody>
            <a:bodyPr wrap="square" lIns="0" tIns="0" rIns="0" bIns="0" rtlCol="0"/>
            <a:lstStyle/>
            <a:p>
              <a:endParaRPr/>
            </a:p>
          </p:txBody>
        </p:sp>
        <p:sp>
          <p:nvSpPr>
            <p:cNvPr id="1370" name="object 1370"/>
            <p:cNvSpPr/>
            <p:nvPr/>
          </p:nvSpPr>
          <p:spPr>
            <a:xfrm>
              <a:off x="10040714" y="5503165"/>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371" name="object 1371"/>
            <p:cNvSpPr/>
            <p:nvPr/>
          </p:nvSpPr>
          <p:spPr>
            <a:xfrm>
              <a:off x="10004647" y="5487543"/>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372" name="object 1372"/>
            <p:cNvSpPr/>
            <p:nvPr/>
          </p:nvSpPr>
          <p:spPr>
            <a:xfrm>
              <a:off x="10033475" y="5526404"/>
              <a:ext cx="7620" cy="0"/>
            </a:xfrm>
            <a:custGeom>
              <a:avLst/>
              <a:gdLst/>
              <a:ahLst/>
              <a:cxnLst/>
              <a:rect l="l" t="t" r="r" b="b"/>
              <a:pathLst>
                <a:path w="7620">
                  <a:moveTo>
                    <a:pt x="7238" y="0"/>
                  </a:moveTo>
                  <a:lnTo>
                    <a:pt x="0" y="0"/>
                  </a:lnTo>
                </a:path>
              </a:pathLst>
            </a:custGeom>
            <a:ln w="3175">
              <a:solidFill>
                <a:srgbClr val="B1B1B1"/>
              </a:solidFill>
            </a:ln>
          </p:spPr>
          <p:txBody>
            <a:bodyPr wrap="square" lIns="0" tIns="0" rIns="0" bIns="0" rtlCol="0"/>
            <a:lstStyle/>
            <a:p>
              <a:endParaRPr/>
            </a:p>
          </p:txBody>
        </p:sp>
        <p:sp>
          <p:nvSpPr>
            <p:cNvPr id="1373" name="object 1373"/>
            <p:cNvSpPr/>
            <p:nvPr/>
          </p:nvSpPr>
          <p:spPr>
            <a:xfrm>
              <a:off x="9810084" y="5766626"/>
              <a:ext cx="195453" cy="148653"/>
            </a:xfrm>
            <a:prstGeom prst="rect">
              <a:avLst/>
            </a:prstGeom>
            <a:blipFill>
              <a:blip r:embed="rId17" cstate="print"/>
              <a:stretch>
                <a:fillRect/>
              </a:stretch>
            </a:blipFill>
          </p:spPr>
          <p:txBody>
            <a:bodyPr wrap="square" lIns="0" tIns="0" rIns="0" bIns="0" rtlCol="0"/>
            <a:lstStyle/>
            <a:p>
              <a:endParaRPr/>
            </a:p>
          </p:txBody>
        </p:sp>
        <p:sp>
          <p:nvSpPr>
            <p:cNvPr id="1374" name="object 1374"/>
            <p:cNvSpPr/>
            <p:nvPr/>
          </p:nvSpPr>
          <p:spPr>
            <a:xfrm>
              <a:off x="8601043" y="2906776"/>
              <a:ext cx="1374775" cy="1126490"/>
            </a:xfrm>
            <a:custGeom>
              <a:avLst/>
              <a:gdLst/>
              <a:ahLst/>
              <a:cxnLst/>
              <a:rect l="l" t="t" r="r" b="b"/>
              <a:pathLst>
                <a:path w="1374775" h="1126489">
                  <a:moveTo>
                    <a:pt x="870585" y="1111250"/>
                  </a:moveTo>
                  <a:lnTo>
                    <a:pt x="827659" y="1111250"/>
                  </a:lnTo>
                  <a:lnTo>
                    <a:pt x="827659" y="1120140"/>
                  </a:lnTo>
                  <a:lnTo>
                    <a:pt x="849249" y="1120140"/>
                  </a:lnTo>
                  <a:lnTo>
                    <a:pt x="849249" y="1126490"/>
                  </a:lnTo>
                  <a:lnTo>
                    <a:pt x="870585" y="1126490"/>
                  </a:lnTo>
                  <a:lnTo>
                    <a:pt x="870585" y="1111250"/>
                  </a:lnTo>
                  <a:close/>
                </a:path>
                <a:path w="1374775" h="1126489">
                  <a:moveTo>
                    <a:pt x="647573" y="1103630"/>
                  </a:moveTo>
                  <a:lnTo>
                    <a:pt x="633476" y="1103630"/>
                  </a:lnTo>
                  <a:lnTo>
                    <a:pt x="633476" y="1111250"/>
                  </a:lnTo>
                  <a:lnTo>
                    <a:pt x="647573" y="1111250"/>
                  </a:lnTo>
                  <a:lnTo>
                    <a:pt x="647573" y="1103630"/>
                  </a:lnTo>
                  <a:close/>
                </a:path>
                <a:path w="1374775" h="1126489">
                  <a:moveTo>
                    <a:pt x="791972" y="1103630"/>
                  </a:moveTo>
                  <a:lnTo>
                    <a:pt x="784479" y="1103630"/>
                  </a:lnTo>
                  <a:lnTo>
                    <a:pt x="784479" y="1111250"/>
                  </a:lnTo>
                  <a:lnTo>
                    <a:pt x="791972" y="1111250"/>
                  </a:lnTo>
                  <a:lnTo>
                    <a:pt x="791972" y="1103630"/>
                  </a:lnTo>
                  <a:close/>
                </a:path>
                <a:path w="1374775" h="1126489">
                  <a:moveTo>
                    <a:pt x="806069" y="1103630"/>
                  </a:moveTo>
                  <a:lnTo>
                    <a:pt x="798576" y="1103630"/>
                  </a:lnTo>
                  <a:lnTo>
                    <a:pt x="798576" y="1111250"/>
                  </a:lnTo>
                  <a:lnTo>
                    <a:pt x="806069" y="1111250"/>
                  </a:lnTo>
                  <a:lnTo>
                    <a:pt x="806069" y="1103630"/>
                  </a:lnTo>
                  <a:close/>
                </a:path>
                <a:path w="1374775" h="1126489">
                  <a:moveTo>
                    <a:pt x="885317" y="1103630"/>
                  </a:moveTo>
                  <a:lnTo>
                    <a:pt x="813562" y="1103630"/>
                  </a:lnTo>
                  <a:lnTo>
                    <a:pt x="813562" y="1111250"/>
                  </a:lnTo>
                  <a:lnTo>
                    <a:pt x="892429" y="1111250"/>
                  </a:lnTo>
                  <a:lnTo>
                    <a:pt x="885317" y="1103630"/>
                  </a:lnTo>
                  <a:close/>
                </a:path>
                <a:path w="1374775" h="1126489">
                  <a:moveTo>
                    <a:pt x="741172" y="1064260"/>
                  </a:moveTo>
                  <a:lnTo>
                    <a:pt x="633476" y="1064260"/>
                  </a:lnTo>
                  <a:lnTo>
                    <a:pt x="633476" y="1073150"/>
                  </a:lnTo>
                  <a:lnTo>
                    <a:pt x="625983" y="1080770"/>
                  </a:lnTo>
                  <a:lnTo>
                    <a:pt x="625983" y="1096010"/>
                  </a:lnTo>
                  <a:lnTo>
                    <a:pt x="618490" y="1103630"/>
                  </a:lnTo>
                  <a:lnTo>
                    <a:pt x="655066" y="1103630"/>
                  </a:lnTo>
                  <a:lnTo>
                    <a:pt x="655066" y="1096010"/>
                  </a:lnTo>
                  <a:lnTo>
                    <a:pt x="662051" y="1096010"/>
                  </a:lnTo>
                  <a:lnTo>
                    <a:pt x="662051" y="1088390"/>
                  </a:lnTo>
                  <a:lnTo>
                    <a:pt x="719328" y="1088390"/>
                  </a:lnTo>
                  <a:lnTo>
                    <a:pt x="719328" y="1080770"/>
                  </a:lnTo>
                  <a:lnTo>
                    <a:pt x="741172" y="1080770"/>
                  </a:lnTo>
                  <a:lnTo>
                    <a:pt x="741172" y="1064260"/>
                  </a:lnTo>
                  <a:close/>
                </a:path>
                <a:path w="1374775" h="1126489">
                  <a:moveTo>
                    <a:pt x="899668" y="1096010"/>
                  </a:moveTo>
                  <a:lnTo>
                    <a:pt x="755904" y="1096010"/>
                  </a:lnTo>
                  <a:lnTo>
                    <a:pt x="755904" y="1103630"/>
                  </a:lnTo>
                  <a:lnTo>
                    <a:pt x="899668" y="1103630"/>
                  </a:lnTo>
                  <a:lnTo>
                    <a:pt x="899668" y="1096010"/>
                  </a:lnTo>
                  <a:close/>
                </a:path>
                <a:path w="1374775" h="1126489">
                  <a:moveTo>
                    <a:pt x="1173353" y="971550"/>
                  </a:moveTo>
                  <a:lnTo>
                    <a:pt x="604393" y="971550"/>
                  </a:lnTo>
                  <a:lnTo>
                    <a:pt x="604393" y="1018540"/>
                  </a:lnTo>
                  <a:lnTo>
                    <a:pt x="611886" y="1018540"/>
                  </a:lnTo>
                  <a:lnTo>
                    <a:pt x="611886" y="1026160"/>
                  </a:lnTo>
                  <a:lnTo>
                    <a:pt x="625983" y="1026160"/>
                  </a:lnTo>
                  <a:lnTo>
                    <a:pt x="625983" y="1064260"/>
                  </a:lnTo>
                  <a:lnTo>
                    <a:pt x="748411" y="1064260"/>
                  </a:lnTo>
                  <a:lnTo>
                    <a:pt x="748411" y="1080770"/>
                  </a:lnTo>
                  <a:lnTo>
                    <a:pt x="755904" y="1080770"/>
                  </a:lnTo>
                  <a:lnTo>
                    <a:pt x="755904" y="1088390"/>
                  </a:lnTo>
                  <a:lnTo>
                    <a:pt x="762762" y="1088390"/>
                  </a:lnTo>
                  <a:lnTo>
                    <a:pt x="762762" y="1096010"/>
                  </a:lnTo>
                  <a:lnTo>
                    <a:pt x="935736" y="1096010"/>
                  </a:lnTo>
                  <a:lnTo>
                    <a:pt x="935736" y="1103630"/>
                  </a:lnTo>
                  <a:lnTo>
                    <a:pt x="943229" y="1103630"/>
                  </a:lnTo>
                  <a:lnTo>
                    <a:pt x="943229" y="1057910"/>
                  </a:lnTo>
                  <a:lnTo>
                    <a:pt x="949833" y="1057910"/>
                  </a:lnTo>
                  <a:lnTo>
                    <a:pt x="949833" y="1050290"/>
                  </a:lnTo>
                  <a:lnTo>
                    <a:pt x="964438" y="1050290"/>
                  </a:lnTo>
                  <a:lnTo>
                    <a:pt x="964438" y="1033780"/>
                  </a:lnTo>
                  <a:lnTo>
                    <a:pt x="949833" y="1033780"/>
                  </a:lnTo>
                  <a:lnTo>
                    <a:pt x="949833" y="1010920"/>
                  </a:lnTo>
                  <a:lnTo>
                    <a:pt x="957326" y="1010920"/>
                  </a:lnTo>
                  <a:lnTo>
                    <a:pt x="957326" y="1003300"/>
                  </a:lnTo>
                  <a:lnTo>
                    <a:pt x="1101344" y="1003300"/>
                  </a:lnTo>
                  <a:lnTo>
                    <a:pt x="1101344" y="995680"/>
                  </a:lnTo>
                  <a:lnTo>
                    <a:pt x="1159002" y="995680"/>
                  </a:lnTo>
                  <a:lnTo>
                    <a:pt x="1159002" y="988060"/>
                  </a:lnTo>
                  <a:lnTo>
                    <a:pt x="1166114" y="988060"/>
                  </a:lnTo>
                  <a:lnTo>
                    <a:pt x="1166114" y="979170"/>
                  </a:lnTo>
                  <a:lnTo>
                    <a:pt x="1173353" y="971550"/>
                  </a:lnTo>
                  <a:close/>
                </a:path>
                <a:path w="1374775" h="1126489">
                  <a:moveTo>
                    <a:pt x="683641" y="1088390"/>
                  </a:moveTo>
                  <a:lnTo>
                    <a:pt x="662051" y="1088390"/>
                  </a:lnTo>
                  <a:lnTo>
                    <a:pt x="669163" y="1096010"/>
                  </a:lnTo>
                  <a:lnTo>
                    <a:pt x="683641" y="1096010"/>
                  </a:lnTo>
                  <a:lnTo>
                    <a:pt x="683641" y="1088390"/>
                  </a:lnTo>
                  <a:close/>
                </a:path>
                <a:path w="1374775" h="1126489">
                  <a:moveTo>
                    <a:pt x="734314" y="1080770"/>
                  </a:moveTo>
                  <a:lnTo>
                    <a:pt x="726821" y="1080770"/>
                  </a:lnTo>
                  <a:lnTo>
                    <a:pt x="726821" y="1088390"/>
                  </a:lnTo>
                  <a:lnTo>
                    <a:pt x="734314" y="1080770"/>
                  </a:lnTo>
                  <a:close/>
                </a:path>
                <a:path w="1374775" h="1126489">
                  <a:moveTo>
                    <a:pt x="525145" y="1003300"/>
                  </a:moveTo>
                  <a:lnTo>
                    <a:pt x="489077" y="1003300"/>
                  </a:lnTo>
                  <a:lnTo>
                    <a:pt x="489077" y="1010920"/>
                  </a:lnTo>
                  <a:lnTo>
                    <a:pt x="496316" y="1010920"/>
                  </a:lnTo>
                  <a:lnTo>
                    <a:pt x="496316" y="1041400"/>
                  </a:lnTo>
                  <a:lnTo>
                    <a:pt x="503809" y="1041400"/>
                  </a:lnTo>
                  <a:lnTo>
                    <a:pt x="503809" y="1050290"/>
                  </a:lnTo>
                  <a:lnTo>
                    <a:pt x="517906" y="1050290"/>
                  </a:lnTo>
                  <a:lnTo>
                    <a:pt x="517906" y="1057910"/>
                  </a:lnTo>
                  <a:lnTo>
                    <a:pt x="525145" y="1057910"/>
                  </a:lnTo>
                  <a:lnTo>
                    <a:pt x="525145" y="1003300"/>
                  </a:lnTo>
                  <a:close/>
                </a:path>
                <a:path w="1374775" h="1126489">
                  <a:moveTo>
                    <a:pt x="410210" y="1018540"/>
                  </a:moveTo>
                  <a:lnTo>
                    <a:pt x="395478" y="1018540"/>
                  </a:lnTo>
                  <a:lnTo>
                    <a:pt x="395478" y="1026160"/>
                  </a:lnTo>
                  <a:lnTo>
                    <a:pt x="410210" y="1026160"/>
                  </a:lnTo>
                  <a:lnTo>
                    <a:pt x="410210" y="1018540"/>
                  </a:lnTo>
                  <a:close/>
                </a:path>
                <a:path w="1374775" h="1126489">
                  <a:moveTo>
                    <a:pt x="424561" y="1010920"/>
                  </a:moveTo>
                  <a:lnTo>
                    <a:pt x="388239" y="1010920"/>
                  </a:lnTo>
                  <a:lnTo>
                    <a:pt x="388239" y="1018540"/>
                  </a:lnTo>
                  <a:lnTo>
                    <a:pt x="424561" y="1018540"/>
                  </a:lnTo>
                  <a:lnTo>
                    <a:pt x="424561" y="1010920"/>
                  </a:lnTo>
                  <a:close/>
                </a:path>
                <a:path w="1374775" h="1126489">
                  <a:moveTo>
                    <a:pt x="525145" y="995680"/>
                  </a:moveTo>
                  <a:lnTo>
                    <a:pt x="367030" y="995680"/>
                  </a:lnTo>
                  <a:lnTo>
                    <a:pt x="367030" y="1010920"/>
                  </a:lnTo>
                  <a:lnTo>
                    <a:pt x="446151" y="1010920"/>
                  </a:lnTo>
                  <a:lnTo>
                    <a:pt x="446151" y="1003300"/>
                  </a:lnTo>
                  <a:lnTo>
                    <a:pt x="525145" y="1003300"/>
                  </a:lnTo>
                  <a:lnTo>
                    <a:pt x="525145" y="995680"/>
                  </a:lnTo>
                  <a:close/>
                </a:path>
                <a:path w="1374775" h="1126489">
                  <a:moveTo>
                    <a:pt x="460629" y="1003300"/>
                  </a:moveTo>
                  <a:lnTo>
                    <a:pt x="453136" y="1003300"/>
                  </a:lnTo>
                  <a:lnTo>
                    <a:pt x="453136" y="1010920"/>
                  </a:lnTo>
                  <a:lnTo>
                    <a:pt x="460629" y="1003300"/>
                  </a:lnTo>
                  <a:close/>
                </a:path>
                <a:path w="1374775" h="1126489">
                  <a:moveTo>
                    <a:pt x="482219" y="1003300"/>
                  </a:moveTo>
                  <a:lnTo>
                    <a:pt x="474726" y="1003300"/>
                  </a:lnTo>
                  <a:lnTo>
                    <a:pt x="474726" y="1010920"/>
                  </a:lnTo>
                  <a:lnTo>
                    <a:pt x="482219" y="1003300"/>
                  </a:lnTo>
                  <a:close/>
                </a:path>
                <a:path w="1374775" h="1126489">
                  <a:moveTo>
                    <a:pt x="993267" y="1003300"/>
                  </a:moveTo>
                  <a:lnTo>
                    <a:pt x="964438" y="1003300"/>
                  </a:lnTo>
                  <a:lnTo>
                    <a:pt x="964438" y="1010920"/>
                  </a:lnTo>
                  <a:lnTo>
                    <a:pt x="985774" y="1010920"/>
                  </a:lnTo>
                  <a:lnTo>
                    <a:pt x="993267" y="1003300"/>
                  </a:lnTo>
                  <a:close/>
                </a:path>
                <a:path w="1374775" h="1126489">
                  <a:moveTo>
                    <a:pt x="1029081" y="1003300"/>
                  </a:moveTo>
                  <a:lnTo>
                    <a:pt x="1000506" y="1003300"/>
                  </a:lnTo>
                  <a:lnTo>
                    <a:pt x="1000506" y="1010920"/>
                  </a:lnTo>
                  <a:lnTo>
                    <a:pt x="1029081" y="1010920"/>
                  </a:lnTo>
                  <a:lnTo>
                    <a:pt x="1029081" y="1003300"/>
                  </a:lnTo>
                  <a:close/>
                </a:path>
                <a:path w="1374775" h="1126489">
                  <a:moveTo>
                    <a:pt x="1044067" y="1003300"/>
                  </a:moveTo>
                  <a:lnTo>
                    <a:pt x="1036574" y="1003300"/>
                  </a:lnTo>
                  <a:lnTo>
                    <a:pt x="1036574" y="1010920"/>
                  </a:lnTo>
                  <a:lnTo>
                    <a:pt x="1044067" y="1010920"/>
                  </a:lnTo>
                  <a:lnTo>
                    <a:pt x="1044067" y="1003300"/>
                  </a:lnTo>
                  <a:close/>
                </a:path>
                <a:path w="1374775" h="1126489">
                  <a:moveTo>
                    <a:pt x="532638" y="988060"/>
                  </a:moveTo>
                  <a:lnTo>
                    <a:pt x="352298" y="988060"/>
                  </a:lnTo>
                  <a:lnTo>
                    <a:pt x="359791" y="995680"/>
                  </a:lnTo>
                  <a:lnTo>
                    <a:pt x="532638" y="995680"/>
                  </a:lnTo>
                  <a:lnTo>
                    <a:pt x="532638" y="988060"/>
                  </a:lnTo>
                  <a:close/>
                </a:path>
                <a:path w="1374775" h="1126489">
                  <a:moveTo>
                    <a:pt x="539496" y="956310"/>
                  </a:moveTo>
                  <a:lnTo>
                    <a:pt x="381381" y="956310"/>
                  </a:lnTo>
                  <a:lnTo>
                    <a:pt x="381381" y="963930"/>
                  </a:lnTo>
                  <a:lnTo>
                    <a:pt x="367030" y="963930"/>
                  </a:lnTo>
                  <a:lnTo>
                    <a:pt x="367030" y="979170"/>
                  </a:lnTo>
                  <a:lnTo>
                    <a:pt x="352298" y="979170"/>
                  </a:lnTo>
                  <a:lnTo>
                    <a:pt x="345313" y="988060"/>
                  </a:lnTo>
                  <a:lnTo>
                    <a:pt x="539496" y="988060"/>
                  </a:lnTo>
                  <a:lnTo>
                    <a:pt x="539496" y="956310"/>
                  </a:lnTo>
                  <a:close/>
                </a:path>
                <a:path w="1374775" h="1126489">
                  <a:moveTo>
                    <a:pt x="1180338" y="948690"/>
                  </a:moveTo>
                  <a:lnTo>
                    <a:pt x="575564" y="948690"/>
                  </a:lnTo>
                  <a:lnTo>
                    <a:pt x="575564" y="956310"/>
                  </a:lnTo>
                  <a:lnTo>
                    <a:pt x="582803" y="956310"/>
                  </a:lnTo>
                  <a:lnTo>
                    <a:pt x="582803" y="963930"/>
                  </a:lnTo>
                  <a:lnTo>
                    <a:pt x="590296" y="963930"/>
                  </a:lnTo>
                  <a:lnTo>
                    <a:pt x="590296" y="971550"/>
                  </a:lnTo>
                  <a:lnTo>
                    <a:pt x="1180338" y="971550"/>
                  </a:lnTo>
                  <a:lnTo>
                    <a:pt x="1180338" y="948690"/>
                  </a:lnTo>
                  <a:close/>
                </a:path>
                <a:path w="1374775" h="1126489">
                  <a:moveTo>
                    <a:pt x="546735" y="941070"/>
                  </a:moveTo>
                  <a:lnTo>
                    <a:pt x="395478" y="941070"/>
                  </a:lnTo>
                  <a:lnTo>
                    <a:pt x="395478" y="956310"/>
                  </a:lnTo>
                  <a:lnTo>
                    <a:pt x="546735" y="956310"/>
                  </a:lnTo>
                  <a:lnTo>
                    <a:pt x="546735" y="941070"/>
                  </a:lnTo>
                  <a:close/>
                </a:path>
                <a:path w="1374775" h="1126489">
                  <a:moveTo>
                    <a:pt x="1187831" y="941070"/>
                  </a:moveTo>
                  <a:lnTo>
                    <a:pt x="568325" y="941070"/>
                  </a:lnTo>
                  <a:lnTo>
                    <a:pt x="568325" y="948690"/>
                  </a:lnTo>
                  <a:lnTo>
                    <a:pt x="1187831" y="948690"/>
                  </a:lnTo>
                  <a:lnTo>
                    <a:pt x="1187831" y="941070"/>
                  </a:lnTo>
                  <a:close/>
                </a:path>
                <a:path w="1374775" h="1126489">
                  <a:moveTo>
                    <a:pt x="553974" y="933450"/>
                  </a:moveTo>
                  <a:lnTo>
                    <a:pt x="410210" y="933450"/>
                  </a:lnTo>
                  <a:lnTo>
                    <a:pt x="402971" y="941070"/>
                  </a:lnTo>
                  <a:lnTo>
                    <a:pt x="553974" y="941070"/>
                  </a:lnTo>
                  <a:lnTo>
                    <a:pt x="553974" y="933450"/>
                  </a:lnTo>
                  <a:close/>
                </a:path>
                <a:path w="1374775" h="1126489">
                  <a:moveTo>
                    <a:pt x="1187831" y="918210"/>
                  </a:moveTo>
                  <a:lnTo>
                    <a:pt x="417068" y="918210"/>
                  </a:lnTo>
                  <a:lnTo>
                    <a:pt x="417068" y="933450"/>
                  </a:lnTo>
                  <a:lnTo>
                    <a:pt x="561467" y="933450"/>
                  </a:lnTo>
                  <a:lnTo>
                    <a:pt x="561467" y="941070"/>
                  </a:lnTo>
                  <a:lnTo>
                    <a:pt x="1194943" y="941070"/>
                  </a:lnTo>
                  <a:lnTo>
                    <a:pt x="1194943" y="924560"/>
                  </a:lnTo>
                  <a:lnTo>
                    <a:pt x="1187831" y="924560"/>
                  </a:lnTo>
                  <a:lnTo>
                    <a:pt x="1187831" y="918210"/>
                  </a:lnTo>
                  <a:close/>
                </a:path>
                <a:path w="1374775" h="1126489">
                  <a:moveTo>
                    <a:pt x="453136" y="909320"/>
                  </a:moveTo>
                  <a:lnTo>
                    <a:pt x="431546" y="909320"/>
                  </a:lnTo>
                  <a:lnTo>
                    <a:pt x="431546" y="918210"/>
                  </a:lnTo>
                  <a:lnTo>
                    <a:pt x="453136" y="918210"/>
                  </a:lnTo>
                  <a:lnTo>
                    <a:pt x="453136" y="909320"/>
                  </a:lnTo>
                  <a:close/>
                </a:path>
                <a:path w="1374775" h="1126489">
                  <a:moveTo>
                    <a:pt x="1194943" y="894080"/>
                  </a:moveTo>
                  <a:lnTo>
                    <a:pt x="460629" y="894080"/>
                  </a:lnTo>
                  <a:lnTo>
                    <a:pt x="460629" y="918210"/>
                  </a:lnTo>
                  <a:lnTo>
                    <a:pt x="1194943" y="918210"/>
                  </a:lnTo>
                  <a:lnTo>
                    <a:pt x="1194943" y="894080"/>
                  </a:lnTo>
                  <a:close/>
                </a:path>
                <a:path w="1374775" h="1126489">
                  <a:moveTo>
                    <a:pt x="1209040" y="878840"/>
                  </a:moveTo>
                  <a:lnTo>
                    <a:pt x="453136" y="878840"/>
                  </a:lnTo>
                  <a:lnTo>
                    <a:pt x="453136" y="894080"/>
                  </a:lnTo>
                  <a:lnTo>
                    <a:pt x="1209040" y="894080"/>
                  </a:lnTo>
                  <a:lnTo>
                    <a:pt x="1209040" y="878840"/>
                  </a:lnTo>
                  <a:close/>
                </a:path>
                <a:path w="1374775" h="1126489">
                  <a:moveTo>
                    <a:pt x="1295527" y="801370"/>
                  </a:moveTo>
                  <a:lnTo>
                    <a:pt x="438658" y="801370"/>
                  </a:lnTo>
                  <a:lnTo>
                    <a:pt x="438658" y="808990"/>
                  </a:lnTo>
                  <a:lnTo>
                    <a:pt x="431546" y="816610"/>
                  </a:lnTo>
                  <a:lnTo>
                    <a:pt x="431546" y="831850"/>
                  </a:lnTo>
                  <a:lnTo>
                    <a:pt x="424561" y="831850"/>
                  </a:lnTo>
                  <a:lnTo>
                    <a:pt x="424561" y="855980"/>
                  </a:lnTo>
                  <a:lnTo>
                    <a:pt x="431546" y="862330"/>
                  </a:lnTo>
                  <a:lnTo>
                    <a:pt x="446151" y="862330"/>
                  </a:lnTo>
                  <a:lnTo>
                    <a:pt x="446151" y="878840"/>
                  </a:lnTo>
                  <a:lnTo>
                    <a:pt x="1216533" y="878840"/>
                  </a:lnTo>
                  <a:lnTo>
                    <a:pt x="1216533" y="871220"/>
                  </a:lnTo>
                  <a:lnTo>
                    <a:pt x="1237869" y="871220"/>
                  </a:lnTo>
                  <a:lnTo>
                    <a:pt x="1245362" y="862330"/>
                  </a:lnTo>
                  <a:lnTo>
                    <a:pt x="1245362" y="855980"/>
                  </a:lnTo>
                  <a:lnTo>
                    <a:pt x="1252347" y="847090"/>
                  </a:lnTo>
                  <a:lnTo>
                    <a:pt x="1252347" y="839470"/>
                  </a:lnTo>
                  <a:lnTo>
                    <a:pt x="1259459" y="839470"/>
                  </a:lnTo>
                  <a:lnTo>
                    <a:pt x="1259459" y="824230"/>
                  </a:lnTo>
                  <a:lnTo>
                    <a:pt x="1274191" y="824230"/>
                  </a:lnTo>
                  <a:lnTo>
                    <a:pt x="1274191" y="816610"/>
                  </a:lnTo>
                  <a:lnTo>
                    <a:pt x="1281176" y="816610"/>
                  </a:lnTo>
                  <a:lnTo>
                    <a:pt x="1281176" y="808990"/>
                  </a:lnTo>
                  <a:lnTo>
                    <a:pt x="1295527" y="808990"/>
                  </a:lnTo>
                  <a:lnTo>
                    <a:pt x="1295527" y="801370"/>
                  </a:lnTo>
                  <a:close/>
                </a:path>
                <a:path w="1374775" h="1126489">
                  <a:moveTo>
                    <a:pt x="1310259" y="784860"/>
                  </a:moveTo>
                  <a:lnTo>
                    <a:pt x="431546" y="784860"/>
                  </a:lnTo>
                  <a:lnTo>
                    <a:pt x="431546" y="801370"/>
                  </a:lnTo>
                  <a:lnTo>
                    <a:pt x="1302766" y="801370"/>
                  </a:lnTo>
                  <a:lnTo>
                    <a:pt x="1302766" y="792480"/>
                  </a:lnTo>
                  <a:lnTo>
                    <a:pt x="1310259" y="792480"/>
                  </a:lnTo>
                  <a:lnTo>
                    <a:pt x="1310259" y="784860"/>
                  </a:lnTo>
                  <a:close/>
                </a:path>
                <a:path w="1374775" h="1126489">
                  <a:moveTo>
                    <a:pt x="1338707" y="754380"/>
                  </a:moveTo>
                  <a:lnTo>
                    <a:pt x="395478" y="754380"/>
                  </a:lnTo>
                  <a:lnTo>
                    <a:pt x="395478" y="769620"/>
                  </a:lnTo>
                  <a:lnTo>
                    <a:pt x="417068" y="769620"/>
                  </a:lnTo>
                  <a:lnTo>
                    <a:pt x="417068" y="784860"/>
                  </a:lnTo>
                  <a:lnTo>
                    <a:pt x="1317117" y="784860"/>
                  </a:lnTo>
                  <a:lnTo>
                    <a:pt x="1324610" y="777240"/>
                  </a:lnTo>
                  <a:lnTo>
                    <a:pt x="1324610" y="762000"/>
                  </a:lnTo>
                  <a:lnTo>
                    <a:pt x="1338707" y="762000"/>
                  </a:lnTo>
                  <a:lnTo>
                    <a:pt x="1338707" y="754380"/>
                  </a:lnTo>
                  <a:close/>
                </a:path>
                <a:path w="1374775" h="1126489">
                  <a:moveTo>
                    <a:pt x="957326" y="707390"/>
                  </a:moveTo>
                  <a:lnTo>
                    <a:pt x="388239" y="707390"/>
                  </a:lnTo>
                  <a:lnTo>
                    <a:pt x="388239" y="754380"/>
                  </a:lnTo>
                  <a:lnTo>
                    <a:pt x="1331595" y="754380"/>
                  </a:lnTo>
                  <a:lnTo>
                    <a:pt x="1331595" y="739140"/>
                  </a:lnTo>
                  <a:lnTo>
                    <a:pt x="949833" y="739140"/>
                  </a:lnTo>
                  <a:lnTo>
                    <a:pt x="949833" y="730250"/>
                  </a:lnTo>
                  <a:lnTo>
                    <a:pt x="957326" y="730250"/>
                  </a:lnTo>
                  <a:lnTo>
                    <a:pt x="957326" y="722630"/>
                  </a:lnTo>
                  <a:lnTo>
                    <a:pt x="949833" y="715010"/>
                  </a:lnTo>
                  <a:lnTo>
                    <a:pt x="957326" y="715010"/>
                  </a:lnTo>
                  <a:lnTo>
                    <a:pt x="957326" y="707390"/>
                  </a:lnTo>
                  <a:close/>
                </a:path>
                <a:path w="1374775" h="1126489">
                  <a:moveTo>
                    <a:pt x="1331595" y="722630"/>
                  </a:moveTo>
                  <a:lnTo>
                    <a:pt x="1194943" y="722630"/>
                  </a:lnTo>
                  <a:lnTo>
                    <a:pt x="1194943" y="730250"/>
                  </a:lnTo>
                  <a:lnTo>
                    <a:pt x="1151509" y="730250"/>
                  </a:lnTo>
                  <a:lnTo>
                    <a:pt x="1151509" y="739140"/>
                  </a:lnTo>
                  <a:lnTo>
                    <a:pt x="1331595" y="739140"/>
                  </a:lnTo>
                  <a:lnTo>
                    <a:pt x="1331595" y="722630"/>
                  </a:lnTo>
                  <a:close/>
                </a:path>
                <a:path w="1374775" h="1126489">
                  <a:moveTo>
                    <a:pt x="1338707" y="707390"/>
                  </a:moveTo>
                  <a:lnTo>
                    <a:pt x="1201928" y="707390"/>
                  </a:lnTo>
                  <a:lnTo>
                    <a:pt x="1201928" y="722630"/>
                  </a:lnTo>
                  <a:lnTo>
                    <a:pt x="1338707" y="722630"/>
                  </a:lnTo>
                  <a:lnTo>
                    <a:pt x="1338707" y="707390"/>
                  </a:lnTo>
                  <a:close/>
                </a:path>
                <a:path w="1374775" h="1126489">
                  <a:moveTo>
                    <a:pt x="1338707" y="684530"/>
                  </a:moveTo>
                  <a:lnTo>
                    <a:pt x="1230757" y="684530"/>
                  </a:lnTo>
                  <a:lnTo>
                    <a:pt x="1230757" y="692150"/>
                  </a:lnTo>
                  <a:lnTo>
                    <a:pt x="1223772" y="692150"/>
                  </a:lnTo>
                  <a:lnTo>
                    <a:pt x="1223772" y="699770"/>
                  </a:lnTo>
                  <a:lnTo>
                    <a:pt x="1209040" y="699770"/>
                  </a:lnTo>
                  <a:lnTo>
                    <a:pt x="1209040" y="707390"/>
                  </a:lnTo>
                  <a:lnTo>
                    <a:pt x="1338707" y="707390"/>
                  </a:lnTo>
                  <a:lnTo>
                    <a:pt x="1346200" y="715010"/>
                  </a:lnTo>
                  <a:lnTo>
                    <a:pt x="1346200" y="692150"/>
                  </a:lnTo>
                  <a:lnTo>
                    <a:pt x="1338707" y="684530"/>
                  </a:lnTo>
                  <a:close/>
                </a:path>
                <a:path w="1374775" h="1126489">
                  <a:moveTo>
                    <a:pt x="935736" y="668020"/>
                  </a:moveTo>
                  <a:lnTo>
                    <a:pt x="381381" y="668020"/>
                  </a:lnTo>
                  <a:lnTo>
                    <a:pt x="381381" y="707390"/>
                  </a:lnTo>
                  <a:lnTo>
                    <a:pt x="964438" y="707390"/>
                  </a:lnTo>
                  <a:lnTo>
                    <a:pt x="964438" y="699770"/>
                  </a:lnTo>
                  <a:lnTo>
                    <a:pt x="957326" y="699770"/>
                  </a:lnTo>
                  <a:lnTo>
                    <a:pt x="957326" y="676910"/>
                  </a:lnTo>
                  <a:lnTo>
                    <a:pt x="935736" y="676910"/>
                  </a:lnTo>
                  <a:lnTo>
                    <a:pt x="935736" y="668020"/>
                  </a:lnTo>
                  <a:close/>
                </a:path>
                <a:path w="1374775" h="1126489">
                  <a:moveTo>
                    <a:pt x="1367790" y="652780"/>
                  </a:moveTo>
                  <a:lnTo>
                    <a:pt x="1274191" y="652780"/>
                  </a:lnTo>
                  <a:lnTo>
                    <a:pt x="1274191" y="660400"/>
                  </a:lnTo>
                  <a:lnTo>
                    <a:pt x="1266952" y="660400"/>
                  </a:lnTo>
                  <a:lnTo>
                    <a:pt x="1266952" y="668020"/>
                  </a:lnTo>
                  <a:lnTo>
                    <a:pt x="1252347" y="668020"/>
                  </a:lnTo>
                  <a:lnTo>
                    <a:pt x="1252347" y="684530"/>
                  </a:lnTo>
                  <a:lnTo>
                    <a:pt x="1353439" y="684530"/>
                  </a:lnTo>
                  <a:lnTo>
                    <a:pt x="1353439" y="676910"/>
                  </a:lnTo>
                  <a:lnTo>
                    <a:pt x="1367790" y="676910"/>
                  </a:lnTo>
                  <a:lnTo>
                    <a:pt x="1367790" y="652780"/>
                  </a:lnTo>
                  <a:close/>
                </a:path>
                <a:path w="1374775" h="1126489">
                  <a:moveTo>
                    <a:pt x="928243" y="652780"/>
                  </a:moveTo>
                  <a:lnTo>
                    <a:pt x="373888" y="652780"/>
                  </a:lnTo>
                  <a:lnTo>
                    <a:pt x="373888" y="668020"/>
                  </a:lnTo>
                  <a:lnTo>
                    <a:pt x="928243" y="668020"/>
                  </a:lnTo>
                  <a:lnTo>
                    <a:pt x="928243" y="652780"/>
                  </a:lnTo>
                  <a:close/>
                </a:path>
                <a:path w="1374775" h="1126489">
                  <a:moveTo>
                    <a:pt x="935736" y="629920"/>
                  </a:moveTo>
                  <a:lnTo>
                    <a:pt x="367030" y="629920"/>
                  </a:lnTo>
                  <a:lnTo>
                    <a:pt x="367030" y="652780"/>
                  </a:lnTo>
                  <a:lnTo>
                    <a:pt x="935736" y="652780"/>
                  </a:lnTo>
                  <a:lnTo>
                    <a:pt x="935736" y="645160"/>
                  </a:lnTo>
                  <a:lnTo>
                    <a:pt x="928243" y="645160"/>
                  </a:lnTo>
                  <a:lnTo>
                    <a:pt x="928243" y="637540"/>
                  </a:lnTo>
                  <a:lnTo>
                    <a:pt x="935736" y="637540"/>
                  </a:lnTo>
                  <a:lnTo>
                    <a:pt x="935736" y="629920"/>
                  </a:lnTo>
                  <a:close/>
                </a:path>
                <a:path w="1374775" h="1126489">
                  <a:moveTo>
                    <a:pt x="1360297" y="645160"/>
                  </a:moveTo>
                  <a:lnTo>
                    <a:pt x="1281176" y="645160"/>
                  </a:lnTo>
                  <a:lnTo>
                    <a:pt x="1281176" y="652780"/>
                  </a:lnTo>
                  <a:lnTo>
                    <a:pt x="1360297" y="652780"/>
                  </a:lnTo>
                  <a:lnTo>
                    <a:pt x="1360297" y="645160"/>
                  </a:lnTo>
                  <a:close/>
                </a:path>
                <a:path w="1374775" h="1126489">
                  <a:moveTo>
                    <a:pt x="1346200" y="613410"/>
                  </a:moveTo>
                  <a:lnTo>
                    <a:pt x="1310259" y="613410"/>
                  </a:lnTo>
                  <a:lnTo>
                    <a:pt x="1310259" y="629920"/>
                  </a:lnTo>
                  <a:lnTo>
                    <a:pt x="1302766" y="629920"/>
                  </a:lnTo>
                  <a:lnTo>
                    <a:pt x="1302766" y="637540"/>
                  </a:lnTo>
                  <a:lnTo>
                    <a:pt x="1288669" y="637540"/>
                  </a:lnTo>
                  <a:lnTo>
                    <a:pt x="1288669" y="645160"/>
                  </a:lnTo>
                  <a:lnTo>
                    <a:pt x="1353439" y="645160"/>
                  </a:lnTo>
                  <a:lnTo>
                    <a:pt x="1353439" y="622300"/>
                  </a:lnTo>
                  <a:lnTo>
                    <a:pt x="1346200" y="622300"/>
                  </a:lnTo>
                  <a:lnTo>
                    <a:pt x="1346200" y="613410"/>
                  </a:lnTo>
                  <a:close/>
                </a:path>
                <a:path w="1374775" h="1126489">
                  <a:moveTo>
                    <a:pt x="906907" y="599440"/>
                  </a:moveTo>
                  <a:lnTo>
                    <a:pt x="345313" y="599440"/>
                  </a:lnTo>
                  <a:lnTo>
                    <a:pt x="345313" y="622300"/>
                  </a:lnTo>
                  <a:lnTo>
                    <a:pt x="359791" y="622300"/>
                  </a:lnTo>
                  <a:lnTo>
                    <a:pt x="359791" y="629920"/>
                  </a:lnTo>
                  <a:lnTo>
                    <a:pt x="921258" y="629920"/>
                  </a:lnTo>
                  <a:lnTo>
                    <a:pt x="921258" y="613410"/>
                  </a:lnTo>
                  <a:lnTo>
                    <a:pt x="914019" y="613410"/>
                  </a:lnTo>
                  <a:lnTo>
                    <a:pt x="914019" y="605790"/>
                  </a:lnTo>
                  <a:lnTo>
                    <a:pt x="906907" y="605790"/>
                  </a:lnTo>
                  <a:lnTo>
                    <a:pt x="906907" y="599440"/>
                  </a:lnTo>
                  <a:close/>
                </a:path>
                <a:path w="1374775" h="1126489">
                  <a:moveTo>
                    <a:pt x="1353439" y="605790"/>
                  </a:moveTo>
                  <a:lnTo>
                    <a:pt x="1324610" y="605790"/>
                  </a:lnTo>
                  <a:lnTo>
                    <a:pt x="1324610" y="613410"/>
                  </a:lnTo>
                  <a:lnTo>
                    <a:pt x="1353439" y="613410"/>
                  </a:lnTo>
                  <a:lnTo>
                    <a:pt x="1353439" y="622300"/>
                  </a:lnTo>
                  <a:lnTo>
                    <a:pt x="1360297" y="622300"/>
                  </a:lnTo>
                  <a:lnTo>
                    <a:pt x="1360297" y="613410"/>
                  </a:lnTo>
                  <a:lnTo>
                    <a:pt x="1353439" y="605790"/>
                  </a:lnTo>
                  <a:close/>
                </a:path>
                <a:path w="1374775" h="1126489">
                  <a:moveTo>
                    <a:pt x="1367790" y="590550"/>
                  </a:moveTo>
                  <a:lnTo>
                    <a:pt x="1338707" y="590550"/>
                  </a:lnTo>
                  <a:lnTo>
                    <a:pt x="1338707" y="605790"/>
                  </a:lnTo>
                  <a:lnTo>
                    <a:pt x="1367790" y="605790"/>
                  </a:lnTo>
                  <a:lnTo>
                    <a:pt x="1367790" y="590550"/>
                  </a:lnTo>
                  <a:close/>
                </a:path>
                <a:path w="1374775" h="1126489">
                  <a:moveTo>
                    <a:pt x="863600" y="590550"/>
                  </a:moveTo>
                  <a:lnTo>
                    <a:pt x="337820" y="590550"/>
                  </a:lnTo>
                  <a:lnTo>
                    <a:pt x="337820" y="599440"/>
                  </a:lnTo>
                  <a:lnTo>
                    <a:pt x="863600" y="599440"/>
                  </a:lnTo>
                  <a:lnTo>
                    <a:pt x="863600" y="590550"/>
                  </a:lnTo>
                  <a:close/>
                </a:path>
                <a:path w="1374775" h="1126489">
                  <a:moveTo>
                    <a:pt x="697738" y="560070"/>
                  </a:moveTo>
                  <a:lnTo>
                    <a:pt x="330708" y="560070"/>
                  </a:lnTo>
                  <a:lnTo>
                    <a:pt x="330708" y="567690"/>
                  </a:lnTo>
                  <a:lnTo>
                    <a:pt x="323723" y="567690"/>
                  </a:lnTo>
                  <a:lnTo>
                    <a:pt x="323723" y="582930"/>
                  </a:lnTo>
                  <a:lnTo>
                    <a:pt x="330708" y="590550"/>
                  </a:lnTo>
                  <a:lnTo>
                    <a:pt x="827659" y="590550"/>
                  </a:lnTo>
                  <a:lnTo>
                    <a:pt x="827659" y="582930"/>
                  </a:lnTo>
                  <a:lnTo>
                    <a:pt x="813562" y="582930"/>
                  </a:lnTo>
                  <a:lnTo>
                    <a:pt x="813562" y="575310"/>
                  </a:lnTo>
                  <a:lnTo>
                    <a:pt x="697738" y="575310"/>
                  </a:lnTo>
                  <a:lnTo>
                    <a:pt x="697738" y="560070"/>
                  </a:lnTo>
                  <a:close/>
                </a:path>
                <a:path w="1374775" h="1126489">
                  <a:moveTo>
                    <a:pt x="842010" y="582930"/>
                  </a:moveTo>
                  <a:lnTo>
                    <a:pt x="834898" y="582930"/>
                  </a:lnTo>
                  <a:lnTo>
                    <a:pt x="834898" y="590550"/>
                  </a:lnTo>
                  <a:lnTo>
                    <a:pt x="842010" y="590550"/>
                  </a:lnTo>
                  <a:lnTo>
                    <a:pt x="842010" y="582930"/>
                  </a:lnTo>
                  <a:close/>
                </a:path>
                <a:path w="1374775" h="1126489">
                  <a:moveTo>
                    <a:pt x="1367790" y="582930"/>
                  </a:moveTo>
                  <a:lnTo>
                    <a:pt x="1346200" y="582930"/>
                  </a:lnTo>
                  <a:lnTo>
                    <a:pt x="1346200" y="590550"/>
                  </a:lnTo>
                  <a:lnTo>
                    <a:pt x="1374775" y="590550"/>
                  </a:lnTo>
                  <a:lnTo>
                    <a:pt x="1367790" y="582930"/>
                  </a:lnTo>
                  <a:close/>
                </a:path>
                <a:path w="1374775" h="1126489">
                  <a:moveTo>
                    <a:pt x="107442" y="567690"/>
                  </a:moveTo>
                  <a:lnTo>
                    <a:pt x="71628" y="567690"/>
                  </a:lnTo>
                  <a:lnTo>
                    <a:pt x="71628" y="575310"/>
                  </a:lnTo>
                  <a:lnTo>
                    <a:pt x="107442" y="575310"/>
                  </a:lnTo>
                  <a:lnTo>
                    <a:pt x="107442" y="567690"/>
                  </a:lnTo>
                  <a:close/>
                </a:path>
                <a:path w="1374775" h="1126489">
                  <a:moveTo>
                    <a:pt x="122047" y="551180"/>
                  </a:moveTo>
                  <a:lnTo>
                    <a:pt x="64135" y="551180"/>
                  </a:lnTo>
                  <a:lnTo>
                    <a:pt x="64135" y="567690"/>
                  </a:lnTo>
                  <a:lnTo>
                    <a:pt x="122047" y="567690"/>
                  </a:lnTo>
                  <a:lnTo>
                    <a:pt x="122047" y="551180"/>
                  </a:lnTo>
                  <a:close/>
                </a:path>
                <a:path w="1374775" h="1126489">
                  <a:moveTo>
                    <a:pt x="705231" y="551180"/>
                  </a:moveTo>
                  <a:lnTo>
                    <a:pt x="337820" y="551180"/>
                  </a:lnTo>
                  <a:lnTo>
                    <a:pt x="337820" y="560070"/>
                  </a:lnTo>
                  <a:lnTo>
                    <a:pt x="705231" y="560070"/>
                  </a:lnTo>
                  <a:lnTo>
                    <a:pt x="705231" y="551180"/>
                  </a:lnTo>
                  <a:close/>
                </a:path>
                <a:path w="1374775" h="1126489">
                  <a:moveTo>
                    <a:pt x="172466" y="535940"/>
                  </a:moveTo>
                  <a:lnTo>
                    <a:pt x="57277" y="535940"/>
                  </a:lnTo>
                  <a:lnTo>
                    <a:pt x="57277" y="551180"/>
                  </a:lnTo>
                  <a:lnTo>
                    <a:pt x="129286" y="551180"/>
                  </a:lnTo>
                  <a:lnTo>
                    <a:pt x="129286" y="544830"/>
                  </a:lnTo>
                  <a:lnTo>
                    <a:pt x="172466" y="544830"/>
                  </a:lnTo>
                  <a:lnTo>
                    <a:pt x="172466" y="535940"/>
                  </a:lnTo>
                  <a:close/>
                </a:path>
                <a:path w="1374775" h="1126489">
                  <a:moveTo>
                    <a:pt x="150876" y="544830"/>
                  </a:moveTo>
                  <a:lnTo>
                    <a:pt x="143637" y="544830"/>
                  </a:lnTo>
                  <a:lnTo>
                    <a:pt x="143637" y="551180"/>
                  </a:lnTo>
                  <a:lnTo>
                    <a:pt x="150876" y="551180"/>
                  </a:lnTo>
                  <a:lnTo>
                    <a:pt x="150876" y="544830"/>
                  </a:lnTo>
                  <a:close/>
                </a:path>
                <a:path w="1374775" h="1126489">
                  <a:moveTo>
                    <a:pt x="172466" y="544830"/>
                  </a:moveTo>
                  <a:lnTo>
                    <a:pt x="164973" y="544830"/>
                  </a:lnTo>
                  <a:lnTo>
                    <a:pt x="164973" y="551180"/>
                  </a:lnTo>
                  <a:lnTo>
                    <a:pt x="172466" y="551180"/>
                  </a:lnTo>
                  <a:lnTo>
                    <a:pt x="172466" y="544830"/>
                  </a:lnTo>
                  <a:close/>
                </a:path>
                <a:path w="1374775" h="1126489">
                  <a:moveTo>
                    <a:pt x="719328" y="535940"/>
                  </a:moveTo>
                  <a:lnTo>
                    <a:pt x="345313" y="535940"/>
                  </a:lnTo>
                  <a:lnTo>
                    <a:pt x="345313" y="551180"/>
                  </a:lnTo>
                  <a:lnTo>
                    <a:pt x="719328" y="551180"/>
                  </a:lnTo>
                  <a:lnTo>
                    <a:pt x="719328" y="535940"/>
                  </a:lnTo>
                  <a:close/>
                </a:path>
                <a:path w="1374775" h="1126489">
                  <a:moveTo>
                    <a:pt x="179705" y="528320"/>
                  </a:moveTo>
                  <a:lnTo>
                    <a:pt x="50038" y="528320"/>
                  </a:lnTo>
                  <a:lnTo>
                    <a:pt x="50038" y="535940"/>
                  </a:lnTo>
                  <a:lnTo>
                    <a:pt x="179705" y="535940"/>
                  </a:lnTo>
                  <a:lnTo>
                    <a:pt x="179705" y="528320"/>
                  </a:lnTo>
                  <a:close/>
                </a:path>
                <a:path w="1374775" h="1126489">
                  <a:moveTo>
                    <a:pt x="705231" y="381000"/>
                  </a:moveTo>
                  <a:lnTo>
                    <a:pt x="359791" y="381000"/>
                  </a:lnTo>
                  <a:lnTo>
                    <a:pt x="359791" y="388620"/>
                  </a:lnTo>
                  <a:lnTo>
                    <a:pt x="367030" y="388620"/>
                  </a:lnTo>
                  <a:lnTo>
                    <a:pt x="367030" y="396240"/>
                  </a:lnTo>
                  <a:lnTo>
                    <a:pt x="359791" y="396240"/>
                  </a:lnTo>
                  <a:lnTo>
                    <a:pt x="359791" y="403860"/>
                  </a:lnTo>
                  <a:lnTo>
                    <a:pt x="352298" y="403860"/>
                  </a:lnTo>
                  <a:lnTo>
                    <a:pt x="352298" y="411480"/>
                  </a:lnTo>
                  <a:lnTo>
                    <a:pt x="337820" y="411480"/>
                  </a:lnTo>
                  <a:lnTo>
                    <a:pt x="337820" y="434340"/>
                  </a:lnTo>
                  <a:lnTo>
                    <a:pt x="330708" y="434340"/>
                  </a:lnTo>
                  <a:lnTo>
                    <a:pt x="330708" y="481330"/>
                  </a:lnTo>
                  <a:lnTo>
                    <a:pt x="323723" y="481330"/>
                  </a:lnTo>
                  <a:lnTo>
                    <a:pt x="323723" y="488950"/>
                  </a:lnTo>
                  <a:lnTo>
                    <a:pt x="330708" y="488950"/>
                  </a:lnTo>
                  <a:lnTo>
                    <a:pt x="330708" y="513080"/>
                  </a:lnTo>
                  <a:lnTo>
                    <a:pt x="337820" y="520700"/>
                  </a:lnTo>
                  <a:lnTo>
                    <a:pt x="337820" y="535940"/>
                  </a:lnTo>
                  <a:lnTo>
                    <a:pt x="726821" y="535940"/>
                  </a:lnTo>
                  <a:lnTo>
                    <a:pt x="726821" y="528320"/>
                  </a:lnTo>
                  <a:lnTo>
                    <a:pt x="741172" y="528320"/>
                  </a:lnTo>
                  <a:lnTo>
                    <a:pt x="741172" y="505460"/>
                  </a:lnTo>
                  <a:lnTo>
                    <a:pt x="755904" y="505460"/>
                  </a:lnTo>
                  <a:lnTo>
                    <a:pt x="755904" y="458470"/>
                  </a:lnTo>
                  <a:lnTo>
                    <a:pt x="748411" y="458470"/>
                  </a:lnTo>
                  <a:lnTo>
                    <a:pt x="748411" y="443230"/>
                  </a:lnTo>
                  <a:lnTo>
                    <a:pt x="726821" y="443230"/>
                  </a:lnTo>
                  <a:lnTo>
                    <a:pt x="726821" y="419100"/>
                  </a:lnTo>
                  <a:lnTo>
                    <a:pt x="719328" y="419100"/>
                  </a:lnTo>
                  <a:lnTo>
                    <a:pt x="712724" y="411480"/>
                  </a:lnTo>
                  <a:lnTo>
                    <a:pt x="712724" y="396240"/>
                  </a:lnTo>
                  <a:lnTo>
                    <a:pt x="705231" y="388620"/>
                  </a:lnTo>
                  <a:lnTo>
                    <a:pt x="705231" y="381000"/>
                  </a:lnTo>
                  <a:close/>
                </a:path>
                <a:path w="1374775" h="1126489">
                  <a:moveTo>
                    <a:pt x="179705" y="488950"/>
                  </a:moveTo>
                  <a:lnTo>
                    <a:pt x="35687" y="488950"/>
                  </a:lnTo>
                  <a:lnTo>
                    <a:pt x="35687" y="513080"/>
                  </a:lnTo>
                  <a:lnTo>
                    <a:pt x="42545" y="513080"/>
                  </a:lnTo>
                  <a:lnTo>
                    <a:pt x="42545" y="528320"/>
                  </a:lnTo>
                  <a:lnTo>
                    <a:pt x="186563" y="528320"/>
                  </a:lnTo>
                  <a:lnTo>
                    <a:pt x="186563" y="505460"/>
                  </a:lnTo>
                  <a:lnTo>
                    <a:pt x="179705" y="505460"/>
                  </a:lnTo>
                  <a:lnTo>
                    <a:pt x="179705" y="488950"/>
                  </a:lnTo>
                  <a:close/>
                </a:path>
                <a:path w="1374775" h="1126489">
                  <a:moveTo>
                    <a:pt x="208534" y="450850"/>
                  </a:moveTo>
                  <a:lnTo>
                    <a:pt x="21590" y="450850"/>
                  </a:lnTo>
                  <a:lnTo>
                    <a:pt x="21590" y="473710"/>
                  </a:lnTo>
                  <a:lnTo>
                    <a:pt x="28448" y="473710"/>
                  </a:lnTo>
                  <a:lnTo>
                    <a:pt x="28448" y="488950"/>
                  </a:lnTo>
                  <a:lnTo>
                    <a:pt x="194056" y="488950"/>
                  </a:lnTo>
                  <a:lnTo>
                    <a:pt x="194056" y="481330"/>
                  </a:lnTo>
                  <a:lnTo>
                    <a:pt x="201295" y="481330"/>
                  </a:lnTo>
                  <a:lnTo>
                    <a:pt x="201295" y="458470"/>
                  </a:lnTo>
                  <a:lnTo>
                    <a:pt x="208534" y="458470"/>
                  </a:lnTo>
                  <a:lnTo>
                    <a:pt x="208534" y="450850"/>
                  </a:lnTo>
                  <a:close/>
                </a:path>
                <a:path w="1374775" h="1126489">
                  <a:moveTo>
                    <a:pt x="230124" y="434340"/>
                  </a:moveTo>
                  <a:lnTo>
                    <a:pt x="14097" y="434340"/>
                  </a:lnTo>
                  <a:lnTo>
                    <a:pt x="14097" y="450850"/>
                  </a:lnTo>
                  <a:lnTo>
                    <a:pt x="215392" y="450850"/>
                  </a:lnTo>
                  <a:lnTo>
                    <a:pt x="215392" y="443230"/>
                  </a:lnTo>
                  <a:lnTo>
                    <a:pt x="222885" y="443230"/>
                  </a:lnTo>
                  <a:lnTo>
                    <a:pt x="230124" y="434340"/>
                  </a:lnTo>
                  <a:close/>
                </a:path>
                <a:path w="1374775" h="1126489">
                  <a:moveTo>
                    <a:pt x="251714" y="443230"/>
                  </a:moveTo>
                  <a:lnTo>
                    <a:pt x="244475" y="443230"/>
                  </a:lnTo>
                  <a:lnTo>
                    <a:pt x="244475" y="450850"/>
                  </a:lnTo>
                  <a:lnTo>
                    <a:pt x="251714" y="450850"/>
                  </a:lnTo>
                  <a:lnTo>
                    <a:pt x="251714" y="443230"/>
                  </a:lnTo>
                  <a:close/>
                </a:path>
                <a:path w="1374775" h="1126489">
                  <a:moveTo>
                    <a:pt x="280543" y="372110"/>
                  </a:moveTo>
                  <a:lnTo>
                    <a:pt x="14097" y="372110"/>
                  </a:lnTo>
                  <a:lnTo>
                    <a:pt x="14097" y="381000"/>
                  </a:lnTo>
                  <a:lnTo>
                    <a:pt x="6604" y="381000"/>
                  </a:lnTo>
                  <a:lnTo>
                    <a:pt x="6604" y="388620"/>
                  </a:lnTo>
                  <a:lnTo>
                    <a:pt x="0" y="388620"/>
                  </a:lnTo>
                  <a:lnTo>
                    <a:pt x="0" y="396240"/>
                  </a:lnTo>
                  <a:lnTo>
                    <a:pt x="6604" y="396240"/>
                  </a:lnTo>
                  <a:lnTo>
                    <a:pt x="6604" y="434340"/>
                  </a:lnTo>
                  <a:lnTo>
                    <a:pt x="230124" y="434340"/>
                  </a:lnTo>
                  <a:lnTo>
                    <a:pt x="230124" y="443230"/>
                  </a:lnTo>
                  <a:lnTo>
                    <a:pt x="258953" y="443230"/>
                  </a:lnTo>
                  <a:lnTo>
                    <a:pt x="258953" y="419100"/>
                  </a:lnTo>
                  <a:lnTo>
                    <a:pt x="266192" y="419100"/>
                  </a:lnTo>
                  <a:lnTo>
                    <a:pt x="266192" y="411480"/>
                  </a:lnTo>
                  <a:lnTo>
                    <a:pt x="280543" y="396240"/>
                  </a:lnTo>
                  <a:lnTo>
                    <a:pt x="280543" y="372110"/>
                  </a:lnTo>
                  <a:close/>
                </a:path>
                <a:path w="1374775" h="1126489">
                  <a:moveTo>
                    <a:pt x="734314" y="434340"/>
                  </a:moveTo>
                  <a:lnTo>
                    <a:pt x="726821" y="443230"/>
                  </a:lnTo>
                  <a:lnTo>
                    <a:pt x="734314" y="443230"/>
                  </a:lnTo>
                  <a:lnTo>
                    <a:pt x="734314" y="434340"/>
                  </a:lnTo>
                  <a:close/>
                </a:path>
                <a:path w="1374775" h="1126489">
                  <a:moveTo>
                    <a:pt x="676148" y="372110"/>
                  </a:moveTo>
                  <a:lnTo>
                    <a:pt x="367030" y="372110"/>
                  </a:lnTo>
                  <a:lnTo>
                    <a:pt x="367030" y="381000"/>
                  </a:lnTo>
                  <a:lnTo>
                    <a:pt x="676148" y="381000"/>
                  </a:lnTo>
                  <a:lnTo>
                    <a:pt x="676148" y="372110"/>
                  </a:lnTo>
                  <a:close/>
                </a:path>
                <a:path w="1374775" h="1126489">
                  <a:moveTo>
                    <a:pt x="287401" y="365760"/>
                  </a:moveTo>
                  <a:lnTo>
                    <a:pt x="28448" y="365760"/>
                  </a:lnTo>
                  <a:lnTo>
                    <a:pt x="28448" y="372110"/>
                  </a:lnTo>
                  <a:lnTo>
                    <a:pt x="287401" y="372110"/>
                  </a:lnTo>
                  <a:lnTo>
                    <a:pt x="287401" y="365760"/>
                  </a:lnTo>
                  <a:close/>
                </a:path>
                <a:path w="1374775" h="1126489">
                  <a:moveTo>
                    <a:pt x="669163" y="365760"/>
                  </a:moveTo>
                  <a:lnTo>
                    <a:pt x="359791" y="365760"/>
                  </a:lnTo>
                  <a:lnTo>
                    <a:pt x="359791" y="372110"/>
                  </a:lnTo>
                  <a:lnTo>
                    <a:pt x="669163" y="372110"/>
                  </a:lnTo>
                  <a:lnTo>
                    <a:pt x="669163" y="365760"/>
                  </a:lnTo>
                  <a:close/>
                </a:path>
                <a:path w="1374775" h="1126489">
                  <a:moveTo>
                    <a:pt x="330708" y="356870"/>
                  </a:moveTo>
                  <a:lnTo>
                    <a:pt x="35687" y="356870"/>
                  </a:lnTo>
                  <a:lnTo>
                    <a:pt x="35687" y="365760"/>
                  </a:lnTo>
                  <a:lnTo>
                    <a:pt x="330708" y="365760"/>
                  </a:lnTo>
                  <a:lnTo>
                    <a:pt x="330708" y="356870"/>
                  </a:lnTo>
                  <a:close/>
                </a:path>
                <a:path w="1374775" h="1126489">
                  <a:moveTo>
                    <a:pt x="662051" y="356870"/>
                  </a:moveTo>
                  <a:lnTo>
                    <a:pt x="330708" y="356870"/>
                  </a:lnTo>
                  <a:lnTo>
                    <a:pt x="337820" y="365760"/>
                  </a:lnTo>
                  <a:lnTo>
                    <a:pt x="662051" y="365760"/>
                  </a:lnTo>
                  <a:lnTo>
                    <a:pt x="662051" y="356870"/>
                  </a:lnTo>
                  <a:close/>
                </a:path>
                <a:path w="1374775" h="1126489">
                  <a:moveTo>
                    <a:pt x="662051" y="318770"/>
                  </a:moveTo>
                  <a:lnTo>
                    <a:pt x="57277" y="318770"/>
                  </a:lnTo>
                  <a:lnTo>
                    <a:pt x="57277" y="326390"/>
                  </a:lnTo>
                  <a:lnTo>
                    <a:pt x="42545" y="326390"/>
                  </a:lnTo>
                  <a:lnTo>
                    <a:pt x="42545" y="356870"/>
                  </a:lnTo>
                  <a:lnTo>
                    <a:pt x="655066" y="356870"/>
                  </a:lnTo>
                  <a:lnTo>
                    <a:pt x="655066" y="349250"/>
                  </a:lnTo>
                  <a:lnTo>
                    <a:pt x="662051" y="349250"/>
                  </a:lnTo>
                  <a:lnTo>
                    <a:pt x="662051" y="318770"/>
                  </a:lnTo>
                  <a:close/>
                </a:path>
                <a:path w="1374775" h="1126489">
                  <a:moveTo>
                    <a:pt x="93218" y="303530"/>
                  </a:moveTo>
                  <a:lnTo>
                    <a:pt x="71628" y="303530"/>
                  </a:lnTo>
                  <a:lnTo>
                    <a:pt x="71628" y="311150"/>
                  </a:lnTo>
                  <a:lnTo>
                    <a:pt x="64135" y="311150"/>
                  </a:lnTo>
                  <a:lnTo>
                    <a:pt x="64135" y="318770"/>
                  </a:lnTo>
                  <a:lnTo>
                    <a:pt x="93218" y="318770"/>
                  </a:lnTo>
                  <a:lnTo>
                    <a:pt x="93218" y="303530"/>
                  </a:lnTo>
                  <a:close/>
                </a:path>
                <a:path w="1374775" h="1126489">
                  <a:moveTo>
                    <a:pt x="640334" y="311150"/>
                  </a:moveTo>
                  <a:lnTo>
                    <a:pt x="114935" y="311150"/>
                  </a:lnTo>
                  <a:lnTo>
                    <a:pt x="114935" y="318770"/>
                  </a:lnTo>
                  <a:lnTo>
                    <a:pt x="640334" y="318770"/>
                  </a:lnTo>
                  <a:lnTo>
                    <a:pt x="640334" y="311150"/>
                  </a:lnTo>
                  <a:close/>
                </a:path>
                <a:path w="1374775" h="1126489">
                  <a:moveTo>
                    <a:pt x="625983" y="294640"/>
                  </a:moveTo>
                  <a:lnTo>
                    <a:pt x="129286" y="294640"/>
                  </a:lnTo>
                  <a:lnTo>
                    <a:pt x="129286" y="311150"/>
                  </a:lnTo>
                  <a:lnTo>
                    <a:pt x="633476" y="311150"/>
                  </a:lnTo>
                  <a:lnTo>
                    <a:pt x="633476" y="303530"/>
                  </a:lnTo>
                  <a:lnTo>
                    <a:pt x="625983" y="303530"/>
                  </a:lnTo>
                  <a:lnTo>
                    <a:pt x="625983" y="294640"/>
                  </a:lnTo>
                  <a:close/>
                </a:path>
                <a:path w="1374775" h="1126489">
                  <a:moveTo>
                    <a:pt x="611886" y="264160"/>
                  </a:moveTo>
                  <a:lnTo>
                    <a:pt x="114935" y="264160"/>
                  </a:lnTo>
                  <a:lnTo>
                    <a:pt x="114935" y="294640"/>
                  </a:lnTo>
                  <a:lnTo>
                    <a:pt x="611886" y="294640"/>
                  </a:lnTo>
                  <a:lnTo>
                    <a:pt x="611886" y="264160"/>
                  </a:lnTo>
                  <a:close/>
                </a:path>
                <a:path w="1374775" h="1126489">
                  <a:moveTo>
                    <a:pt x="604393" y="256540"/>
                  </a:moveTo>
                  <a:lnTo>
                    <a:pt x="122047" y="256540"/>
                  </a:lnTo>
                  <a:lnTo>
                    <a:pt x="122047" y="264160"/>
                  </a:lnTo>
                  <a:lnTo>
                    <a:pt x="604393" y="264160"/>
                  </a:lnTo>
                  <a:lnTo>
                    <a:pt x="604393" y="256540"/>
                  </a:lnTo>
                  <a:close/>
                </a:path>
                <a:path w="1374775" h="1126489">
                  <a:moveTo>
                    <a:pt x="597154" y="217170"/>
                  </a:moveTo>
                  <a:lnTo>
                    <a:pt x="186563" y="217170"/>
                  </a:lnTo>
                  <a:lnTo>
                    <a:pt x="186563" y="226060"/>
                  </a:lnTo>
                  <a:lnTo>
                    <a:pt x="179705" y="226060"/>
                  </a:lnTo>
                  <a:lnTo>
                    <a:pt x="179705" y="232410"/>
                  </a:lnTo>
                  <a:lnTo>
                    <a:pt x="143637" y="232410"/>
                  </a:lnTo>
                  <a:lnTo>
                    <a:pt x="143637" y="241300"/>
                  </a:lnTo>
                  <a:lnTo>
                    <a:pt x="129286" y="241300"/>
                  </a:lnTo>
                  <a:lnTo>
                    <a:pt x="129286" y="256540"/>
                  </a:lnTo>
                  <a:lnTo>
                    <a:pt x="597154" y="256540"/>
                  </a:lnTo>
                  <a:lnTo>
                    <a:pt x="597154" y="217170"/>
                  </a:lnTo>
                  <a:close/>
                </a:path>
                <a:path w="1374775" h="1126489">
                  <a:moveTo>
                    <a:pt x="158369" y="226060"/>
                  </a:moveTo>
                  <a:lnTo>
                    <a:pt x="150876" y="226060"/>
                  </a:lnTo>
                  <a:lnTo>
                    <a:pt x="150876" y="232410"/>
                  </a:lnTo>
                  <a:lnTo>
                    <a:pt x="158369" y="232410"/>
                  </a:lnTo>
                  <a:lnTo>
                    <a:pt x="158369" y="226060"/>
                  </a:lnTo>
                  <a:close/>
                </a:path>
                <a:path w="1374775" h="1126489">
                  <a:moveTo>
                    <a:pt x="172466" y="226060"/>
                  </a:moveTo>
                  <a:lnTo>
                    <a:pt x="164973" y="226060"/>
                  </a:lnTo>
                  <a:lnTo>
                    <a:pt x="164973" y="232410"/>
                  </a:lnTo>
                  <a:lnTo>
                    <a:pt x="172466" y="232410"/>
                  </a:lnTo>
                  <a:lnTo>
                    <a:pt x="172466" y="226060"/>
                  </a:lnTo>
                  <a:close/>
                </a:path>
                <a:path w="1374775" h="1126489">
                  <a:moveTo>
                    <a:pt x="236982" y="194310"/>
                  </a:moveTo>
                  <a:lnTo>
                    <a:pt x="194056" y="194310"/>
                  </a:lnTo>
                  <a:lnTo>
                    <a:pt x="194056" y="217170"/>
                  </a:lnTo>
                  <a:lnTo>
                    <a:pt x="590296" y="217170"/>
                  </a:lnTo>
                  <a:lnTo>
                    <a:pt x="590296" y="209550"/>
                  </a:lnTo>
                  <a:lnTo>
                    <a:pt x="251714" y="209550"/>
                  </a:lnTo>
                  <a:lnTo>
                    <a:pt x="251714" y="201930"/>
                  </a:lnTo>
                  <a:lnTo>
                    <a:pt x="236982" y="201930"/>
                  </a:lnTo>
                  <a:lnTo>
                    <a:pt x="236982" y="194310"/>
                  </a:lnTo>
                  <a:close/>
                </a:path>
                <a:path w="1374775" h="1126489">
                  <a:moveTo>
                    <a:pt x="266192" y="201930"/>
                  </a:moveTo>
                  <a:lnTo>
                    <a:pt x="258953" y="201930"/>
                  </a:lnTo>
                  <a:lnTo>
                    <a:pt x="258953" y="209550"/>
                  </a:lnTo>
                  <a:lnTo>
                    <a:pt x="266192" y="209550"/>
                  </a:lnTo>
                  <a:lnTo>
                    <a:pt x="266192" y="201930"/>
                  </a:lnTo>
                  <a:close/>
                </a:path>
                <a:path w="1374775" h="1126489">
                  <a:moveTo>
                    <a:pt x="302133" y="201930"/>
                  </a:moveTo>
                  <a:lnTo>
                    <a:pt x="294640" y="201930"/>
                  </a:lnTo>
                  <a:lnTo>
                    <a:pt x="287401" y="209550"/>
                  </a:lnTo>
                  <a:lnTo>
                    <a:pt x="302133" y="209550"/>
                  </a:lnTo>
                  <a:lnTo>
                    <a:pt x="302133" y="201930"/>
                  </a:lnTo>
                  <a:close/>
                </a:path>
                <a:path w="1374775" h="1126489">
                  <a:moveTo>
                    <a:pt x="590296" y="201930"/>
                  </a:moveTo>
                  <a:lnTo>
                    <a:pt x="323723" y="201930"/>
                  </a:lnTo>
                  <a:lnTo>
                    <a:pt x="330708" y="209550"/>
                  </a:lnTo>
                  <a:lnTo>
                    <a:pt x="582803" y="209550"/>
                  </a:lnTo>
                  <a:lnTo>
                    <a:pt x="590296" y="201930"/>
                  </a:lnTo>
                  <a:close/>
                </a:path>
                <a:path w="1374775" h="1126489">
                  <a:moveTo>
                    <a:pt x="582803" y="194310"/>
                  </a:moveTo>
                  <a:lnTo>
                    <a:pt x="316230" y="194310"/>
                  </a:lnTo>
                  <a:lnTo>
                    <a:pt x="316230" y="201930"/>
                  </a:lnTo>
                  <a:lnTo>
                    <a:pt x="582803" y="201930"/>
                  </a:lnTo>
                  <a:lnTo>
                    <a:pt x="582803" y="194310"/>
                  </a:lnTo>
                  <a:close/>
                </a:path>
                <a:path w="1374775" h="1126489">
                  <a:moveTo>
                    <a:pt x="222885" y="186690"/>
                  </a:moveTo>
                  <a:lnTo>
                    <a:pt x="208534" y="186690"/>
                  </a:lnTo>
                  <a:lnTo>
                    <a:pt x="208534" y="194310"/>
                  </a:lnTo>
                  <a:lnTo>
                    <a:pt x="222885" y="194310"/>
                  </a:lnTo>
                  <a:lnTo>
                    <a:pt x="222885" y="186690"/>
                  </a:lnTo>
                  <a:close/>
                </a:path>
                <a:path w="1374775" h="1126489">
                  <a:moveTo>
                    <a:pt x="575564" y="186690"/>
                  </a:moveTo>
                  <a:lnTo>
                    <a:pt x="302133" y="186690"/>
                  </a:lnTo>
                  <a:lnTo>
                    <a:pt x="302133" y="194310"/>
                  </a:lnTo>
                  <a:lnTo>
                    <a:pt x="575564" y="194310"/>
                  </a:lnTo>
                  <a:lnTo>
                    <a:pt x="575564" y="186690"/>
                  </a:lnTo>
                  <a:close/>
                </a:path>
                <a:path w="1374775" h="1126489">
                  <a:moveTo>
                    <a:pt x="568325" y="179070"/>
                  </a:moveTo>
                  <a:lnTo>
                    <a:pt x="316230" y="179070"/>
                  </a:lnTo>
                  <a:lnTo>
                    <a:pt x="316230" y="186690"/>
                  </a:lnTo>
                  <a:lnTo>
                    <a:pt x="568325" y="186690"/>
                  </a:lnTo>
                  <a:lnTo>
                    <a:pt x="568325" y="179070"/>
                  </a:lnTo>
                  <a:close/>
                </a:path>
                <a:path w="1374775" h="1126489">
                  <a:moveTo>
                    <a:pt x="553974" y="154940"/>
                  </a:moveTo>
                  <a:lnTo>
                    <a:pt x="337820" y="154940"/>
                  </a:lnTo>
                  <a:lnTo>
                    <a:pt x="337820" y="179070"/>
                  </a:lnTo>
                  <a:lnTo>
                    <a:pt x="561467" y="179070"/>
                  </a:lnTo>
                  <a:lnTo>
                    <a:pt x="561467" y="170180"/>
                  </a:lnTo>
                  <a:lnTo>
                    <a:pt x="546735" y="170180"/>
                  </a:lnTo>
                  <a:lnTo>
                    <a:pt x="546735" y="163830"/>
                  </a:lnTo>
                  <a:lnTo>
                    <a:pt x="553974" y="163830"/>
                  </a:lnTo>
                  <a:lnTo>
                    <a:pt x="553974" y="154940"/>
                  </a:lnTo>
                  <a:close/>
                </a:path>
                <a:path w="1374775" h="1126489">
                  <a:moveTo>
                    <a:pt x="568325" y="124460"/>
                  </a:moveTo>
                  <a:lnTo>
                    <a:pt x="359791" y="124460"/>
                  </a:lnTo>
                  <a:lnTo>
                    <a:pt x="359791" y="132080"/>
                  </a:lnTo>
                  <a:lnTo>
                    <a:pt x="352298" y="139700"/>
                  </a:lnTo>
                  <a:lnTo>
                    <a:pt x="345313" y="139700"/>
                  </a:lnTo>
                  <a:lnTo>
                    <a:pt x="345313" y="154940"/>
                  </a:lnTo>
                  <a:lnTo>
                    <a:pt x="575564" y="154940"/>
                  </a:lnTo>
                  <a:lnTo>
                    <a:pt x="575564" y="132080"/>
                  </a:lnTo>
                  <a:lnTo>
                    <a:pt x="568325" y="132080"/>
                  </a:lnTo>
                  <a:lnTo>
                    <a:pt x="568325" y="124460"/>
                  </a:lnTo>
                  <a:close/>
                </a:path>
                <a:path w="1374775" h="1126489">
                  <a:moveTo>
                    <a:pt x="561467" y="116840"/>
                  </a:moveTo>
                  <a:lnTo>
                    <a:pt x="352298" y="116840"/>
                  </a:lnTo>
                  <a:lnTo>
                    <a:pt x="352298" y="124460"/>
                  </a:lnTo>
                  <a:lnTo>
                    <a:pt x="561467" y="124460"/>
                  </a:lnTo>
                  <a:lnTo>
                    <a:pt x="561467" y="116840"/>
                  </a:lnTo>
                  <a:close/>
                </a:path>
                <a:path w="1374775" h="1126489">
                  <a:moveTo>
                    <a:pt x="517906" y="85090"/>
                  </a:moveTo>
                  <a:lnTo>
                    <a:pt x="345313" y="85090"/>
                  </a:lnTo>
                  <a:lnTo>
                    <a:pt x="345313" y="116840"/>
                  </a:lnTo>
                  <a:lnTo>
                    <a:pt x="539496" y="116840"/>
                  </a:lnTo>
                  <a:lnTo>
                    <a:pt x="539496" y="109220"/>
                  </a:lnTo>
                  <a:lnTo>
                    <a:pt x="532638" y="109220"/>
                  </a:lnTo>
                  <a:lnTo>
                    <a:pt x="532638" y="101600"/>
                  </a:lnTo>
                  <a:lnTo>
                    <a:pt x="517906" y="101600"/>
                  </a:lnTo>
                  <a:lnTo>
                    <a:pt x="517906" y="85090"/>
                  </a:lnTo>
                  <a:close/>
                </a:path>
                <a:path w="1374775" h="1126489">
                  <a:moveTo>
                    <a:pt x="482219" y="38100"/>
                  </a:moveTo>
                  <a:lnTo>
                    <a:pt x="337820" y="38100"/>
                  </a:lnTo>
                  <a:lnTo>
                    <a:pt x="337820" y="46990"/>
                  </a:lnTo>
                  <a:lnTo>
                    <a:pt x="330708" y="46990"/>
                  </a:lnTo>
                  <a:lnTo>
                    <a:pt x="330708" y="77470"/>
                  </a:lnTo>
                  <a:lnTo>
                    <a:pt x="337820" y="85090"/>
                  </a:lnTo>
                  <a:lnTo>
                    <a:pt x="511048" y="85090"/>
                  </a:lnTo>
                  <a:lnTo>
                    <a:pt x="511048" y="77470"/>
                  </a:lnTo>
                  <a:lnTo>
                    <a:pt x="496316" y="77470"/>
                  </a:lnTo>
                  <a:lnTo>
                    <a:pt x="496316" y="62230"/>
                  </a:lnTo>
                  <a:lnTo>
                    <a:pt x="482219" y="62230"/>
                  </a:lnTo>
                  <a:lnTo>
                    <a:pt x="482219" y="38100"/>
                  </a:lnTo>
                  <a:close/>
                </a:path>
                <a:path w="1374775" h="1126489">
                  <a:moveTo>
                    <a:pt x="467487" y="30480"/>
                  </a:moveTo>
                  <a:lnTo>
                    <a:pt x="345313" y="30480"/>
                  </a:lnTo>
                  <a:lnTo>
                    <a:pt x="345313" y="38100"/>
                  </a:lnTo>
                  <a:lnTo>
                    <a:pt x="467487" y="38100"/>
                  </a:lnTo>
                  <a:lnTo>
                    <a:pt x="467487" y="30480"/>
                  </a:lnTo>
                  <a:close/>
                </a:path>
                <a:path w="1374775" h="1126489">
                  <a:moveTo>
                    <a:pt x="395478" y="7620"/>
                  </a:moveTo>
                  <a:lnTo>
                    <a:pt x="352298" y="7620"/>
                  </a:lnTo>
                  <a:lnTo>
                    <a:pt x="352298" y="30480"/>
                  </a:lnTo>
                  <a:lnTo>
                    <a:pt x="460629" y="30480"/>
                  </a:lnTo>
                  <a:lnTo>
                    <a:pt x="453136" y="22860"/>
                  </a:lnTo>
                  <a:lnTo>
                    <a:pt x="446151" y="22860"/>
                  </a:lnTo>
                  <a:lnTo>
                    <a:pt x="446151" y="15240"/>
                  </a:lnTo>
                  <a:lnTo>
                    <a:pt x="395478" y="15240"/>
                  </a:lnTo>
                  <a:lnTo>
                    <a:pt x="395478" y="7620"/>
                  </a:lnTo>
                  <a:close/>
                </a:path>
                <a:path w="1374775" h="1126489">
                  <a:moveTo>
                    <a:pt x="381381" y="0"/>
                  </a:moveTo>
                  <a:lnTo>
                    <a:pt x="359791" y="0"/>
                  </a:lnTo>
                  <a:lnTo>
                    <a:pt x="359791" y="7620"/>
                  </a:lnTo>
                  <a:lnTo>
                    <a:pt x="381381" y="7620"/>
                  </a:lnTo>
                  <a:lnTo>
                    <a:pt x="381381" y="0"/>
                  </a:lnTo>
                  <a:close/>
                </a:path>
              </a:pathLst>
            </a:custGeom>
            <a:solidFill>
              <a:srgbClr val="FFFFFF"/>
            </a:solidFill>
          </p:spPr>
          <p:txBody>
            <a:bodyPr wrap="square" lIns="0" tIns="0" rIns="0" bIns="0" rtlCol="0"/>
            <a:lstStyle/>
            <a:p>
              <a:endParaRPr/>
            </a:p>
          </p:txBody>
        </p:sp>
        <p:sp>
          <p:nvSpPr>
            <p:cNvPr id="1375" name="object 1375"/>
            <p:cNvSpPr/>
            <p:nvPr/>
          </p:nvSpPr>
          <p:spPr>
            <a:xfrm>
              <a:off x="9781253" y="3628898"/>
              <a:ext cx="8890" cy="8255"/>
            </a:xfrm>
            <a:custGeom>
              <a:avLst/>
              <a:gdLst/>
              <a:ahLst/>
              <a:cxnLst/>
              <a:rect l="l" t="t" r="r" b="b"/>
              <a:pathLst>
                <a:path w="8890" h="8254">
                  <a:moveTo>
                    <a:pt x="8890" y="0"/>
                  </a:moveTo>
                  <a:lnTo>
                    <a:pt x="0" y="0"/>
                  </a:lnTo>
                  <a:lnTo>
                    <a:pt x="8890" y="7746"/>
                  </a:lnTo>
                  <a:lnTo>
                    <a:pt x="8890" y="0"/>
                  </a:lnTo>
                  <a:close/>
                </a:path>
              </a:pathLst>
            </a:custGeom>
            <a:solidFill>
              <a:srgbClr val="FFFFFF"/>
            </a:solidFill>
          </p:spPr>
          <p:txBody>
            <a:bodyPr wrap="square" lIns="0" tIns="0" rIns="0" bIns="0" rtlCol="0"/>
            <a:lstStyle/>
            <a:p>
              <a:endParaRPr/>
            </a:p>
          </p:txBody>
        </p:sp>
        <p:sp>
          <p:nvSpPr>
            <p:cNvPr id="1376" name="object 1376"/>
            <p:cNvSpPr/>
            <p:nvPr/>
          </p:nvSpPr>
          <p:spPr>
            <a:xfrm>
              <a:off x="8967692" y="2904745"/>
              <a:ext cx="246761" cy="289559"/>
            </a:xfrm>
            <a:prstGeom prst="rect">
              <a:avLst/>
            </a:prstGeom>
            <a:blipFill>
              <a:blip r:embed="rId18" cstate="print"/>
              <a:stretch>
                <a:fillRect/>
              </a:stretch>
            </a:blipFill>
          </p:spPr>
          <p:txBody>
            <a:bodyPr wrap="square" lIns="0" tIns="0" rIns="0" bIns="0" rtlCol="0"/>
            <a:lstStyle/>
            <a:p>
              <a:endParaRPr/>
            </a:p>
          </p:txBody>
        </p:sp>
        <p:sp>
          <p:nvSpPr>
            <p:cNvPr id="1377" name="object 1377"/>
            <p:cNvSpPr/>
            <p:nvPr/>
          </p:nvSpPr>
          <p:spPr>
            <a:xfrm>
              <a:off x="8601043" y="3201162"/>
              <a:ext cx="367665" cy="334645"/>
            </a:xfrm>
            <a:custGeom>
              <a:avLst/>
              <a:gdLst/>
              <a:ahLst/>
              <a:cxnLst/>
              <a:rect l="l" t="t" r="r" b="b"/>
              <a:pathLst>
                <a:path w="367665" h="334645">
                  <a:moveTo>
                    <a:pt x="122301" y="0"/>
                  </a:moveTo>
                  <a:lnTo>
                    <a:pt x="129540" y="0"/>
                  </a:lnTo>
                  <a:lnTo>
                    <a:pt x="129540" y="15875"/>
                  </a:lnTo>
                  <a:lnTo>
                    <a:pt x="115062" y="15875"/>
                  </a:lnTo>
                  <a:lnTo>
                    <a:pt x="115062" y="23367"/>
                  </a:lnTo>
                  <a:lnTo>
                    <a:pt x="93472" y="23367"/>
                  </a:lnTo>
                  <a:lnTo>
                    <a:pt x="93472" y="7747"/>
                  </a:lnTo>
                  <a:lnTo>
                    <a:pt x="71755" y="7747"/>
                  </a:lnTo>
                  <a:lnTo>
                    <a:pt x="71755" y="15875"/>
                  </a:lnTo>
                  <a:lnTo>
                    <a:pt x="64262" y="15875"/>
                  </a:lnTo>
                  <a:lnTo>
                    <a:pt x="64262" y="23367"/>
                  </a:lnTo>
                  <a:lnTo>
                    <a:pt x="57404" y="23367"/>
                  </a:lnTo>
                  <a:lnTo>
                    <a:pt x="57404" y="31114"/>
                  </a:lnTo>
                  <a:lnTo>
                    <a:pt x="42672" y="31114"/>
                  </a:lnTo>
                  <a:lnTo>
                    <a:pt x="42672" y="62102"/>
                  </a:lnTo>
                  <a:lnTo>
                    <a:pt x="35687" y="62102"/>
                  </a:lnTo>
                  <a:lnTo>
                    <a:pt x="35687" y="70230"/>
                  </a:lnTo>
                  <a:lnTo>
                    <a:pt x="28448" y="70230"/>
                  </a:lnTo>
                  <a:lnTo>
                    <a:pt x="28448" y="77342"/>
                  </a:lnTo>
                  <a:lnTo>
                    <a:pt x="14097" y="77342"/>
                  </a:lnTo>
                  <a:lnTo>
                    <a:pt x="14097" y="85471"/>
                  </a:lnTo>
                  <a:lnTo>
                    <a:pt x="6604" y="85471"/>
                  </a:lnTo>
                  <a:lnTo>
                    <a:pt x="6604" y="93599"/>
                  </a:lnTo>
                  <a:lnTo>
                    <a:pt x="0" y="93599"/>
                  </a:lnTo>
                  <a:lnTo>
                    <a:pt x="0" y="100964"/>
                  </a:lnTo>
                  <a:lnTo>
                    <a:pt x="6604" y="100964"/>
                  </a:lnTo>
                  <a:lnTo>
                    <a:pt x="6604" y="139573"/>
                  </a:lnTo>
                  <a:lnTo>
                    <a:pt x="14097" y="139573"/>
                  </a:lnTo>
                  <a:lnTo>
                    <a:pt x="14097" y="155701"/>
                  </a:lnTo>
                  <a:lnTo>
                    <a:pt x="21590" y="155701"/>
                  </a:lnTo>
                  <a:lnTo>
                    <a:pt x="21590" y="179070"/>
                  </a:lnTo>
                  <a:lnTo>
                    <a:pt x="28448" y="179070"/>
                  </a:lnTo>
                  <a:lnTo>
                    <a:pt x="28448" y="194183"/>
                  </a:lnTo>
                  <a:lnTo>
                    <a:pt x="35687" y="194183"/>
                  </a:lnTo>
                  <a:lnTo>
                    <a:pt x="35687" y="217932"/>
                  </a:lnTo>
                  <a:lnTo>
                    <a:pt x="42672" y="217932"/>
                  </a:lnTo>
                  <a:lnTo>
                    <a:pt x="42672" y="233045"/>
                  </a:lnTo>
                  <a:lnTo>
                    <a:pt x="50165" y="233045"/>
                  </a:lnTo>
                  <a:lnTo>
                    <a:pt x="50165" y="241173"/>
                  </a:lnTo>
                  <a:lnTo>
                    <a:pt x="57404" y="241173"/>
                  </a:lnTo>
                  <a:lnTo>
                    <a:pt x="57404" y="256412"/>
                  </a:lnTo>
                  <a:lnTo>
                    <a:pt x="64262" y="256412"/>
                  </a:lnTo>
                  <a:lnTo>
                    <a:pt x="64262" y="271907"/>
                  </a:lnTo>
                  <a:lnTo>
                    <a:pt x="71755" y="271907"/>
                  </a:lnTo>
                  <a:lnTo>
                    <a:pt x="71755" y="279653"/>
                  </a:lnTo>
                  <a:lnTo>
                    <a:pt x="107569" y="279653"/>
                  </a:lnTo>
                  <a:lnTo>
                    <a:pt x="107569" y="271907"/>
                  </a:lnTo>
                  <a:lnTo>
                    <a:pt x="122301" y="271907"/>
                  </a:lnTo>
                  <a:lnTo>
                    <a:pt x="122301" y="256412"/>
                  </a:lnTo>
                  <a:lnTo>
                    <a:pt x="129540" y="256412"/>
                  </a:lnTo>
                  <a:lnTo>
                    <a:pt x="129540" y="248920"/>
                  </a:lnTo>
                  <a:lnTo>
                    <a:pt x="143891" y="248920"/>
                  </a:lnTo>
                  <a:lnTo>
                    <a:pt x="143891" y="256412"/>
                  </a:lnTo>
                  <a:lnTo>
                    <a:pt x="151130" y="256412"/>
                  </a:lnTo>
                  <a:lnTo>
                    <a:pt x="151130" y="248920"/>
                  </a:lnTo>
                  <a:lnTo>
                    <a:pt x="165227" y="248920"/>
                  </a:lnTo>
                  <a:lnTo>
                    <a:pt x="165227" y="256412"/>
                  </a:lnTo>
                  <a:lnTo>
                    <a:pt x="172720" y="256412"/>
                  </a:lnTo>
                  <a:lnTo>
                    <a:pt x="172720" y="241173"/>
                  </a:lnTo>
                  <a:lnTo>
                    <a:pt x="179959" y="241173"/>
                  </a:lnTo>
                  <a:lnTo>
                    <a:pt x="179959" y="233045"/>
                  </a:lnTo>
                  <a:lnTo>
                    <a:pt x="186944" y="233045"/>
                  </a:lnTo>
                  <a:lnTo>
                    <a:pt x="186944" y="209803"/>
                  </a:lnTo>
                  <a:lnTo>
                    <a:pt x="179959" y="209803"/>
                  </a:lnTo>
                  <a:lnTo>
                    <a:pt x="179959" y="194183"/>
                  </a:lnTo>
                  <a:lnTo>
                    <a:pt x="194437" y="194183"/>
                  </a:lnTo>
                  <a:lnTo>
                    <a:pt x="194437" y="186436"/>
                  </a:lnTo>
                  <a:lnTo>
                    <a:pt x="201676" y="186436"/>
                  </a:lnTo>
                  <a:lnTo>
                    <a:pt x="201676" y="162813"/>
                  </a:lnTo>
                  <a:lnTo>
                    <a:pt x="208788" y="162813"/>
                  </a:lnTo>
                  <a:lnTo>
                    <a:pt x="208788" y="155701"/>
                  </a:lnTo>
                  <a:lnTo>
                    <a:pt x="215773" y="155701"/>
                  </a:lnTo>
                  <a:lnTo>
                    <a:pt x="215773" y="147574"/>
                  </a:lnTo>
                  <a:lnTo>
                    <a:pt x="223266" y="147574"/>
                  </a:lnTo>
                  <a:lnTo>
                    <a:pt x="230505" y="139573"/>
                  </a:lnTo>
                  <a:lnTo>
                    <a:pt x="230505" y="147574"/>
                  </a:lnTo>
                  <a:lnTo>
                    <a:pt x="244856" y="147574"/>
                  </a:lnTo>
                  <a:lnTo>
                    <a:pt x="244856" y="155701"/>
                  </a:lnTo>
                  <a:lnTo>
                    <a:pt x="252095" y="155701"/>
                  </a:lnTo>
                  <a:lnTo>
                    <a:pt x="252095" y="147574"/>
                  </a:lnTo>
                  <a:lnTo>
                    <a:pt x="259334" y="147574"/>
                  </a:lnTo>
                  <a:lnTo>
                    <a:pt x="259334" y="124333"/>
                  </a:lnTo>
                  <a:lnTo>
                    <a:pt x="266573" y="124333"/>
                  </a:lnTo>
                  <a:lnTo>
                    <a:pt x="266573" y="116586"/>
                  </a:lnTo>
                  <a:lnTo>
                    <a:pt x="280924" y="100964"/>
                  </a:lnTo>
                  <a:lnTo>
                    <a:pt x="280924" y="77342"/>
                  </a:lnTo>
                  <a:lnTo>
                    <a:pt x="287909" y="77342"/>
                  </a:lnTo>
                  <a:lnTo>
                    <a:pt x="287909" y="70230"/>
                  </a:lnTo>
                  <a:lnTo>
                    <a:pt x="331216" y="70230"/>
                  </a:lnTo>
                  <a:lnTo>
                    <a:pt x="331216" y="62102"/>
                  </a:lnTo>
                  <a:lnTo>
                    <a:pt x="338328" y="70230"/>
                  </a:lnTo>
                  <a:lnTo>
                    <a:pt x="360299" y="70230"/>
                  </a:lnTo>
                  <a:lnTo>
                    <a:pt x="360299" y="77342"/>
                  </a:lnTo>
                  <a:lnTo>
                    <a:pt x="367538" y="77342"/>
                  </a:lnTo>
                  <a:lnTo>
                    <a:pt x="367538" y="85471"/>
                  </a:lnTo>
                  <a:lnTo>
                    <a:pt x="360299" y="85471"/>
                  </a:lnTo>
                  <a:lnTo>
                    <a:pt x="360299" y="93599"/>
                  </a:lnTo>
                  <a:lnTo>
                    <a:pt x="367538" y="93599"/>
                  </a:lnTo>
                  <a:lnTo>
                    <a:pt x="367538" y="100964"/>
                  </a:lnTo>
                  <a:lnTo>
                    <a:pt x="360299" y="100964"/>
                  </a:lnTo>
                  <a:lnTo>
                    <a:pt x="360299" y="108838"/>
                  </a:lnTo>
                  <a:lnTo>
                    <a:pt x="352806" y="108838"/>
                  </a:lnTo>
                  <a:lnTo>
                    <a:pt x="352806" y="116586"/>
                  </a:lnTo>
                  <a:lnTo>
                    <a:pt x="338328" y="116586"/>
                  </a:lnTo>
                  <a:lnTo>
                    <a:pt x="338328" y="139573"/>
                  </a:lnTo>
                  <a:lnTo>
                    <a:pt x="331216" y="139573"/>
                  </a:lnTo>
                  <a:lnTo>
                    <a:pt x="331216" y="186436"/>
                  </a:lnTo>
                  <a:lnTo>
                    <a:pt x="324231" y="186436"/>
                  </a:lnTo>
                  <a:lnTo>
                    <a:pt x="324231" y="194183"/>
                  </a:lnTo>
                  <a:lnTo>
                    <a:pt x="331216" y="194183"/>
                  </a:lnTo>
                  <a:lnTo>
                    <a:pt x="331216" y="217932"/>
                  </a:lnTo>
                  <a:lnTo>
                    <a:pt x="338328" y="225298"/>
                  </a:lnTo>
                  <a:lnTo>
                    <a:pt x="338328" y="241173"/>
                  </a:lnTo>
                  <a:lnTo>
                    <a:pt x="345821" y="241173"/>
                  </a:lnTo>
                  <a:lnTo>
                    <a:pt x="345821" y="256412"/>
                  </a:lnTo>
                  <a:lnTo>
                    <a:pt x="338328" y="256412"/>
                  </a:lnTo>
                  <a:lnTo>
                    <a:pt x="338328" y="264540"/>
                  </a:lnTo>
                  <a:lnTo>
                    <a:pt x="331216" y="264540"/>
                  </a:lnTo>
                  <a:lnTo>
                    <a:pt x="331216" y="271907"/>
                  </a:lnTo>
                  <a:lnTo>
                    <a:pt x="324231" y="271907"/>
                  </a:lnTo>
                  <a:lnTo>
                    <a:pt x="324231" y="287527"/>
                  </a:lnTo>
                  <a:lnTo>
                    <a:pt x="331216" y="295275"/>
                  </a:lnTo>
                  <a:lnTo>
                    <a:pt x="338328" y="295275"/>
                  </a:lnTo>
                  <a:lnTo>
                    <a:pt x="338328" y="303275"/>
                  </a:lnTo>
                  <a:lnTo>
                    <a:pt x="345821" y="303275"/>
                  </a:lnTo>
                  <a:lnTo>
                    <a:pt x="345821" y="326643"/>
                  </a:lnTo>
                  <a:lnTo>
                    <a:pt x="360299" y="326643"/>
                  </a:lnTo>
                  <a:lnTo>
                    <a:pt x="360299" y="334390"/>
                  </a:lnTo>
                  <a:lnTo>
                    <a:pt x="367538" y="334390"/>
                  </a:lnTo>
                </a:path>
              </a:pathLst>
            </a:custGeom>
            <a:ln w="3175">
              <a:solidFill>
                <a:srgbClr val="B1B1B1"/>
              </a:solidFill>
            </a:ln>
          </p:spPr>
          <p:txBody>
            <a:bodyPr wrap="square" lIns="0" tIns="0" rIns="0" bIns="0" rtlCol="0"/>
            <a:lstStyle/>
            <a:p>
              <a:endParaRPr/>
            </a:p>
          </p:txBody>
        </p:sp>
        <p:sp>
          <p:nvSpPr>
            <p:cNvPr id="1378" name="object 1378"/>
            <p:cNvSpPr/>
            <p:nvPr/>
          </p:nvSpPr>
          <p:spPr>
            <a:xfrm>
              <a:off x="9213564" y="3193414"/>
              <a:ext cx="100965" cy="109220"/>
            </a:xfrm>
            <a:custGeom>
              <a:avLst/>
              <a:gdLst/>
              <a:ahLst/>
              <a:cxnLst/>
              <a:rect l="l" t="t" r="r" b="b"/>
              <a:pathLst>
                <a:path w="100965" h="109220">
                  <a:moveTo>
                    <a:pt x="0" y="0"/>
                  </a:moveTo>
                  <a:lnTo>
                    <a:pt x="0" y="7747"/>
                  </a:lnTo>
                  <a:lnTo>
                    <a:pt x="14224" y="7747"/>
                  </a:lnTo>
                  <a:lnTo>
                    <a:pt x="14224" y="15494"/>
                  </a:lnTo>
                  <a:lnTo>
                    <a:pt x="21717" y="15494"/>
                  </a:lnTo>
                  <a:lnTo>
                    <a:pt x="21717" y="23622"/>
                  </a:lnTo>
                  <a:lnTo>
                    <a:pt x="28575" y="23622"/>
                  </a:lnTo>
                  <a:lnTo>
                    <a:pt x="28575" y="31114"/>
                  </a:lnTo>
                  <a:lnTo>
                    <a:pt x="50165" y="31114"/>
                  </a:lnTo>
                  <a:lnTo>
                    <a:pt x="50165" y="62230"/>
                  </a:lnTo>
                  <a:lnTo>
                    <a:pt x="43307" y="62230"/>
                  </a:lnTo>
                  <a:lnTo>
                    <a:pt x="43307" y="69976"/>
                  </a:lnTo>
                  <a:lnTo>
                    <a:pt x="50165" y="69976"/>
                  </a:lnTo>
                  <a:lnTo>
                    <a:pt x="50165" y="78105"/>
                  </a:lnTo>
                  <a:lnTo>
                    <a:pt x="57403" y="78105"/>
                  </a:lnTo>
                  <a:lnTo>
                    <a:pt x="57403" y="85217"/>
                  </a:lnTo>
                  <a:lnTo>
                    <a:pt x="64262" y="85217"/>
                  </a:lnTo>
                  <a:lnTo>
                    <a:pt x="64262" y="93345"/>
                  </a:lnTo>
                  <a:lnTo>
                    <a:pt x="93472" y="93345"/>
                  </a:lnTo>
                  <a:lnTo>
                    <a:pt x="93472" y="101346"/>
                  </a:lnTo>
                  <a:lnTo>
                    <a:pt x="100965" y="108838"/>
                  </a:lnTo>
                </a:path>
              </a:pathLst>
            </a:custGeom>
            <a:ln w="3175">
              <a:solidFill>
                <a:srgbClr val="B1B1B1"/>
              </a:solidFill>
            </a:ln>
          </p:spPr>
          <p:txBody>
            <a:bodyPr wrap="square" lIns="0" tIns="0" rIns="0" bIns="0" rtlCol="0"/>
            <a:lstStyle/>
            <a:p>
              <a:endParaRPr/>
            </a:p>
          </p:txBody>
        </p:sp>
        <p:sp>
          <p:nvSpPr>
            <p:cNvPr id="1379" name="object 1379"/>
            <p:cNvSpPr/>
            <p:nvPr/>
          </p:nvSpPr>
          <p:spPr>
            <a:xfrm>
              <a:off x="9206451" y="3193414"/>
              <a:ext cx="7620" cy="0"/>
            </a:xfrm>
            <a:custGeom>
              <a:avLst/>
              <a:gdLst/>
              <a:ahLst/>
              <a:cxnLst/>
              <a:rect l="l" t="t" r="r" b="b"/>
              <a:pathLst>
                <a:path w="7620">
                  <a:moveTo>
                    <a:pt x="7111" y="0"/>
                  </a:moveTo>
                  <a:lnTo>
                    <a:pt x="0" y="0"/>
                  </a:lnTo>
                </a:path>
              </a:pathLst>
            </a:custGeom>
            <a:ln w="3175">
              <a:solidFill>
                <a:srgbClr val="B1B1B1"/>
              </a:solidFill>
            </a:ln>
          </p:spPr>
          <p:txBody>
            <a:bodyPr wrap="square" lIns="0" tIns="0" rIns="0" bIns="0" rtlCol="0"/>
            <a:lstStyle/>
            <a:p>
              <a:endParaRPr/>
            </a:p>
          </p:txBody>
        </p:sp>
        <p:sp>
          <p:nvSpPr>
            <p:cNvPr id="1380" name="object 1380"/>
            <p:cNvSpPr/>
            <p:nvPr/>
          </p:nvSpPr>
          <p:spPr>
            <a:xfrm>
              <a:off x="9314529" y="3317875"/>
              <a:ext cx="5715" cy="0"/>
            </a:xfrm>
            <a:custGeom>
              <a:avLst/>
              <a:gdLst/>
              <a:ahLst/>
              <a:cxnLst/>
              <a:rect l="l" t="t" r="r" b="b"/>
              <a:pathLst>
                <a:path w="5715">
                  <a:moveTo>
                    <a:pt x="0" y="0"/>
                  </a:moveTo>
                  <a:lnTo>
                    <a:pt x="5333" y="0"/>
                  </a:lnTo>
                </a:path>
              </a:pathLst>
            </a:custGeom>
            <a:ln w="3175">
              <a:solidFill>
                <a:srgbClr val="B1B1B1"/>
              </a:solidFill>
            </a:ln>
          </p:spPr>
          <p:txBody>
            <a:bodyPr wrap="square" lIns="0" tIns="0" rIns="0" bIns="0" rtlCol="0"/>
            <a:lstStyle/>
            <a:p>
              <a:endParaRPr/>
            </a:p>
          </p:txBody>
        </p:sp>
        <p:sp>
          <p:nvSpPr>
            <p:cNvPr id="1381" name="object 1381"/>
            <p:cNvSpPr/>
            <p:nvPr/>
          </p:nvSpPr>
          <p:spPr>
            <a:xfrm>
              <a:off x="9310782" y="3286760"/>
              <a:ext cx="0" cy="31115"/>
            </a:xfrm>
            <a:custGeom>
              <a:avLst/>
              <a:gdLst/>
              <a:ahLst/>
              <a:cxnLst/>
              <a:rect l="l" t="t" r="r" b="b"/>
              <a:pathLst>
                <a:path h="31114">
                  <a:moveTo>
                    <a:pt x="0" y="0"/>
                  </a:moveTo>
                  <a:lnTo>
                    <a:pt x="0" y="31114"/>
                  </a:lnTo>
                </a:path>
              </a:pathLst>
            </a:custGeom>
            <a:ln w="9271">
              <a:solidFill>
                <a:srgbClr val="B1B1B1"/>
              </a:solidFill>
            </a:ln>
          </p:spPr>
          <p:txBody>
            <a:bodyPr wrap="square" lIns="0" tIns="0" rIns="0" bIns="0" rtlCol="0"/>
            <a:lstStyle/>
            <a:p>
              <a:endParaRPr/>
            </a:p>
          </p:txBody>
        </p:sp>
        <p:sp>
          <p:nvSpPr>
            <p:cNvPr id="1382" name="object 1382"/>
            <p:cNvSpPr/>
            <p:nvPr/>
          </p:nvSpPr>
          <p:spPr>
            <a:xfrm>
              <a:off x="8716360" y="3131186"/>
              <a:ext cx="48895" cy="70485"/>
            </a:xfrm>
            <a:custGeom>
              <a:avLst/>
              <a:gdLst/>
              <a:ahLst/>
              <a:cxnLst/>
              <a:rect l="l" t="t" r="r" b="b"/>
              <a:pathLst>
                <a:path w="48895" h="70485">
                  <a:moveTo>
                    <a:pt x="48641" y="0"/>
                  </a:moveTo>
                  <a:lnTo>
                    <a:pt x="48641" y="7492"/>
                  </a:lnTo>
                  <a:lnTo>
                    <a:pt x="42164" y="7492"/>
                  </a:lnTo>
                  <a:lnTo>
                    <a:pt x="42164" y="0"/>
                  </a:lnTo>
                  <a:lnTo>
                    <a:pt x="34925" y="0"/>
                  </a:lnTo>
                  <a:lnTo>
                    <a:pt x="34925" y="7492"/>
                  </a:lnTo>
                  <a:lnTo>
                    <a:pt x="27940" y="7492"/>
                  </a:lnTo>
                  <a:lnTo>
                    <a:pt x="27940" y="15239"/>
                  </a:lnTo>
                  <a:lnTo>
                    <a:pt x="13970" y="15239"/>
                  </a:lnTo>
                  <a:lnTo>
                    <a:pt x="13970" y="30606"/>
                  </a:lnTo>
                  <a:lnTo>
                    <a:pt x="6985" y="30606"/>
                  </a:lnTo>
                  <a:lnTo>
                    <a:pt x="6985" y="38735"/>
                  </a:lnTo>
                  <a:lnTo>
                    <a:pt x="0" y="38735"/>
                  </a:lnTo>
                  <a:lnTo>
                    <a:pt x="0" y="69976"/>
                  </a:lnTo>
                  <a:lnTo>
                    <a:pt x="6985" y="69976"/>
                  </a:lnTo>
                </a:path>
              </a:pathLst>
            </a:custGeom>
            <a:ln w="3175">
              <a:solidFill>
                <a:srgbClr val="B1B1B1"/>
              </a:solidFill>
            </a:ln>
          </p:spPr>
          <p:txBody>
            <a:bodyPr wrap="square" lIns="0" tIns="0" rIns="0" bIns="0" rtlCol="0"/>
            <a:lstStyle/>
            <a:p>
              <a:endParaRPr/>
            </a:p>
          </p:txBody>
        </p:sp>
        <p:sp>
          <p:nvSpPr>
            <p:cNvPr id="1383" name="object 1383"/>
            <p:cNvSpPr/>
            <p:nvPr/>
          </p:nvSpPr>
          <p:spPr>
            <a:xfrm>
              <a:off x="8723471" y="3193415"/>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384" name="object 1384"/>
            <p:cNvSpPr/>
            <p:nvPr/>
          </p:nvSpPr>
          <p:spPr>
            <a:xfrm>
              <a:off x="9789255" y="3488055"/>
              <a:ext cx="187451" cy="305053"/>
            </a:xfrm>
            <a:prstGeom prst="rect">
              <a:avLst/>
            </a:prstGeom>
            <a:blipFill>
              <a:blip r:embed="rId19" cstate="print"/>
              <a:stretch>
                <a:fillRect/>
              </a:stretch>
            </a:blipFill>
          </p:spPr>
          <p:txBody>
            <a:bodyPr wrap="square" lIns="0" tIns="0" rIns="0" bIns="0" rtlCol="0"/>
            <a:lstStyle/>
            <a:p>
              <a:endParaRPr/>
            </a:p>
          </p:txBody>
        </p:sp>
        <p:sp>
          <p:nvSpPr>
            <p:cNvPr id="1385" name="object 1385"/>
            <p:cNvSpPr/>
            <p:nvPr/>
          </p:nvSpPr>
          <p:spPr>
            <a:xfrm>
              <a:off x="9521666" y="3520059"/>
              <a:ext cx="268605" cy="124460"/>
            </a:xfrm>
            <a:custGeom>
              <a:avLst/>
              <a:gdLst/>
              <a:ahLst/>
              <a:cxnLst/>
              <a:rect l="l" t="t" r="r" b="b"/>
              <a:pathLst>
                <a:path w="268604" h="124460">
                  <a:moveTo>
                    <a:pt x="268478" y="116331"/>
                  </a:moveTo>
                  <a:lnTo>
                    <a:pt x="231901" y="116331"/>
                  </a:lnTo>
                  <a:lnTo>
                    <a:pt x="231901" y="124332"/>
                  </a:lnTo>
                  <a:lnTo>
                    <a:pt x="28829" y="124332"/>
                  </a:lnTo>
                  <a:lnTo>
                    <a:pt x="28829" y="116331"/>
                  </a:lnTo>
                  <a:lnTo>
                    <a:pt x="36322" y="116331"/>
                  </a:lnTo>
                  <a:lnTo>
                    <a:pt x="36322" y="108584"/>
                  </a:lnTo>
                  <a:lnTo>
                    <a:pt x="28829" y="101091"/>
                  </a:lnTo>
                  <a:lnTo>
                    <a:pt x="36322" y="101091"/>
                  </a:lnTo>
                  <a:lnTo>
                    <a:pt x="36322" y="93090"/>
                  </a:lnTo>
                  <a:lnTo>
                    <a:pt x="43561" y="93090"/>
                  </a:lnTo>
                  <a:lnTo>
                    <a:pt x="43561" y="85343"/>
                  </a:lnTo>
                  <a:lnTo>
                    <a:pt x="36322" y="85343"/>
                  </a:lnTo>
                  <a:lnTo>
                    <a:pt x="36322" y="62356"/>
                  </a:lnTo>
                  <a:lnTo>
                    <a:pt x="14605" y="62356"/>
                  </a:lnTo>
                  <a:lnTo>
                    <a:pt x="14605" y="54228"/>
                  </a:lnTo>
                  <a:lnTo>
                    <a:pt x="6985" y="54228"/>
                  </a:lnTo>
                  <a:lnTo>
                    <a:pt x="6985" y="39115"/>
                  </a:lnTo>
                  <a:lnTo>
                    <a:pt x="14605" y="39115"/>
                  </a:lnTo>
                  <a:lnTo>
                    <a:pt x="14605" y="30987"/>
                  </a:lnTo>
                  <a:lnTo>
                    <a:pt x="6985" y="30987"/>
                  </a:lnTo>
                  <a:lnTo>
                    <a:pt x="6985" y="23240"/>
                  </a:lnTo>
                  <a:lnTo>
                    <a:pt x="14605" y="23240"/>
                  </a:lnTo>
                  <a:lnTo>
                    <a:pt x="14605" y="15748"/>
                  </a:lnTo>
                  <a:lnTo>
                    <a:pt x="0" y="15748"/>
                  </a:lnTo>
                  <a:lnTo>
                    <a:pt x="0" y="0"/>
                  </a:lnTo>
                </a:path>
              </a:pathLst>
            </a:custGeom>
            <a:ln w="3175">
              <a:solidFill>
                <a:srgbClr val="B1B1B1"/>
              </a:solidFill>
            </a:ln>
          </p:spPr>
          <p:txBody>
            <a:bodyPr wrap="square" lIns="0" tIns="0" rIns="0" bIns="0" rtlCol="0"/>
            <a:lstStyle/>
            <a:p>
              <a:endParaRPr/>
            </a:p>
          </p:txBody>
        </p:sp>
        <p:sp>
          <p:nvSpPr>
            <p:cNvPr id="1386" name="object 1386"/>
            <p:cNvSpPr/>
            <p:nvPr/>
          </p:nvSpPr>
          <p:spPr>
            <a:xfrm>
              <a:off x="9781253" y="3628898"/>
              <a:ext cx="8890" cy="8255"/>
            </a:xfrm>
            <a:custGeom>
              <a:avLst/>
              <a:gdLst/>
              <a:ahLst/>
              <a:cxnLst/>
              <a:rect l="l" t="t" r="r" b="b"/>
              <a:pathLst>
                <a:path w="8890" h="8254">
                  <a:moveTo>
                    <a:pt x="8890" y="7746"/>
                  </a:moveTo>
                  <a:lnTo>
                    <a:pt x="8890" y="0"/>
                  </a:lnTo>
                  <a:lnTo>
                    <a:pt x="0" y="0"/>
                  </a:lnTo>
                  <a:lnTo>
                    <a:pt x="8890" y="7746"/>
                  </a:lnTo>
                </a:path>
              </a:pathLst>
            </a:custGeom>
            <a:ln w="3175">
              <a:solidFill>
                <a:srgbClr val="B1B1B1"/>
              </a:solidFill>
            </a:ln>
          </p:spPr>
          <p:txBody>
            <a:bodyPr wrap="square" lIns="0" tIns="0" rIns="0" bIns="0" rtlCol="0"/>
            <a:lstStyle/>
            <a:p>
              <a:endParaRPr/>
            </a:p>
          </p:txBody>
        </p:sp>
        <p:sp>
          <p:nvSpPr>
            <p:cNvPr id="1387" name="object 1387"/>
            <p:cNvSpPr/>
            <p:nvPr/>
          </p:nvSpPr>
          <p:spPr>
            <a:xfrm>
              <a:off x="9802844" y="3792220"/>
              <a:ext cx="7620" cy="0"/>
            </a:xfrm>
            <a:custGeom>
              <a:avLst/>
              <a:gdLst/>
              <a:ahLst/>
              <a:cxnLst/>
              <a:rect l="l" t="t" r="r" b="b"/>
              <a:pathLst>
                <a:path w="7620">
                  <a:moveTo>
                    <a:pt x="0" y="0"/>
                  </a:moveTo>
                  <a:lnTo>
                    <a:pt x="7238" y="0"/>
                  </a:lnTo>
                </a:path>
              </a:pathLst>
            </a:custGeom>
            <a:ln w="3175">
              <a:solidFill>
                <a:srgbClr val="B1B1B1"/>
              </a:solidFill>
            </a:ln>
          </p:spPr>
          <p:txBody>
            <a:bodyPr wrap="square" lIns="0" tIns="0" rIns="0" bIns="0" rtlCol="0"/>
            <a:lstStyle/>
            <a:p>
              <a:endParaRPr/>
            </a:p>
          </p:txBody>
        </p:sp>
        <p:sp>
          <p:nvSpPr>
            <p:cNvPr id="1388" name="object 1388"/>
            <p:cNvSpPr/>
            <p:nvPr/>
          </p:nvSpPr>
          <p:spPr>
            <a:xfrm>
              <a:off x="9790144" y="3792220"/>
              <a:ext cx="20320" cy="46990"/>
            </a:xfrm>
            <a:custGeom>
              <a:avLst/>
              <a:gdLst/>
              <a:ahLst/>
              <a:cxnLst/>
              <a:rect l="l" t="t" r="r" b="b"/>
              <a:pathLst>
                <a:path w="20320" h="46989">
                  <a:moveTo>
                    <a:pt x="6730" y="46608"/>
                  </a:moveTo>
                  <a:lnTo>
                    <a:pt x="6730" y="38607"/>
                  </a:lnTo>
                  <a:lnTo>
                    <a:pt x="0" y="38607"/>
                  </a:lnTo>
                  <a:lnTo>
                    <a:pt x="0" y="31368"/>
                  </a:lnTo>
                  <a:lnTo>
                    <a:pt x="6730" y="31368"/>
                  </a:lnTo>
                  <a:lnTo>
                    <a:pt x="6730" y="7746"/>
                  </a:lnTo>
                  <a:lnTo>
                    <a:pt x="19938" y="7746"/>
                  </a:lnTo>
                  <a:lnTo>
                    <a:pt x="19938" y="0"/>
                  </a:lnTo>
                </a:path>
              </a:pathLst>
            </a:custGeom>
            <a:ln w="3175">
              <a:solidFill>
                <a:srgbClr val="B1B1B1"/>
              </a:solidFill>
            </a:ln>
          </p:spPr>
          <p:txBody>
            <a:bodyPr wrap="square" lIns="0" tIns="0" rIns="0" bIns="0" rtlCol="0"/>
            <a:lstStyle/>
            <a:p>
              <a:endParaRPr/>
            </a:p>
          </p:txBody>
        </p:sp>
        <p:sp>
          <p:nvSpPr>
            <p:cNvPr id="1389" name="object 1389"/>
            <p:cNvSpPr/>
            <p:nvPr/>
          </p:nvSpPr>
          <p:spPr>
            <a:xfrm>
              <a:off x="9667715" y="3838829"/>
              <a:ext cx="128270" cy="70485"/>
            </a:xfrm>
            <a:custGeom>
              <a:avLst/>
              <a:gdLst/>
              <a:ahLst/>
              <a:cxnLst/>
              <a:rect l="l" t="t" r="r" b="b"/>
              <a:pathLst>
                <a:path w="128270" h="70485">
                  <a:moveTo>
                    <a:pt x="0" y="69977"/>
                  </a:moveTo>
                  <a:lnTo>
                    <a:pt x="35306" y="69977"/>
                  </a:lnTo>
                  <a:lnTo>
                    <a:pt x="35306" y="62230"/>
                  </a:lnTo>
                  <a:lnTo>
                    <a:pt x="92329" y="62230"/>
                  </a:lnTo>
                  <a:lnTo>
                    <a:pt x="92329" y="54483"/>
                  </a:lnTo>
                  <a:lnTo>
                    <a:pt x="99441" y="54483"/>
                  </a:lnTo>
                  <a:lnTo>
                    <a:pt x="99441" y="46355"/>
                  </a:lnTo>
                  <a:lnTo>
                    <a:pt x="106553" y="38862"/>
                  </a:lnTo>
                  <a:lnTo>
                    <a:pt x="113284" y="38862"/>
                  </a:lnTo>
                  <a:lnTo>
                    <a:pt x="113284" y="15621"/>
                  </a:lnTo>
                  <a:lnTo>
                    <a:pt x="120776" y="15621"/>
                  </a:lnTo>
                  <a:lnTo>
                    <a:pt x="120776" y="7874"/>
                  </a:lnTo>
                  <a:lnTo>
                    <a:pt x="127889" y="7874"/>
                  </a:lnTo>
                  <a:lnTo>
                    <a:pt x="127889" y="0"/>
                  </a:lnTo>
                </a:path>
              </a:pathLst>
            </a:custGeom>
            <a:ln w="3175">
              <a:solidFill>
                <a:srgbClr val="B1B1B1"/>
              </a:solidFill>
            </a:ln>
          </p:spPr>
          <p:txBody>
            <a:bodyPr wrap="square" lIns="0" tIns="0" rIns="0" bIns="0" rtlCol="0"/>
            <a:lstStyle/>
            <a:p>
              <a:endParaRPr/>
            </a:p>
          </p:txBody>
        </p:sp>
        <p:sp>
          <p:nvSpPr>
            <p:cNvPr id="1390" name="object 1390"/>
            <p:cNvSpPr/>
            <p:nvPr/>
          </p:nvSpPr>
          <p:spPr>
            <a:xfrm>
              <a:off x="9790145" y="3838828"/>
              <a:ext cx="5715" cy="0"/>
            </a:xfrm>
            <a:custGeom>
              <a:avLst/>
              <a:gdLst/>
              <a:ahLst/>
              <a:cxnLst/>
              <a:rect l="l" t="t" r="r" b="b"/>
              <a:pathLst>
                <a:path w="5715">
                  <a:moveTo>
                    <a:pt x="0" y="0"/>
                  </a:moveTo>
                  <a:lnTo>
                    <a:pt x="5460" y="0"/>
                  </a:lnTo>
                </a:path>
              </a:pathLst>
            </a:custGeom>
            <a:ln w="3175">
              <a:solidFill>
                <a:srgbClr val="B1B1B1"/>
              </a:solidFill>
            </a:ln>
          </p:spPr>
          <p:txBody>
            <a:bodyPr wrap="square" lIns="0" tIns="0" rIns="0" bIns="0" rtlCol="0"/>
            <a:lstStyle/>
            <a:p>
              <a:endParaRPr/>
            </a:p>
          </p:txBody>
        </p:sp>
        <p:sp>
          <p:nvSpPr>
            <p:cNvPr id="1391" name="object 1391"/>
            <p:cNvSpPr/>
            <p:nvPr/>
          </p:nvSpPr>
          <p:spPr>
            <a:xfrm>
              <a:off x="9667715" y="3908806"/>
              <a:ext cx="0" cy="8255"/>
            </a:xfrm>
            <a:custGeom>
              <a:avLst/>
              <a:gdLst/>
              <a:ahLst/>
              <a:cxnLst/>
              <a:rect l="l" t="t" r="r" b="b"/>
              <a:pathLst>
                <a:path h="8254">
                  <a:moveTo>
                    <a:pt x="0" y="7874"/>
                  </a:moveTo>
                  <a:lnTo>
                    <a:pt x="0" y="0"/>
                  </a:lnTo>
                </a:path>
              </a:pathLst>
            </a:custGeom>
            <a:ln w="3175">
              <a:solidFill>
                <a:srgbClr val="B1B1B1"/>
              </a:solidFill>
            </a:ln>
          </p:spPr>
          <p:txBody>
            <a:bodyPr wrap="square" lIns="0" tIns="0" rIns="0" bIns="0" rtlCol="0"/>
            <a:lstStyle/>
            <a:p>
              <a:endParaRPr/>
            </a:p>
          </p:txBody>
        </p:sp>
        <p:sp>
          <p:nvSpPr>
            <p:cNvPr id="1392" name="object 1392"/>
            <p:cNvSpPr/>
            <p:nvPr/>
          </p:nvSpPr>
          <p:spPr>
            <a:xfrm>
              <a:off x="9608279" y="3908806"/>
              <a:ext cx="59690" cy="8255"/>
            </a:xfrm>
            <a:custGeom>
              <a:avLst/>
              <a:gdLst/>
              <a:ahLst/>
              <a:cxnLst/>
              <a:rect l="l" t="t" r="r" b="b"/>
              <a:pathLst>
                <a:path w="59690" h="8254">
                  <a:moveTo>
                    <a:pt x="0" y="7874"/>
                  </a:moveTo>
                  <a:lnTo>
                    <a:pt x="21971" y="7874"/>
                  </a:lnTo>
                  <a:lnTo>
                    <a:pt x="21971" y="0"/>
                  </a:lnTo>
                  <a:lnTo>
                    <a:pt x="29718" y="0"/>
                  </a:lnTo>
                  <a:lnTo>
                    <a:pt x="29718" y="7874"/>
                  </a:lnTo>
                  <a:lnTo>
                    <a:pt x="37337" y="7874"/>
                  </a:lnTo>
                  <a:lnTo>
                    <a:pt x="37337" y="0"/>
                  </a:lnTo>
                  <a:lnTo>
                    <a:pt x="59435" y="0"/>
                  </a:lnTo>
                </a:path>
              </a:pathLst>
            </a:custGeom>
            <a:ln w="3175">
              <a:solidFill>
                <a:srgbClr val="B1B1B1"/>
              </a:solidFill>
            </a:ln>
          </p:spPr>
          <p:txBody>
            <a:bodyPr wrap="square" lIns="0" tIns="0" rIns="0" bIns="0" rtlCol="0"/>
            <a:lstStyle/>
            <a:p>
              <a:endParaRPr/>
            </a:p>
          </p:txBody>
        </p:sp>
        <p:sp>
          <p:nvSpPr>
            <p:cNvPr id="1393" name="object 1393"/>
            <p:cNvSpPr/>
            <p:nvPr/>
          </p:nvSpPr>
          <p:spPr>
            <a:xfrm>
              <a:off x="9608279" y="3908806"/>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1394" name="object 1394"/>
            <p:cNvSpPr/>
            <p:nvPr/>
          </p:nvSpPr>
          <p:spPr>
            <a:xfrm>
              <a:off x="9528905" y="3908805"/>
              <a:ext cx="79375" cy="101600"/>
            </a:xfrm>
            <a:custGeom>
              <a:avLst/>
              <a:gdLst/>
              <a:ahLst/>
              <a:cxnLst/>
              <a:rect l="l" t="t" r="r" b="b"/>
              <a:pathLst>
                <a:path w="79375" h="101600">
                  <a:moveTo>
                    <a:pt x="0" y="93726"/>
                  </a:moveTo>
                  <a:lnTo>
                    <a:pt x="7493" y="93726"/>
                  </a:lnTo>
                  <a:lnTo>
                    <a:pt x="7493" y="101092"/>
                  </a:lnTo>
                  <a:lnTo>
                    <a:pt x="14985" y="101092"/>
                  </a:lnTo>
                  <a:lnTo>
                    <a:pt x="14985" y="54610"/>
                  </a:lnTo>
                  <a:lnTo>
                    <a:pt x="21717" y="54610"/>
                  </a:lnTo>
                  <a:lnTo>
                    <a:pt x="21717" y="46863"/>
                  </a:lnTo>
                  <a:lnTo>
                    <a:pt x="36322" y="46863"/>
                  </a:lnTo>
                  <a:lnTo>
                    <a:pt x="36322" y="31242"/>
                  </a:lnTo>
                  <a:lnTo>
                    <a:pt x="21717" y="31242"/>
                  </a:lnTo>
                  <a:lnTo>
                    <a:pt x="21717" y="7493"/>
                  </a:lnTo>
                  <a:lnTo>
                    <a:pt x="29209" y="7493"/>
                  </a:lnTo>
                  <a:lnTo>
                    <a:pt x="29209" y="0"/>
                  </a:lnTo>
                  <a:lnTo>
                    <a:pt x="36322" y="0"/>
                  </a:lnTo>
                  <a:lnTo>
                    <a:pt x="36322" y="7493"/>
                  </a:lnTo>
                  <a:lnTo>
                    <a:pt x="57657" y="7493"/>
                  </a:lnTo>
                  <a:lnTo>
                    <a:pt x="65150" y="0"/>
                  </a:lnTo>
                  <a:lnTo>
                    <a:pt x="72390" y="0"/>
                  </a:lnTo>
                  <a:lnTo>
                    <a:pt x="72390" y="7493"/>
                  </a:lnTo>
                  <a:lnTo>
                    <a:pt x="79375" y="7493"/>
                  </a:lnTo>
                </a:path>
              </a:pathLst>
            </a:custGeom>
            <a:ln w="3175">
              <a:solidFill>
                <a:srgbClr val="B1B1B1"/>
              </a:solidFill>
            </a:ln>
          </p:spPr>
          <p:txBody>
            <a:bodyPr wrap="square" lIns="0" tIns="0" rIns="0" bIns="0" rtlCol="0"/>
            <a:lstStyle/>
            <a:p>
              <a:endParaRPr/>
            </a:p>
          </p:txBody>
        </p:sp>
        <p:sp>
          <p:nvSpPr>
            <p:cNvPr id="1395" name="object 1395"/>
            <p:cNvSpPr/>
            <p:nvPr/>
          </p:nvSpPr>
          <p:spPr>
            <a:xfrm>
              <a:off x="9292938" y="3316985"/>
              <a:ext cx="235966" cy="203962"/>
            </a:xfrm>
            <a:prstGeom prst="rect">
              <a:avLst/>
            </a:prstGeom>
            <a:blipFill>
              <a:blip r:embed="rId20" cstate="print"/>
              <a:stretch>
                <a:fillRect/>
              </a:stretch>
            </a:blipFill>
          </p:spPr>
          <p:txBody>
            <a:bodyPr wrap="square" lIns="0" tIns="0" rIns="0" bIns="0" rtlCol="0"/>
            <a:lstStyle/>
            <a:p>
              <a:endParaRPr/>
            </a:p>
          </p:txBody>
        </p:sp>
        <p:sp>
          <p:nvSpPr>
            <p:cNvPr id="1396" name="object 1396"/>
            <p:cNvSpPr/>
            <p:nvPr/>
          </p:nvSpPr>
          <p:spPr>
            <a:xfrm>
              <a:off x="8968582" y="3535553"/>
              <a:ext cx="70485" cy="179070"/>
            </a:xfrm>
            <a:custGeom>
              <a:avLst/>
              <a:gdLst/>
              <a:ahLst/>
              <a:cxnLst/>
              <a:rect l="l" t="t" r="r" b="b"/>
              <a:pathLst>
                <a:path w="70484" h="179070">
                  <a:moveTo>
                    <a:pt x="0" y="0"/>
                  </a:moveTo>
                  <a:lnTo>
                    <a:pt x="0" y="23368"/>
                  </a:lnTo>
                  <a:lnTo>
                    <a:pt x="6730" y="23368"/>
                  </a:lnTo>
                  <a:lnTo>
                    <a:pt x="6730" y="38608"/>
                  </a:lnTo>
                  <a:lnTo>
                    <a:pt x="14097" y="38608"/>
                  </a:lnTo>
                  <a:lnTo>
                    <a:pt x="14097" y="77470"/>
                  </a:lnTo>
                  <a:lnTo>
                    <a:pt x="20827" y="77470"/>
                  </a:lnTo>
                  <a:lnTo>
                    <a:pt x="20827" y="124079"/>
                  </a:lnTo>
                  <a:lnTo>
                    <a:pt x="27940" y="124079"/>
                  </a:lnTo>
                  <a:lnTo>
                    <a:pt x="27940" y="139954"/>
                  </a:lnTo>
                  <a:lnTo>
                    <a:pt x="49022" y="139954"/>
                  </a:lnTo>
                  <a:lnTo>
                    <a:pt x="49022" y="155575"/>
                  </a:lnTo>
                  <a:lnTo>
                    <a:pt x="63246" y="155575"/>
                  </a:lnTo>
                  <a:lnTo>
                    <a:pt x="63246" y="171069"/>
                  </a:lnTo>
                  <a:lnTo>
                    <a:pt x="70230" y="171069"/>
                  </a:lnTo>
                  <a:lnTo>
                    <a:pt x="70230" y="178943"/>
                  </a:lnTo>
                </a:path>
              </a:pathLst>
            </a:custGeom>
            <a:ln w="3175">
              <a:solidFill>
                <a:srgbClr val="B1B1B1"/>
              </a:solidFill>
            </a:ln>
          </p:spPr>
          <p:txBody>
            <a:bodyPr wrap="square" lIns="0" tIns="0" rIns="0" bIns="0" rtlCol="0"/>
            <a:lstStyle/>
            <a:p>
              <a:endParaRPr/>
            </a:p>
          </p:txBody>
        </p:sp>
        <p:sp>
          <p:nvSpPr>
            <p:cNvPr id="1397" name="object 1397"/>
            <p:cNvSpPr/>
            <p:nvPr/>
          </p:nvSpPr>
          <p:spPr>
            <a:xfrm>
              <a:off x="8968581" y="3527806"/>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398" name="object 1398"/>
            <p:cNvSpPr/>
            <p:nvPr/>
          </p:nvSpPr>
          <p:spPr>
            <a:xfrm>
              <a:off x="9127077" y="3838829"/>
              <a:ext cx="79375" cy="116839"/>
            </a:xfrm>
            <a:custGeom>
              <a:avLst/>
              <a:gdLst/>
              <a:ahLst/>
              <a:cxnLst/>
              <a:rect l="l" t="t" r="r" b="b"/>
              <a:pathLst>
                <a:path w="79375" h="116839">
                  <a:moveTo>
                    <a:pt x="0" y="116713"/>
                  </a:moveTo>
                  <a:lnTo>
                    <a:pt x="0" y="62230"/>
                  </a:lnTo>
                  <a:lnTo>
                    <a:pt x="7620" y="62230"/>
                  </a:lnTo>
                  <a:lnTo>
                    <a:pt x="7620" y="54483"/>
                  </a:lnTo>
                  <a:lnTo>
                    <a:pt x="14477" y="54483"/>
                  </a:lnTo>
                  <a:lnTo>
                    <a:pt x="14477" y="23368"/>
                  </a:lnTo>
                  <a:lnTo>
                    <a:pt x="21717" y="23368"/>
                  </a:lnTo>
                  <a:lnTo>
                    <a:pt x="21717" y="7874"/>
                  </a:lnTo>
                  <a:lnTo>
                    <a:pt x="28828" y="7874"/>
                  </a:lnTo>
                  <a:lnTo>
                    <a:pt x="28828" y="0"/>
                  </a:lnTo>
                  <a:lnTo>
                    <a:pt x="36449" y="0"/>
                  </a:lnTo>
                  <a:lnTo>
                    <a:pt x="36449" y="7874"/>
                  </a:lnTo>
                  <a:lnTo>
                    <a:pt x="43306" y="7874"/>
                  </a:lnTo>
                  <a:lnTo>
                    <a:pt x="43306" y="15621"/>
                  </a:lnTo>
                  <a:lnTo>
                    <a:pt x="50546" y="15621"/>
                  </a:lnTo>
                  <a:lnTo>
                    <a:pt x="50546" y="23368"/>
                  </a:lnTo>
                  <a:lnTo>
                    <a:pt x="57657" y="23368"/>
                  </a:lnTo>
                  <a:lnTo>
                    <a:pt x="57657" y="31115"/>
                  </a:lnTo>
                  <a:lnTo>
                    <a:pt x="65277" y="31115"/>
                  </a:lnTo>
                  <a:lnTo>
                    <a:pt x="65277" y="38862"/>
                  </a:lnTo>
                  <a:lnTo>
                    <a:pt x="79375" y="38862"/>
                  </a:lnTo>
                  <a:lnTo>
                    <a:pt x="79375" y="62230"/>
                  </a:lnTo>
                </a:path>
              </a:pathLst>
            </a:custGeom>
            <a:ln w="3175">
              <a:solidFill>
                <a:srgbClr val="B1B1B1"/>
              </a:solidFill>
            </a:ln>
          </p:spPr>
          <p:txBody>
            <a:bodyPr wrap="square" lIns="0" tIns="0" rIns="0" bIns="0" rtlCol="0"/>
            <a:lstStyle/>
            <a:p>
              <a:endParaRPr/>
            </a:p>
          </p:txBody>
        </p:sp>
        <p:sp>
          <p:nvSpPr>
            <p:cNvPr id="1399" name="object 1399"/>
            <p:cNvSpPr/>
            <p:nvPr/>
          </p:nvSpPr>
          <p:spPr>
            <a:xfrm>
              <a:off x="9197943" y="3901440"/>
              <a:ext cx="9525" cy="0"/>
            </a:xfrm>
            <a:custGeom>
              <a:avLst/>
              <a:gdLst/>
              <a:ahLst/>
              <a:cxnLst/>
              <a:rect l="l" t="t" r="r" b="b"/>
              <a:pathLst>
                <a:path w="9525">
                  <a:moveTo>
                    <a:pt x="9271" y="0"/>
                  </a:moveTo>
                  <a:lnTo>
                    <a:pt x="0" y="0"/>
                  </a:lnTo>
                </a:path>
              </a:pathLst>
            </a:custGeom>
            <a:ln w="3175">
              <a:solidFill>
                <a:srgbClr val="B1B1B1"/>
              </a:solidFill>
            </a:ln>
          </p:spPr>
          <p:txBody>
            <a:bodyPr wrap="square" lIns="0" tIns="0" rIns="0" bIns="0" rtlCol="0"/>
            <a:lstStyle/>
            <a:p>
              <a:endParaRPr/>
            </a:p>
          </p:txBody>
        </p:sp>
        <p:sp>
          <p:nvSpPr>
            <p:cNvPr id="1400" name="object 1400"/>
            <p:cNvSpPr/>
            <p:nvPr/>
          </p:nvSpPr>
          <p:spPr>
            <a:xfrm>
              <a:off x="8947625" y="3714877"/>
              <a:ext cx="180340" cy="248920"/>
            </a:xfrm>
            <a:custGeom>
              <a:avLst/>
              <a:gdLst/>
              <a:ahLst/>
              <a:cxnLst/>
              <a:rect l="l" t="t" r="r" b="b"/>
              <a:pathLst>
                <a:path w="180340" h="248920">
                  <a:moveTo>
                    <a:pt x="93472" y="0"/>
                  </a:moveTo>
                  <a:lnTo>
                    <a:pt x="86359" y="7366"/>
                  </a:lnTo>
                  <a:lnTo>
                    <a:pt x="86359" y="23622"/>
                  </a:lnTo>
                  <a:lnTo>
                    <a:pt x="79375" y="23622"/>
                  </a:lnTo>
                  <a:lnTo>
                    <a:pt x="79375" y="46990"/>
                  </a:lnTo>
                  <a:lnTo>
                    <a:pt x="86359" y="54102"/>
                  </a:lnTo>
                  <a:lnTo>
                    <a:pt x="101091" y="54102"/>
                  </a:lnTo>
                  <a:lnTo>
                    <a:pt x="101091" y="69596"/>
                  </a:lnTo>
                  <a:lnTo>
                    <a:pt x="107950" y="69596"/>
                  </a:lnTo>
                  <a:lnTo>
                    <a:pt x="107950" y="85471"/>
                  </a:lnTo>
                  <a:lnTo>
                    <a:pt x="115443" y="85471"/>
                  </a:lnTo>
                  <a:lnTo>
                    <a:pt x="115443" y="109093"/>
                  </a:lnTo>
                  <a:lnTo>
                    <a:pt x="107950" y="109093"/>
                  </a:lnTo>
                  <a:lnTo>
                    <a:pt x="107950" y="101092"/>
                  </a:lnTo>
                  <a:lnTo>
                    <a:pt x="86359" y="101092"/>
                  </a:lnTo>
                  <a:lnTo>
                    <a:pt x="86359" y="109093"/>
                  </a:lnTo>
                  <a:lnTo>
                    <a:pt x="71881" y="109093"/>
                  </a:lnTo>
                  <a:lnTo>
                    <a:pt x="71881" y="124333"/>
                  </a:lnTo>
                  <a:lnTo>
                    <a:pt x="65024" y="124333"/>
                  </a:lnTo>
                  <a:lnTo>
                    <a:pt x="57784" y="132206"/>
                  </a:lnTo>
                  <a:lnTo>
                    <a:pt x="50291" y="132206"/>
                  </a:lnTo>
                  <a:lnTo>
                    <a:pt x="50291" y="147700"/>
                  </a:lnTo>
                  <a:lnTo>
                    <a:pt x="36068" y="147700"/>
                  </a:lnTo>
                  <a:lnTo>
                    <a:pt x="36068" y="155448"/>
                  </a:lnTo>
                  <a:lnTo>
                    <a:pt x="21716" y="155448"/>
                  </a:lnTo>
                  <a:lnTo>
                    <a:pt x="21716" y="170687"/>
                  </a:lnTo>
                  <a:lnTo>
                    <a:pt x="6984" y="170687"/>
                  </a:lnTo>
                  <a:lnTo>
                    <a:pt x="0" y="178816"/>
                  </a:lnTo>
                  <a:lnTo>
                    <a:pt x="6984" y="178816"/>
                  </a:lnTo>
                  <a:lnTo>
                    <a:pt x="14477" y="186562"/>
                  </a:lnTo>
                  <a:lnTo>
                    <a:pt x="21716" y="186562"/>
                  </a:lnTo>
                  <a:lnTo>
                    <a:pt x="21716" y="201803"/>
                  </a:lnTo>
                  <a:lnTo>
                    <a:pt x="43052" y="201803"/>
                  </a:lnTo>
                  <a:lnTo>
                    <a:pt x="43052" y="209931"/>
                  </a:lnTo>
                  <a:lnTo>
                    <a:pt x="50291" y="209931"/>
                  </a:lnTo>
                  <a:lnTo>
                    <a:pt x="50291" y="217678"/>
                  </a:lnTo>
                  <a:lnTo>
                    <a:pt x="65024" y="217678"/>
                  </a:lnTo>
                  <a:lnTo>
                    <a:pt x="65024" y="209931"/>
                  </a:lnTo>
                  <a:lnTo>
                    <a:pt x="79375" y="209931"/>
                  </a:lnTo>
                  <a:lnTo>
                    <a:pt x="79375" y="201803"/>
                  </a:lnTo>
                  <a:lnTo>
                    <a:pt x="101091" y="201803"/>
                  </a:lnTo>
                  <a:lnTo>
                    <a:pt x="101091" y="194310"/>
                  </a:lnTo>
                  <a:lnTo>
                    <a:pt x="107950" y="194310"/>
                  </a:lnTo>
                  <a:lnTo>
                    <a:pt x="107950" y="201803"/>
                  </a:lnTo>
                  <a:lnTo>
                    <a:pt x="115443" y="194310"/>
                  </a:lnTo>
                  <a:lnTo>
                    <a:pt x="129539" y="194310"/>
                  </a:lnTo>
                  <a:lnTo>
                    <a:pt x="129539" y="201803"/>
                  </a:lnTo>
                  <a:lnTo>
                    <a:pt x="137159" y="194310"/>
                  </a:lnTo>
                  <a:lnTo>
                    <a:pt x="144018" y="194310"/>
                  </a:lnTo>
                  <a:lnTo>
                    <a:pt x="144018" y="201803"/>
                  </a:lnTo>
                  <a:lnTo>
                    <a:pt x="151256" y="201803"/>
                  </a:lnTo>
                  <a:lnTo>
                    <a:pt x="151256" y="232918"/>
                  </a:lnTo>
                  <a:lnTo>
                    <a:pt x="158750" y="232918"/>
                  </a:lnTo>
                  <a:lnTo>
                    <a:pt x="158750" y="241046"/>
                  </a:lnTo>
                  <a:lnTo>
                    <a:pt x="172847" y="241046"/>
                  </a:lnTo>
                  <a:lnTo>
                    <a:pt x="172847" y="248793"/>
                  </a:lnTo>
                  <a:lnTo>
                    <a:pt x="180085" y="248793"/>
                  </a:lnTo>
                  <a:lnTo>
                    <a:pt x="180085" y="241046"/>
                  </a:lnTo>
                </a:path>
              </a:pathLst>
            </a:custGeom>
            <a:ln w="3175">
              <a:solidFill>
                <a:srgbClr val="B1B1B1"/>
              </a:solidFill>
            </a:ln>
          </p:spPr>
          <p:txBody>
            <a:bodyPr wrap="square" lIns="0" tIns="0" rIns="0" bIns="0" rtlCol="0"/>
            <a:lstStyle/>
            <a:p>
              <a:endParaRPr/>
            </a:p>
          </p:txBody>
        </p:sp>
        <p:sp>
          <p:nvSpPr>
            <p:cNvPr id="1401" name="object 1401"/>
            <p:cNvSpPr/>
            <p:nvPr/>
          </p:nvSpPr>
          <p:spPr>
            <a:xfrm>
              <a:off x="9034239" y="3714877"/>
              <a:ext cx="5080" cy="0"/>
            </a:xfrm>
            <a:custGeom>
              <a:avLst/>
              <a:gdLst/>
              <a:ahLst/>
              <a:cxnLst/>
              <a:rect l="l" t="t" r="r" b="b"/>
              <a:pathLst>
                <a:path w="5079">
                  <a:moveTo>
                    <a:pt x="4572" y="0"/>
                  </a:moveTo>
                  <a:lnTo>
                    <a:pt x="0" y="0"/>
                  </a:lnTo>
                </a:path>
              </a:pathLst>
            </a:custGeom>
            <a:ln w="3175">
              <a:solidFill>
                <a:srgbClr val="B1B1B1"/>
              </a:solidFill>
            </a:ln>
          </p:spPr>
          <p:txBody>
            <a:bodyPr wrap="square" lIns="0" tIns="0" rIns="0" bIns="0" rtlCol="0"/>
            <a:lstStyle/>
            <a:p>
              <a:endParaRPr/>
            </a:p>
          </p:txBody>
        </p:sp>
        <p:sp>
          <p:nvSpPr>
            <p:cNvPr id="1402" name="object 1402"/>
            <p:cNvSpPr/>
            <p:nvPr/>
          </p:nvSpPr>
          <p:spPr>
            <a:xfrm>
              <a:off x="9207214" y="3901441"/>
              <a:ext cx="28575" cy="85725"/>
            </a:xfrm>
            <a:custGeom>
              <a:avLst/>
              <a:gdLst/>
              <a:ahLst/>
              <a:cxnLst/>
              <a:rect l="l" t="t" r="r" b="b"/>
              <a:pathLst>
                <a:path w="28575" h="85725">
                  <a:moveTo>
                    <a:pt x="0" y="0"/>
                  </a:moveTo>
                  <a:lnTo>
                    <a:pt x="0" y="23368"/>
                  </a:lnTo>
                  <a:lnTo>
                    <a:pt x="7239" y="23368"/>
                  </a:lnTo>
                  <a:lnTo>
                    <a:pt x="7239" y="31115"/>
                  </a:lnTo>
                  <a:lnTo>
                    <a:pt x="20827" y="31115"/>
                  </a:lnTo>
                  <a:lnTo>
                    <a:pt x="20827" y="69723"/>
                  </a:lnTo>
                  <a:lnTo>
                    <a:pt x="28067" y="69723"/>
                  </a:lnTo>
                  <a:lnTo>
                    <a:pt x="28067" y="77724"/>
                  </a:lnTo>
                  <a:lnTo>
                    <a:pt x="20827" y="85598"/>
                  </a:lnTo>
                </a:path>
              </a:pathLst>
            </a:custGeom>
            <a:ln w="3175">
              <a:solidFill>
                <a:srgbClr val="B1B1B1"/>
              </a:solidFill>
            </a:ln>
          </p:spPr>
          <p:txBody>
            <a:bodyPr wrap="square" lIns="0" tIns="0" rIns="0" bIns="0" rtlCol="0"/>
            <a:lstStyle/>
            <a:p>
              <a:endParaRPr/>
            </a:p>
          </p:txBody>
        </p:sp>
        <p:sp>
          <p:nvSpPr>
            <p:cNvPr id="1403" name="object 1403"/>
            <p:cNvSpPr/>
            <p:nvPr/>
          </p:nvSpPr>
          <p:spPr>
            <a:xfrm>
              <a:off x="9218898" y="3987039"/>
              <a:ext cx="50800" cy="31115"/>
            </a:xfrm>
            <a:custGeom>
              <a:avLst/>
              <a:gdLst/>
              <a:ahLst/>
              <a:cxnLst/>
              <a:rect l="l" t="t" r="r" b="b"/>
              <a:pathLst>
                <a:path w="50800" h="31114">
                  <a:moveTo>
                    <a:pt x="7492" y="0"/>
                  </a:moveTo>
                  <a:lnTo>
                    <a:pt x="7492" y="15493"/>
                  </a:lnTo>
                  <a:lnTo>
                    <a:pt x="0" y="22987"/>
                  </a:lnTo>
                  <a:lnTo>
                    <a:pt x="14858" y="22987"/>
                  </a:lnTo>
                  <a:lnTo>
                    <a:pt x="14858" y="30987"/>
                  </a:lnTo>
                  <a:lnTo>
                    <a:pt x="28828" y="30987"/>
                  </a:lnTo>
                  <a:lnTo>
                    <a:pt x="28828" y="22987"/>
                  </a:lnTo>
                  <a:lnTo>
                    <a:pt x="36322" y="22987"/>
                  </a:lnTo>
                  <a:lnTo>
                    <a:pt x="36322" y="15493"/>
                  </a:lnTo>
                  <a:lnTo>
                    <a:pt x="43179" y="15493"/>
                  </a:lnTo>
                  <a:lnTo>
                    <a:pt x="43179" y="7747"/>
                  </a:lnTo>
                  <a:lnTo>
                    <a:pt x="50291" y="15493"/>
                  </a:lnTo>
                </a:path>
              </a:pathLst>
            </a:custGeom>
            <a:ln w="3175">
              <a:solidFill>
                <a:srgbClr val="B1B1B1"/>
              </a:solidFill>
            </a:ln>
          </p:spPr>
          <p:txBody>
            <a:bodyPr wrap="square" lIns="0" tIns="0" rIns="0" bIns="0" rtlCol="0"/>
            <a:lstStyle/>
            <a:p>
              <a:endParaRPr/>
            </a:p>
          </p:txBody>
        </p:sp>
        <p:sp>
          <p:nvSpPr>
            <p:cNvPr id="1404" name="object 1404"/>
            <p:cNvSpPr/>
            <p:nvPr/>
          </p:nvSpPr>
          <p:spPr>
            <a:xfrm>
              <a:off x="9228297" y="3987038"/>
              <a:ext cx="6985" cy="0"/>
            </a:xfrm>
            <a:custGeom>
              <a:avLst/>
              <a:gdLst/>
              <a:ahLst/>
              <a:cxnLst/>
              <a:rect l="l" t="t" r="r" b="b"/>
              <a:pathLst>
                <a:path w="6984">
                  <a:moveTo>
                    <a:pt x="0" y="0"/>
                  </a:moveTo>
                  <a:lnTo>
                    <a:pt x="6984" y="0"/>
                  </a:lnTo>
                </a:path>
              </a:pathLst>
            </a:custGeom>
            <a:ln w="3175">
              <a:solidFill>
                <a:srgbClr val="B1B1B1"/>
              </a:solidFill>
            </a:ln>
          </p:spPr>
          <p:txBody>
            <a:bodyPr wrap="square" lIns="0" tIns="0" rIns="0" bIns="0" rtlCol="0"/>
            <a:lstStyle/>
            <a:p>
              <a:endParaRPr/>
            </a:p>
          </p:txBody>
        </p:sp>
        <p:sp>
          <p:nvSpPr>
            <p:cNvPr id="1405" name="object 1405"/>
            <p:cNvSpPr/>
            <p:nvPr/>
          </p:nvSpPr>
          <p:spPr>
            <a:xfrm>
              <a:off x="9127713" y="3955922"/>
              <a:ext cx="6985" cy="0"/>
            </a:xfrm>
            <a:custGeom>
              <a:avLst/>
              <a:gdLst/>
              <a:ahLst/>
              <a:cxnLst/>
              <a:rect l="l" t="t" r="r" b="b"/>
              <a:pathLst>
                <a:path w="6984">
                  <a:moveTo>
                    <a:pt x="6985" y="0"/>
                  </a:moveTo>
                  <a:lnTo>
                    <a:pt x="0" y="0"/>
                  </a:lnTo>
                </a:path>
              </a:pathLst>
            </a:custGeom>
            <a:ln w="3175">
              <a:solidFill>
                <a:srgbClr val="B1B1B1"/>
              </a:solidFill>
            </a:ln>
          </p:spPr>
          <p:txBody>
            <a:bodyPr wrap="square" lIns="0" tIns="0" rIns="0" bIns="0" rtlCol="0"/>
            <a:lstStyle/>
            <a:p>
              <a:endParaRPr/>
            </a:p>
          </p:txBody>
        </p:sp>
        <p:sp>
          <p:nvSpPr>
            <p:cNvPr id="1406" name="object 1406"/>
            <p:cNvSpPr/>
            <p:nvPr/>
          </p:nvSpPr>
          <p:spPr>
            <a:xfrm>
              <a:off x="9348692" y="3971416"/>
              <a:ext cx="9525" cy="0"/>
            </a:xfrm>
            <a:custGeom>
              <a:avLst/>
              <a:gdLst/>
              <a:ahLst/>
              <a:cxnLst/>
              <a:rect l="l" t="t" r="r" b="b"/>
              <a:pathLst>
                <a:path w="9525">
                  <a:moveTo>
                    <a:pt x="9398" y="0"/>
                  </a:moveTo>
                  <a:lnTo>
                    <a:pt x="0" y="0"/>
                  </a:lnTo>
                </a:path>
              </a:pathLst>
            </a:custGeom>
            <a:ln w="3175">
              <a:solidFill>
                <a:srgbClr val="B1B1B1"/>
              </a:solidFill>
            </a:ln>
          </p:spPr>
          <p:txBody>
            <a:bodyPr wrap="square" lIns="0" tIns="0" rIns="0" bIns="0" rtlCol="0"/>
            <a:lstStyle/>
            <a:p>
              <a:endParaRPr/>
            </a:p>
          </p:txBody>
        </p:sp>
        <p:sp>
          <p:nvSpPr>
            <p:cNvPr id="1407" name="object 1407"/>
            <p:cNvSpPr/>
            <p:nvPr/>
          </p:nvSpPr>
          <p:spPr>
            <a:xfrm>
              <a:off x="9269189" y="3971417"/>
              <a:ext cx="80010" cy="31115"/>
            </a:xfrm>
            <a:custGeom>
              <a:avLst/>
              <a:gdLst/>
              <a:ahLst/>
              <a:cxnLst/>
              <a:rect l="l" t="t" r="r" b="b"/>
              <a:pathLst>
                <a:path w="80009" h="31114">
                  <a:moveTo>
                    <a:pt x="0" y="31114"/>
                  </a:moveTo>
                  <a:lnTo>
                    <a:pt x="14477" y="31114"/>
                  </a:lnTo>
                  <a:lnTo>
                    <a:pt x="14477" y="23367"/>
                  </a:lnTo>
                  <a:lnTo>
                    <a:pt x="50292" y="23367"/>
                  </a:lnTo>
                  <a:lnTo>
                    <a:pt x="50292" y="15747"/>
                  </a:lnTo>
                  <a:lnTo>
                    <a:pt x="57785" y="15747"/>
                  </a:lnTo>
                  <a:lnTo>
                    <a:pt x="57785" y="23367"/>
                  </a:lnTo>
                  <a:lnTo>
                    <a:pt x="65405" y="15747"/>
                  </a:lnTo>
                  <a:lnTo>
                    <a:pt x="72263" y="15747"/>
                  </a:lnTo>
                  <a:lnTo>
                    <a:pt x="72263" y="0"/>
                  </a:lnTo>
                  <a:lnTo>
                    <a:pt x="79501" y="0"/>
                  </a:lnTo>
                </a:path>
              </a:pathLst>
            </a:custGeom>
            <a:ln w="3175">
              <a:solidFill>
                <a:srgbClr val="B1B1B1"/>
              </a:solidFill>
            </a:ln>
          </p:spPr>
          <p:txBody>
            <a:bodyPr wrap="square" lIns="0" tIns="0" rIns="0" bIns="0" rtlCol="0"/>
            <a:lstStyle/>
            <a:p>
              <a:endParaRPr/>
            </a:p>
          </p:txBody>
        </p:sp>
        <p:sp>
          <p:nvSpPr>
            <p:cNvPr id="1408" name="object 1408"/>
            <p:cNvSpPr/>
            <p:nvPr/>
          </p:nvSpPr>
          <p:spPr>
            <a:xfrm>
              <a:off x="9348691" y="3963671"/>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409" name="object 1409"/>
            <p:cNvSpPr/>
            <p:nvPr/>
          </p:nvSpPr>
          <p:spPr>
            <a:xfrm>
              <a:off x="9348691" y="3971417"/>
              <a:ext cx="16510" cy="31115"/>
            </a:xfrm>
            <a:custGeom>
              <a:avLst/>
              <a:gdLst/>
              <a:ahLst/>
              <a:cxnLst/>
              <a:rect l="l" t="t" r="r" b="b"/>
              <a:pathLst>
                <a:path w="16509" h="31114">
                  <a:moveTo>
                    <a:pt x="0" y="0"/>
                  </a:moveTo>
                  <a:lnTo>
                    <a:pt x="0" y="15747"/>
                  </a:lnTo>
                  <a:lnTo>
                    <a:pt x="8509" y="15747"/>
                  </a:lnTo>
                  <a:lnTo>
                    <a:pt x="8509" y="23367"/>
                  </a:lnTo>
                  <a:lnTo>
                    <a:pt x="16383" y="23367"/>
                  </a:lnTo>
                  <a:lnTo>
                    <a:pt x="16383" y="31114"/>
                  </a:lnTo>
                </a:path>
              </a:pathLst>
            </a:custGeom>
            <a:ln w="3175">
              <a:solidFill>
                <a:srgbClr val="B1B1B1"/>
              </a:solidFill>
            </a:ln>
          </p:spPr>
          <p:txBody>
            <a:bodyPr wrap="square" lIns="0" tIns="0" rIns="0" bIns="0" rtlCol="0"/>
            <a:lstStyle/>
            <a:p>
              <a:endParaRPr/>
            </a:p>
          </p:txBody>
        </p:sp>
        <p:sp>
          <p:nvSpPr>
            <p:cNvPr id="1410" name="object 1410"/>
            <p:cNvSpPr/>
            <p:nvPr/>
          </p:nvSpPr>
          <p:spPr>
            <a:xfrm>
              <a:off x="9358090" y="4002533"/>
              <a:ext cx="6985" cy="8255"/>
            </a:xfrm>
            <a:custGeom>
              <a:avLst/>
              <a:gdLst/>
              <a:ahLst/>
              <a:cxnLst/>
              <a:rect l="l" t="t" r="r" b="b"/>
              <a:pathLst>
                <a:path w="6984" h="8254">
                  <a:moveTo>
                    <a:pt x="6985" y="0"/>
                  </a:moveTo>
                  <a:lnTo>
                    <a:pt x="0" y="0"/>
                  </a:lnTo>
                  <a:lnTo>
                    <a:pt x="0" y="7747"/>
                  </a:lnTo>
                  <a:lnTo>
                    <a:pt x="6985" y="7747"/>
                  </a:lnTo>
                </a:path>
              </a:pathLst>
            </a:custGeom>
            <a:ln w="3175">
              <a:solidFill>
                <a:srgbClr val="B1B1B1"/>
              </a:solidFill>
            </a:ln>
          </p:spPr>
          <p:txBody>
            <a:bodyPr wrap="square" lIns="0" tIns="0" rIns="0" bIns="0" rtlCol="0"/>
            <a:lstStyle/>
            <a:p>
              <a:endParaRPr/>
            </a:p>
          </p:txBody>
        </p:sp>
        <p:sp>
          <p:nvSpPr>
            <p:cNvPr id="1411" name="object 1411"/>
            <p:cNvSpPr/>
            <p:nvPr/>
          </p:nvSpPr>
          <p:spPr>
            <a:xfrm>
              <a:off x="9269189" y="3994785"/>
              <a:ext cx="0" cy="8255"/>
            </a:xfrm>
            <a:custGeom>
              <a:avLst/>
              <a:gdLst/>
              <a:ahLst/>
              <a:cxnLst/>
              <a:rect l="l" t="t" r="r" b="b"/>
              <a:pathLst>
                <a:path h="8254">
                  <a:moveTo>
                    <a:pt x="0" y="7746"/>
                  </a:moveTo>
                  <a:lnTo>
                    <a:pt x="0" y="0"/>
                  </a:lnTo>
                </a:path>
              </a:pathLst>
            </a:custGeom>
            <a:ln w="3175">
              <a:solidFill>
                <a:srgbClr val="B1B1B1"/>
              </a:solidFill>
            </a:ln>
          </p:spPr>
          <p:txBody>
            <a:bodyPr wrap="square" lIns="0" tIns="0" rIns="0" bIns="0" rtlCol="0"/>
            <a:lstStyle/>
            <a:p>
              <a:endParaRPr/>
            </a:p>
          </p:txBody>
        </p:sp>
        <p:sp>
          <p:nvSpPr>
            <p:cNvPr id="1412" name="object 1412"/>
            <p:cNvSpPr/>
            <p:nvPr/>
          </p:nvSpPr>
          <p:spPr>
            <a:xfrm>
              <a:off x="9394285" y="4010279"/>
              <a:ext cx="5080" cy="8255"/>
            </a:xfrm>
            <a:custGeom>
              <a:avLst/>
              <a:gdLst/>
              <a:ahLst/>
              <a:cxnLst/>
              <a:rect l="l" t="t" r="r" b="b"/>
              <a:pathLst>
                <a:path w="5079" h="8254">
                  <a:moveTo>
                    <a:pt x="0" y="7747"/>
                  </a:moveTo>
                  <a:lnTo>
                    <a:pt x="0" y="0"/>
                  </a:lnTo>
                  <a:lnTo>
                    <a:pt x="4699" y="0"/>
                  </a:lnTo>
                  <a:lnTo>
                    <a:pt x="4699" y="7747"/>
                  </a:lnTo>
                </a:path>
              </a:pathLst>
            </a:custGeom>
            <a:ln w="3175">
              <a:solidFill>
                <a:srgbClr val="B1B1B1"/>
              </a:solidFill>
            </a:ln>
          </p:spPr>
          <p:txBody>
            <a:bodyPr wrap="square" lIns="0" tIns="0" rIns="0" bIns="0" rtlCol="0"/>
            <a:lstStyle/>
            <a:p>
              <a:endParaRPr/>
            </a:p>
          </p:txBody>
        </p:sp>
        <p:sp>
          <p:nvSpPr>
            <p:cNvPr id="1413" name="object 1413"/>
            <p:cNvSpPr/>
            <p:nvPr/>
          </p:nvSpPr>
          <p:spPr>
            <a:xfrm>
              <a:off x="9365075" y="4010279"/>
              <a:ext cx="29209" cy="8255"/>
            </a:xfrm>
            <a:custGeom>
              <a:avLst/>
              <a:gdLst/>
              <a:ahLst/>
              <a:cxnLst/>
              <a:rect l="l" t="t" r="r" b="b"/>
              <a:pathLst>
                <a:path w="29209" h="8254">
                  <a:moveTo>
                    <a:pt x="0" y="0"/>
                  </a:moveTo>
                  <a:lnTo>
                    <a:pt x="21716" y="0"/>
                  </a:lnTo>
                  <a:lnTo>
                    <a:pt x="21716" y="7747"/>
                  </a:lnTo>
                  <a:lnTo>
                    <a:pt x="29209" y="7747"/>
                  </a:lnTo>
                </a:path>
              </a:pathLst>
            </a:custGeom>
            <a:ln w="3175">
              <a:solidFill>
                <a:srgbClr val="B1B1B1"/>
              </a:solidFill>
            </a:ln>
          </p:spPr>
          <p:txBody>
            <a:bodyPr wrap="square" lIns="0" tIns="0" rIns="0" bIns="0" rtlCol="0"/>
            <a:lstStyle/>
            <a:p>
              <a:endParaRPr/>
            </a:p>
          </p:txBody>
        </p:sp>
        <p:sp>
          <p:nvSpPr>
            <p:cNvPr id="1414" name="object 1414"/>
            <p:cNvSpPr/>
            <p:nvPr/>
          </p:nvSpPr>
          <p:spPr>
            <a:xfrm>
              <a:off x="9365074" y="4002533"/>
              <a:ext cx="0" cy="8255"/>
            </a:xfrm>
            <a:custGeom>
              <a:avLst/>
              <a:gdLst/>
              <a:ahLst/>
              <a:cxnLst/>
              <a:rect l="l" t="t" r="r" b="b"/>
              <a:pathLst>
                <a:path h="8254">
                  <a:moveTo>
                    <a:pt x="0" y="0"/>
                  </a:moveTo>
                  <a:lnTo>
                    <a:pt x="0" y="7747"/>
                  </a:lnTo>
                </a:path>
              </a:pathLst>
            </a:custGeom>
            <a:ln w="3175">
              <a:solidFill>
                <a:srgbClr val="B1B1B1"/>
              </a:solidFill>
            </a:ln>
          </p:spPr>
          <p:txBody>
            <a:bodyPr wrap="square" lIns="0" tIns="0" rIns="0" bIns="0" rtlCol="0"/>
            <a:lstStyle/>
            <a:p>
              <a:endParaRPr/>
            </a:p>
          </p:txBody>
        </p:sp>
        <p:sp>
          <p:nvSpPr>
            <p:cNvPr id="1415" name="object 1415"/>
            <p:cNvSpPr/>
            <p:nvPr/>
          </p:nvSpPr>
          <p:spPr>
            <a:xfrm>
              <a:off x="9521792" y="3994785"/>
              <a:ext cx="0" cy="8255"/>
            </a:xfrm>
            <a:custGeom>
              <a:avLst/>
              <a:gdLst/>
              <a:ahLst/>
              <a:cxnLst/>
              <a:rect l="l" t="t" r="r" b="b"/>
              <a:pathLst>
                <a:path h="8254">
                  <a:moveTo>
                    <a:pt x="0" y="0"/>
                  </a:moveTo>
                  <a:lnTo>
                    <a:pt x="0" y="7746"/>
                  </a:lnTo>
                </a:path>
              </a:pathLst>
            </a:custGeom>
            <a:ln w="3175">
              <a:solidFill>
                <a:srgbClr val="B1B1B1"/>
              </a:solidFill>
            </a:ln>
          </p:spPr>
          <p:txBody>
            <a:bodyPr wrap="square" lIns="0" tIns="0" rIns="0" bIns="0" rtlCol="0"/>
            <a:lstStyle/>
            <a:p>
              <a:endParaRPr/>
            </a:p>
          </p:txBody>
        </p:sp>
        <p:sp>
          <p:nvSpPr>
            <p:cNvPr id="1416" name="object 1416"/>
            <p:cNvSpPr/>
            <p:nvPr/>
          </p:nvSpPr>
          <p:spPr>
            <a:xfrm>
              <a:off x="9471500" y="4002533"/>
              <a:ext cx="50800" cy="23495"/>
            </a:xfrm>
            <a:custGeom>
              <a:avLst/>
              <a:gdLst/>
              <a:ahLst/>
              <a:cxnLst/>
              <a:rect l="l" t="t" r="r" b="b"/>
              <a:pathLst>
                <a:path w="50800" h="23495">
                  <a:moveTo>
                    <a:pt x="0" y="23368"/>
                  </a:moveTo>
                  <a:lnTo>
                    <a:pt x="0" y="15367"/>
                  </a:lnTo>
                  <a:lnTo>
                    <a:pt x="21716" y="15367"/>
                  </a:lnTo>
                  <a:lnTo>
                    <a:pt x="14604" y="7366"/>
                  </a:lnTo>
                  <a:lnTo>
                    <a:pt x="28828" y="7366"/>
                  </a:lnTo>
                  <a:lnTo>
                    <a:pt x="28828" y="0"/>
                  </a:lnTo>
                  <a:lnTo>
                    <a:pt x="50291" y="0"/>
                  </a:lnTo>
                </a:path>
              </a:pathLst>
            </a:custGeom>
            <a:ln w="3175">
              <a:solidFill>
                <a:srgbClr val="B1B1B1"/>
              </a:solidFill>
            </a:ln>
          </p:spPr>
          <p:txBody>
            <a:bodyPr wrap="square" lIns="0" tIns="0" rIns="0" bIns="0" rtlCol="0"/>
            <a:lstStyle/>
            <a:p>
              <a:endParaRPr/>
            </a:p>
          </p:txBody>
        </p:sp>
        <p:sp>
          <p:nvSpPr>
            <p:cNvPr id="1417" name="object 1417"/>
            <p:cNvSpPr/>
            <p:nvPr/>
          </p:nvSpPr>
          <p:spPr>
            <a:xfrm>
              <a:off x="9521793" y="4002532"/>
              <a:ext cx="6985" cy="0"/>
            </a:xfrm>
            <a:custGeom>
              <a:avLst/>
              <a:gdLst/>
              <a:ahLst/>
              <a:cxnLst/>
              <a:rect l="l" t="t" r="r" b="b"/>
              <a:pathLst>
                <a:path w="6984">
                  <a:moveTo>
                    <a:pt x="0" y="0"/>
                  </a:moveTo>
                  <a:lnTo>
                    <a:pt x="6985" y="0"/>
                  </a:lnTo>
                </a:path>
              </a:pathLst>
            </a:custGeom>
            <a:ln w="3175">
              <a:solidFill>
                <a:srgbClr val="B1B1B1"/>
              </a:solidFill>
            </a:ln>
          </p:spPr>
          <p:txBody>
            <a:bodyPr wrap="square" lIns="0" tIns="0" rIns="0" bIns="0" rtlCol="0"/>
            <a:lstStyle/>
            <a:p>
              <a:endParaRPr/>
            </a:p>
          </p:txBody>
        </p:sp>
        <p:sp>
          <p:nvSpPr>
            <p:cNvPr id="1418" name="object 1418"/>
            <p:cNvSpPr/>
            <p:nvPr/>
          </p:nvSpPr>
          <p:spPr>
            <a:xfrm>
              <a:off x="9464515" y="4025901"/>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419" name="object 1419"/>
            <p:cNvSpPr/>
            <p:nvPr/>
          </p:nvSpPr>
          <p:spPr>
            <a:xfrm>
              <a:off x="9442291" y="4025901"/>
              <a:ext cx="8255" cy="8255"/>
            </a:xfrm>
            <a:custGeom>
              <a:avLst/>
              <a:gdLst/>
              <a:ahLst/>
              <a:cxnLst/>
              <a:rect l="l" t="t" r="r" b="b"/>
              <a:pathLst>
                <a:path w="8254" h="8254">
                  <a:moveTo>
                    <a:pt x="0" y="0"/>
                  </a:moveTo>
                  <a:lnTo>
                    <a:pt x="8128" y="0"/>
                  </a:lnTo>
                  <a:lnTo>
                    <a:pt x="8128" y="7747"/>
                  </a:lnTo>
                </a:path>
              </a:pathLst>
            </a:custGeom>
            <a:ln w="3175">
              <a:solidFill>
                <a:srgbClr val="B1B1B1"/>
              </a:solidFill>
            </a:ln>
          </p:spPr>
          <p:txBody>
            <a:bodyPr wrap="square" lIns="0" tIns="0" rIns="0" bIns="0" rtlCol="0"/>
            <a:lstStyle/>
            <a:p>
              <a:endParaRPr/>
            </a:p>
          </p:txBody>
        </p:sp>
        <p:sp>
          <p:nvSpPr>
            <p:cNvPr id="1420" name="object 1420"/>
            <p:cNvSpPr/>
            <p:nvPr/>
          </p:nvSpPr>
          <p:spPr>
            <a:xfrm>
              <a:off x="9442291" y="4025901"/>
              <a:ext cx="8255" cy="8255"/>
            </a:xfrm>
            <a:custGeom>
              <a:avLst/>
              <a:gdLst/>
              <a:ahLst/>
              <a:cxnLst/>
              <a:rect l="l" t="t" r="r" b="b"/>
              <a:pathLst>
                <a:path w="8254" h="8254">
                  <a:moveTo>
                    <a:pt x="0" y="0"/>
                  </a:moveTo>
                  <a:lnTo>
                    <a:pt x="0" y="7747"/>
                  </a:lnTo>
                  <a:lnTo>
                    <a:pt x="8128" y="7747"/>
                  </a:lnTo>
                </a:path>
              </a:pathLst>
            </a:custGeom>
            <a:ln w="3175">
              <a:solidFill>
                <a:srgbClr val="B1B1B1"/>
              </a:solidFill>
            </a:ln>
          </p:spPr>
          <p:txBody>
            <a:bodyPr wrap="square" lIns="0" tIns="0" rIns="0" bIns="0" rtlCol="0"/>
            <a:lstStyle/>
            <a:p>
              <a:endParaRPr/>
            </a:p>
          </p:txBody>
        </p:sp>
        <p:sp>
          <p:nvSpPr>
            <p:cNvPr id="1421" name="object 1421"/>
            <p:cNvSpPr/>
            <p:nvPr/>
          </p:nvSpPr>
          <p:spPr>
            <a:xfrm>
              <a:off x="9450419" y="4033646"/>
              <a:ext cx="14604" cy="0"/>
            </a:xfrm>
            <a:custGeom>
              <a:avLst/>
              <a:gdLst/>
              <a:ahLst/>
              <a:cxnLst/>
              <a:rect l="l" t="t" r="r" b="b"/>
              <a:pathLst>
                <a:path w="14604">
                  <a:moveTo>
                    <a:pt x="0" y="0"/>
                  </a:moveTo>
                  <a:lnTo>
                    <a:pt x="14096" y="0"/>
                  </a:lnTo>
                </a:path>
              </a:pathLst>
            </a:custGeom>
            <a:ln w="3175">
              <a:solidFill>
                <a:srgbClr val="B1B1B1"/>
              </a:solidFill>
            </a:ln>
          </p:spPr>
          <p:txBody>
            <a:bodyPr wrap="square" lIns="0" tIns="0" rIns="0" bIns="0" rtlCol="0"/>
            <a:lstStyle/>
            <a:p>
              <a:endParaRPr/>
            </a:p>
          </p:txBody>
        </p:sp>
        <p:sp>
          <p:nvSpPr>
            <p:cNvPr id="1422" name="object 1422"/>
            <p:cNvSpPr/>
            <p:nvPr/>
          </p:nvSpPr>
          <p:spPr>
            <a:xfrm>
              <a:off x="9415366" y="4010278"/>
              <a:ext cx="6350" cy="0"/>
            </a:xfrm>
            <a:custGeom>
              <a:avLst/>
              <a:gdLst/>
              <a:ahLst/>
              <a:cxnLst/>
              <a:rect l="l" t="t" r="r" b="b"/>
              <a:pathLst>
                <a:path w="6350">
                  <a:moveTo>
                    <a:pt x="0" y="0"/>
                  </a:moveTo>
                  <a:lnTo>
                    <a:pt x="5842" y="0"/>
                  </a:lnTo>
                </a:path>
              </a:pathLst>
            </a:custGeom>
            <a:ln w="3175">
              <a:solidFill>
                <a:srgbClr val="B1B1B1"/>
              </a:solidFill>
            </a:ln>
          </p:spPr>
          <p:txBody>
            <a:bodyPr wrap="square" lIns="0" tIns="0" rIns="0" bIns="0" rtlCol="0"/>
            <a:lstStyle/>
            <a:p>
              <a:endParaRPr/>
            </a:p>
          </p:txBody>
        </p:sp>
        <p:sp>
          <p:nvSpPr>
            <p:cNvPr id="1423" name="object 1423"/>
            <p:cNvSpPr/>
            <p:nvPr/>
          </p:nvSpPr>
          <p:spPr>
            <a:xfrm>
              <a:off x="9415366" y="4010279"/>
              <a:ext cx="6350" cy="8255"/>
            </a:xfrm>
            <a:custGeom>
              <a:avLst/>
              <a:gdLst/>
              <a:ahLst/>
              <a:cxnLst/>
              <a:rect l="l" t="t" r="r" b="b"/>
              <a:pathLst>
                <a:path w="6350" h="8254">
                  <a:moveTo>
                    <a:pt x="0" y="0"/>
                  </a:moveTo>
                  <a:lnTo>
                    <a:pt x="0" y="7747"/>
                  </a:lnTo>
                  <a:lnTo>
                    <a:pt x="5842" y="7747"/>
                  </a:lnTo>
                </a:path>
              </a:pathLst>
            </a:custGeom>
            <a:ln w="3175">
              <a:solidFill>
                <a:srgbClr val="B1B1B1"/>
              </a:solidFill>
            </a:ln>
          </p:spPr>
          <p:txBody>
            <a:bodyPr wrap="square" lIns="0" tIns="0" rIns="0" bIns="0" rtlCol="0"/>
            <a:lstStyle/>
            <a:p>
              <a:endParaRPr/>
            </a:p>
          </p:txBody>
        </p:sp>
        <p:sp>
          <p:nvSpPr>
            <p:cNvPr id="1424" name="object 1424"/>
            <p:cNvSpPr/>
            <p:nvPr/>
          </p:nvSpPr>
          <p:spPr>
            <a:xfrm>
              <a:off x="9421209" y="4018027"/>
              <a:ext cx="0" cy="8255"/>
            </a:xfrm>
            <a:custGeom>
              <a:avLst/>
              <a:gdLst/>
              <a:ahLst/>
              <a:cxnLst/>
              <a:rect l="l" t="t" r="r" b="b"/>
              <a:pathLst>
                <a:path h="8254">
                  <a:moveTo>
                    <a:pt x="0" y="0"/>
                  </a:moveTo>
                  <a:lnTo>
                    <a:pt x="0" y="7874"/>
                  </a:lnTo>
                </a:path>
              </a:pathLst>
            </a:custGeom>
            <a:ln w="3175">
              <a:solidFill>
                <a:srgbClr val="B1B1B1"/>
              </a:solidFill>
            </a:ln>
          </p:spPr>
          <p:txBody>
            <a:bodyPr wrap="square" lIns="0" tIns="0" rIns="0" bIns="0" rtlCol="0"/>
            <a:lstStyle/>
            <a:p>
              <a:endParaRPr/>
            </a:p>
          </p:txBody>
        </p:sp>
        <p:sp>
          <p:nvSpPr>
            <p:cNvPr id="1425" name="object 1425"/>
            <p:cNvSpPr/>
            <p:nvPr/>
          </p:nvSpPr>
          <p:spPr>
            <a:xfrm>
              <a:off x="9421209" y="4018027"/>
              <a:ext cx="21590" cy="8255"/>
            </a:xfrm>
            <a:custGeom>
              <a:avLst/>
              <a:gdLst/>
              <a:ahLst/>
              <a:cxnLst/>
              <a:rect l="l" t="t" r="r" b="b"/>
              <a:pathLst>
                <a:path w="21590" h="8254">
                  <a:moveTo>
                    <a:pt x="0" y="0"/>
                  </a:moveTo>
                  <a:lnTo>
                    <a:pt x="7239" y="0"/>
                  </a:lnTo>
                  <a:lnTo>
                    <a:pt x="7239" y="7874"/>
                  </a:lnTo>
                  <a:lnTo>
                    <a:pt x="21081" y="7874"/>
                  </a:lnTo>
                </a:path>
              </a:pathLst>
            </a:custGeom>
            <a:ln w="3175">
              <a:solidFill>
                <a:srgbClr val="B1B1B1"/>
              </a:solidFill>
            </a:ln>
          </p:spPr>
          <p:txBody>
            <a:bodyPr wrap="square" lIns="0" tIns="0" rIns="0" bIns="0" rtlCol="0"/>
            <a:lstStyle/>
            <a:p>
              <a:endParaRPr/>
            </a:p>
          </p:txBody>
        </p:sp>
        <p:sp>
          <p:nvSpPr>
            <p:cNvPr id="1426" name="object 1426"/>
            <p:cNvSpPr/>
            <p:nvPr/>
          </p:nvSpPr>
          <p:spPr>
            <a:xfrm>
              <a:off x="9398984" y="4010279"/>
              <a:ext cx="16510" cy="8255"/>
            </a:xfrm>
            <a:custGeom>
              <a:avLst/>
              <a:gdLst/>
              <a:ahLst/>
              <a:cxnLst/>
              <a:rect l="l" t="t" r="r" b="b"/>
              <a:pathLst>
                <a:path w="16509" h="8254">
                  <a:moveTo>
                    <a:pt x="0" y="7747"/>
                  </a:moveTo>
                  <a:lnTo>
                    <a:pt x="8127" y="7747"/>
                  </a:lnTo>
                  <a:lnTo>
                    <a:pt x="8127" y="0"/>
                  </a:lnTo>
                  <a:lnTo>
                    <a:pt x="16382" y="0"/>
                  </a:lnTo>
                </a:path>
              </a:pathLst>
            </a:custGeom>
            <a:ln w="3175">
              <a:solidFill>
                <a:srgbClr val="B1B1B1"/>
              </a:solidFill>
            </a:ln>
          </p:spPr>
          <p:txBody>
            <a:bodyPr wrap="square" lIns="0" tIns="0" rIns="0" bIns="0" rtlCol="0"/>
            <a:lstStyle/>
            <a:p>
              <a:endParaRPr/>
            </a:p>
          </p:txBody>
        </p:sp>
        <p:sp>
          <p:nvSpPr>
            <p:cNvPr id="1427" name="object 1427"/>
            <p:cNvSpPr/>
            <p:nvPr/>
          </p:nvSpPr>
          <p:spPr>
            <a:xfrm>
              <a:off x="9464516" y="4025901"/>
              <a:ext cx="6985" cy="8255"/>
            </a:xfrm>
            <a:custGeom>
              <a:avLst/>
              <a:gdLst/>
              <a:ahLst/>
              <a:cxnLst/>
              <a:rect l="l" t="t" r="r" b="b"/>
              <a:pathLst>
                <a:path w="6984" h="8254">
                  <a:moveTo>
                    <a:pt x="0" y="7747"/>
                  </a:moveTo>
                  <a:lnTo>
                    <a:pt x="6985" y="7747"/>
                  </a:lnTo>
                  <a:lnTo>
                    <a:pt x="6985" y="0"/>
                  </a:lnTo>
                </a:path>
              </a:pathLst>
            </a:custGeom>
            <a:ln w="3175">
              <a:solidFill>
                <a:srgbClr val="B1B1B1"/>
              </a:solidFill>
            </a:ln>
          </p:spPr>
          <p:txBody>
            <a:bodyPr wrap="square" lIns="0" tIns="0" rIns="0" bIns="0" rtlCol="0"/>
            <a:lstStyle/>
            <a:p>
              <a:endParaRPr/>
            </a:p>
          </p:txBody>
        </p:sp>
        <p:sp>
          <p:nvSpPr>
            <p:cNvPr id="1428" name="object 1428"/>
            <p:cNvSpPr/>
            <p:nvPr/>
          </p:nvSpPr>
          <p:spPr>
            <a:xfrm>
              <a:off x="9471501" y="4025900"/>
              <a:ext cx="9525" cy="0"/>
            </a:xfrm>
            <a:custGeom>
              <a:avLst/>
              <a:gdLst/>
              <a:ahLst/>
              <a:cxnLst/>
              <a:rect l="l" t="t" r="r" b="b"/>
              <a:pathLst>
                <a:path w="9525">
                  <a:moveTo>
                    <a:pt x="9271" y="0"/>
                  </a:moveTo>
                  <a:lnTo>
                    <a:pt x="0" y="0"/>
                  </a:lnTo>
                </a:path>
              </a:pathLst>
            </a:custGeom>
            <a:ln w="3175">
              <a:solidFill>
                <a:srgbClr val="B1B1B1"/>
              </a:solidFill>
            </a:ln>
          </p:spPr>
          <p:txBody>
            <a:bodyPr wrap="square" lIns="0" tIns="0" rIns="0" bIns="0" rtlCol="0"/>
            <a:lstStyle/>
            <a:p>
              <a:endParaRPr/>
            </a:p>
          </p:txBody>
        </p:sp>
        <p:sp>
          <p:nvSpPr>
            <p:cNvPr id="1429" name="object 1429"/>
            <p:cNvSpPr/>
            <p:nvPr/>
          </p:nvSpPr>
          <p:spPr>
            <a:xfrm>
              <a:off x="9528777" y="4002533"/>
              <a:ext cx="0" cy="8255"/>
            </a:xfrm>
            <a:custGeom>
              <a:avLst/>
              <a:gdLst/>
              <a:ahLst/>
              <a:cxnLst/>
              <a:rect l="l" t="t" r="r" b="b"/>
              <a:pathLst>
                <a:path h="8254">
                  <a:moveTo>
                    <a:pt x="0" y="7747"/>
                  </a:moveTo>
                  <a:lnTo>
                    <a:pt x="0" y="0"/>
                  </a:lnTo>
                </a:path>
              </a:pathLst>
            </a:custGeom>
            <a:ln w="3175">
              <a:solidFill>
                <a:srgbClr val="B1B1B1"/>
              </a:solidFill>
            </a:ln>
          </p:spPr>
          <p:txBody>
            <a:bodyPr wrap="square" lIns="0" tIns="0" rIns="0" bIns="0" rtlCol="0"/>
            <a:lstStyle/>
            <a:p>
              <a:endParaRPr/>
            </a:p>
          </p:txBody>
        </p:sp>
        <p:sp>
          <p:nvSpPr>
            <p:cNvPr id="1430" name="object 1430"/>
            <p:cNvSpPr/>
            <p:nvPr/>
          </p:nvSpPr>
          <p:spPr>
            <a:xfrm>
              <a:off x="9394285" y="4018026"/>
              <a:ext cx="5080" cy="0"/>
            </a:xfrm>
            <a:custGeom>
              <a:avLst/>
              <a:gdLst/>
              <a:ahLst/>
              <a:cxnLst/>
              <a:rect l="l" t="t" r="r" b="b"/>
              <a:pathLst>
                <a:path w="5079">
                  <a:moveTo>
                    <a:pt x="0" y="0"/>
                  </a:moveTo>
                  <a:lnTo>
                    <a:pt x="4699" y="0"/>
                  </a:lnTo>
                </a:path>
              </a:pathLst>
            </a:custGeom>
            <a:ln w="3175">
              <a:solidFill>
                <a:srgbClr val="B1B1B1"/>
              </a:solidFill>
            </a:ln>
          </p:spPr>
          <p:txBody>
            <a:bodyPr wrap="square" lIns="0" tIns="0" rIns="0" bIns="0" rtlCol="0"/>
            <a:lstStyle/>
            <a:p>
              <a:endParaRPr/>
            </a:p>
          </p:txBody>
        </p:sp>
        <p:sp>
          <p:nvSpPr>
            <p:cNvPr id="1431" name="object 1431"/>
            <p:cNvSpPr/>
            <p:nvPr/>
          </p:nvSpPr>
          <p:spPr>
            <a:xfrm>
              <a:off x="8764364" y="2905379"/>
              <a:ext cx="205232" cy="234950"/>
            </a:xfrm>
            <a:prstGeom prst="rect">
              <a:avLst/>
            </a:prstGeom>
            <a:blipFill>
              <a:blip r:embed="rId21" cstate="print"/>
              <a:stretch>
                <a:fillRect/>
              </a:stretch>
            </a:blipFill>
          </p:spPr>
          <p:txBody>
            <a:bodyPr wrap="square" lIns="0" tIns="0" rIns="0" bIns="0" rtlCol="0"/>
            <a:lstStyle/>
            <a:p>
              <a:endParaRPr/>
            </a:p>
          </p:txBody>
        </p:sp>
        <p:sp>
          <p:nvSpPr>
            <p:cNvPr id="1432" name="object 1432"/>
            <p:cNvSpPr/>
            <p:nvPr/>
          </p:nvSpPr>
          <p:spPr>
            <a:xfrm>
              <a:off x="7316820" y="1837563"/>
              <a:ext cx="233299" cy="237616"/>
            </a:xfrm>
            <a:prstGeom prst="rect">
              <a:avLst/>
            </a:prstGeom>
            <a:blipFill>
              <a:blip r:embed="rId22" cstate="print"/>
              <a:stretch>
                <a:fillRect/>
              </a:stretch>
            </a:blipFill>
          </p:spPr>
          <p:txBody>
            <a:bodyPr wrap="square" lIns="0" tIns="0" rIns="0" bIns="0" rtlCol="0"/>
            <a:lstStyle/>
            <a:p>
              <a:endParaRPr/>
            </a:p>
          </p:txBody>
        </p:sp>
        <p:sp>
          <p:nvSpPr>
            <p:cNvPr id="1433" name="object 1433"/>
            <p:cNvSpPr/>
            <p:nvPr/>
          </p:nvSpPr>
          <p:spPr>
            <a:xfrm>
              <a:off x="7246460" y="2033777"/>
              <a:ext cx="533400" cy="623570"/>
            </a:xfrm>
            <a:custGeom>
              <a:avLst/>
              <a:gdLst/>
              <a:ahLst/>
              <a:cxnLst/>
              <a:rect l="l" t="t" r="r" b="b"/>
              <a:pathLst>
                <a:path w="533400" h="623569">
                  <a:moveTo>
                    <a:pt x="187452" y="600710"/>
                  </a:moveTo>
                  <a:lnTo>
                    <a:pt x="143891" y="600710"/>
                  </a:lnTo>
                  <a:lnTo>
                    <a:pt x="143891" y="608330"/>
                  </a:lnTo>
                  <a:lnTo>
                    <a:pt x="158623" y="608330"/>
                  </a:lnTo>
                  <a:lnTo>
                    <a:pt x="158623" y="617220"/>
                  </a:lnTo>
                  <a:lnTo>
                    <a:pt x="172720" y="617220"/>
                  </a:lnTo>
                  <a:lnTo>
                    <a:pt x="172720" y="623570"/>
                  </a:lnTo>
                  <a:lnTo>
                    <a:pt x="179832" y="623570"/>
                  </a:lnTo>
                  <a:lnTo>
                    <a:pt x="179832" y="617220"/>
                  </a:lnTo>
                  <a:lnTo>
                    <a:pt x="187452" y="608330"/>
                  </a:lnTo>
                  <a:lnTo>
                    <a:pt x="187452" y="600710"/>
                  </a:lnTo>
                  <a:close/>
                </a:path>
                <a:path w="533400" h="623569">
                  <a:moveTo>
                    <a:pt x="201549" y="577850"/>
                  </a:moveTo>
                  <a:lnTo>
                    <a:pt x="115062" y="577850"/>
                  </a:lnTo>
                  <a:lnTo>
                    <a:pt x="115062" y="585470"/>
                  </a:lnTo>
                  <a:lnTo>
                    <a:pt x="122174" y="585470"/>
                  </a:lnTo>
                  <a:lnTo>
                    <a:pt x="122174" y="593090"/>
                  </a:lnTo>
                  <a:lnTo>
                    <a:pt x="129412" y="593090"/>
                  </a:lnTo>
                  <a:lnTo>
                    <a:pt x="129412" y="600710"/>
                  </a:lnTo>
                  <a:lnTo>
                    <a:pt x="194310" y="600710"/>
                  </a:lnTo>
                  <a:lnTo>
                    <a:pt x="194310" y="593090"/>
                  </a:lnTo>
                  <a:lnTo>
                    <a:pt x="201549" y="585470"/>
                  </a:lnTo>
                  <a:lnTo>
                    <a:pt x="201549" y="577850"/>
                  </a:lnTo>
                  <a:close/>
                </a:path>
                <a:path w="533400" h="623569">
                  <a:moveTo>
                    <a:pt x="215900" y="553720"/>
                  </a:moveTo>
                  <a:lnTo>
                    <a:pt x="79248" y="553720"/>
                  </a:lnTo>
                  <a:lnTo>
                    <a:pt x="86233" y="561340"/>
                  </a:lnTo>
                  <a:lnTo>
                    <a:pt x="93345" y="561340"/>
                  </a:lnTo>
                  <a:lnTo>
                    <a:pt x="93345" y="570230"/>
                  </a:lnTo>
                  <a:lnTo>
                    <a:pt x="107823" y="570230"/>
                  </a:lnTo>
                  <a:lnTo>
                    <a:pt x="107823" y="577850"/>
                  </a:lnTo>
                  <a:lnTo>
                    <a:pt x="208661" y="577850"/>
                  </a:lnTo>
                  <a:lnTo>
                    <a:pt x="208661" y="570230"/>
                  </a:lnTo>
                  <a:lnTo>
                    <a:pt x="215900" y="561340"/>
                  </a:lnTo>
                  <a:lnTo>
                    <a:pt x="215900" y="553720"/>
                  </a:lnTo>
                  <a:close/>
                </a:path>
                <a:path w="533400" h="623569">
                  <a:moveTo>
                    <a:pt x="244729" y="514350"/>
                  </a:moveTo>
                  <a:lnTo>
                    <a:pt x="43180" y="514350"/>
                  </a:lnTo>
                  <a:lnTo>
                    <a:pt x="50165" y="523240"/>
                  </a:lnTo>
                  <a:lnTo>
                    <a:pt x="50165" y="530860"/>
                  </a:lnTo>
                  <a:lnTo>
                    <a:pt x="57658" y="530860"/>
                  </a:lnTo>
                  <a:lnTo>
                    <a:pt x="57658" y="546100"/>
                  </a:lnTo>
                  <a:lnTo>
                    <a:pt x="71755" y="546100"/>
                  </a:lnTo>
                  <a:lnTo>
                    <a:pt x="71755" y="553720"/>
                  </a:lnTo>
                  <a:lnTo>
                    <a:pt x="223139" y="553720"/>
                  </a:lnTo>
                  <a:lnTo>
                    <a:pt x="237871" y="523240"/>
                  </a:lnTo>
                  <a:lnTo>
                    <a:pt x="244729" y="523240"/>
                  </a:lnTo>
                  <a:lnTo>
                    <a:pt x="244729" y="514350"/>
                  </a:lnTo>
                  <a:close/>
                </a:path>
                <a:path w="533400" h="623569">
                  <a:moveTo>
                    <a:pt x="251968" y="508000"/>
                  </a:moveTo>
                  <a:lnTo>
                    <a:pt x="43180" y="508000"/>
                  </a:lnTo>
                  <a:lnTo>
                    <a:pt x="50165" y="514350"/>
                  </a:lnTo>
                  <a:lnTo>
                    <a:pt x="251968" y="514350"/>
                  </a:lnTo>
                  <a:lnTo>
                    <a:pt x="251968" y="508000"/>
                  </a:lnTo>
                  <a:close/>
                </a:path>
                <a:path w="533400" h="623569">
                  <a:moveTo>
                    <a:pt x="310007" y="476250"/>
                  </a:moveTo>
                  <a:lnTo>
                    <a:pt x="50165" y="476250"/>
                  </a:lnTo>
                  <a:lnTo>
                    <a:pt x="50165" y="508000"/>
                  </a:lnTo>
                  <a:lnTo>
                    <a:pt x="259207" y="508000"/>
                  </a:lnTo>
                  <a:lnTo>
                    <a:pt x="259207" y="499110"/>
                  </a:lnTo>
                  <a:lnTo>
                    <a:pt x="280797" y="499110"/>
                  </a:lnTo>
                  <a:lnTo>
                    <a:pt x="280797" y="491490"/>
                  </a:lnTo>
                  <a:lnTo>
                    <a:pt x="310007" y="491490"/>
                  </a:lnTo>
                  <a:lnTo>
                    <a:pt x="310007" y="476250"/>
                  </a:lnTo>
                  <a:close/>
                </a:path>
                <a:path w="533400" h="623569">
                  <a:moveTo>
                    <a:pt x="489839" y="468630"/>
                  </a:moveTo>
                  <a:lnTo>
                    <a:pt x="432181" y="468630"/>
                  </a:lnTo>
                  <a:lnTo>
                    <a:pt x="432181" y="508000"/>
                  </a:lnTo>
                  <a:lnTo>
                    <a:pt x="446659" y="508000"/>
                  </a:lnTo>
                  <a:lnTo>
                    <a:pt x="446659" y="499110"/>
                  </a:lnTo>
                  <a:lnTo>
                    <a:pt x="496824" y="499110"/>
                  </a:lnTo>
                  <a:lnTo>
                    <a:pt x="496824" y="476250"/>
                  </a:lnTo>
                  <a:lnTo>
                    <a:pt x="489839" y="476250"/>
                  </a:lnTo>
                  <a:lnTo>
                    <a:pt x="489839" y="468630"/>
                  </a:lnTo>
                  <a:close/>
                </a:path>
                <a:path w="533400" h="623569">
                  <a:moveTo>
                    <a:pt x="496824" y="499110"/>
                  </a:moveTo>
                  <a:lnTo>
                    <a:pt x="468503" y="499110"/>
                  </a:lnTo>
                  <a:lnTo>
                    <a:pt x="468503" y="508000"/>
                  </a:lnTo>
                  <a:lnTo>
                    <a:pt x="496824" y="508000"/>
                  </a:lnTo>
                  <a:lnTo>
                    <a:pt x="496824" y="499110"/>
                  </a:lnTo>
                  <a:close/>
                </a:path>
                <a:path w="533400" h="623569">
                  <a:moveTo>
                    <a:pt x="71755" y="468630"/>
                  </a:moveTo>
                  <a:lnTo>
                    <a:pt x="64262" y="468630"/>
                  </a:lnTo>
                  <a:lnTo>
                    <a:pt x="64262" y="476250"/>
                  </a:lnTo>
                  <a:lnTo>
                    <a:pt x="71755" y="476250"/>
                  </a:lnTo>
                  <a:lnTo>
                    <a:pt x="71755" y="468630"/>
                  </a:lnTo>
                  <a:close/>
                </a:path>
                <a:path w="533400" h="623569">
                  <a:moveTo>
                    <a:pt x="511556" y="350520"/>
                  </a:moveTo>
                  <a:lnTo>
                    <a:pt x="86233" y="350520"/>
                  </a:lnTo>
                  <a:lnTo>
                    <a:pt x="86233" y="359410"/>
                  </a:lnTo>
                  <a:lnTo>
                    <a:pt x="93345" y="359410"/>
                  </a:lnTo>
                  <a:lnTo>
                    <a:pt x="93345" y="367030"/>
                  </a:lnTo>
                  <a:lnTo>
                    <a:pt x="100837" y="367030"/>
                  </a:lnTo>
                  <a:lnTo>
                    <a:pt x="100837" y="374650"/>
                  </a:lnTo>
                  <a:lnTo>
                    <a:pt x="107823" y="382270"/>
                  </a:lnTo>
                  <a:lnTo>
                    <a:pt x="107823" y="389890"/>
                  </a:lnTo>
                  <a:lnTo>
                    <a:pt x="115062" y="397510"/>
                  </a:lnTo>
                  <a:lnTo>
                    <a:pt x="115062" y="414020"/>
                  </a:lnTo>
                  <a:lnTo>
                    <a:pt x="122174" y="414020"/>
                  </a:lnTo>
                  <a:lnTo>
                    <a:pt x="122174" y="452120"/>
                  </a:lnTo>
                  <a:lnTo>
                    <a:pt x="115062" y="452120"/>
                  </a:lnTo>
                  <a:lnTo>
                    <a:pt x="115062" y="468630"/>
                  </a:lnTo>
                  <a:lnTo>
                    <a:pt x="107823" y="468630"/>
                  </a:lnTo>
                  <a:lnTo>
                    <a:pt x="107823" y="476250"/>
                  </a:lnTo>
                  <a:lnTo>
                    <a:pt x="316611" y="476250"/>
                  </a:lnTo>
                  <a:lnTo>
                    <a:pt x="324104" y="468630"/>
                  </a:lnTo>
                  <a:lnTo>
                    <a:pt x="324104" y="461010"/>
                  </a:lnTo>
                  <a:lnTo>
                    <a:pt x="338455" y="461010"/>
                  </a:lnTo>
                  <a:lnTo>
                    <a:pt x="338455" y="429260"/>
                  </a:lnTo>
                  <a:lnTo>
                    <a:pt x="345694" y="429260"/>
                  </a:lnTo>
                  <a:lnTo>
                    <a:pt x="338455" y="421640"/>
                  </a:lnTo>
                  <a:lnTo>
                    <a:pt x="345694" y="421640"/>
                  </a:lnTo>
                  <a:lnTo>
                    <a:pt x="345694" y="389890"/>
                  </a:lnTo>
                  <a:lnTo>
                    <a:pt x="352552" y="389890"/>
                  </a:lnTo>
                  <a:lnTo>
                    <a:pt x="352552" y="382270"/>
                  </a:lnTo>
                  <a:lnTo>
                    <a:pt x="511556" y="382270"/>
                  </a:lnTo>
                  <a:lnTo>
                    <a:pt x="511556" y="350520"/>
                  </a:lnTo>
                  <a:close/>
                </a:path>
                <a:path w="533400" h="623569">
                  <a:moveTo>
                    <a:pt x="489839" y="389890"/>
                  </a:moveTo>
                  <a:lnTo>
                    <a:pt x="374269" y="389890"/>
                  </a:lnTo>
                  <a:lnTo>
                    <a:pt x="374269" y="397510"/>
                  </a:lnTo>
                  <a:lnTo>
                    <a:pt x="367665" y="397510"/>
                  </a:lnTo>
                  <a:lnTo>
                    <a:pt x="367665" y="406400"/>
                  </a:lnTo>
                  <a:lnTo>
                    <a:pt x="374269" y="406400"/>
                  </a:lnTo>
                  <a:lnTo>
                    <a:pt x="374269" y="421640"/>
                  </a:lnTo>
                  <a:lnTo>
                    <a:pt x="389255" y="421640"/>
                  </a:lnTo>
                  <a:lnTo>
                    <a:pt x="389255" y="429260"/>
                  </a:lnTo>
                  <a:lnTo>
                    <a:pt x="395859" y="429260"/>
                  </a:lnTo>
                  <a:lnTo>
                    <a:pt x="403352" y="436880"/>
                  </a:lnTo>
                  <a:lnTo>
                    <a:pt x="395859" y="436880"/>
                  </a:lnTo>
                  <a:lnTo>
                    <a:pt x="395859" y="444500"/>
                  </a:lnTo>
                  <a:lnTo>
                    <a:pt x="403352" y="444500"/>
                  </a:lnTo>
                  <a:lnTo>
                    <a:pt x="403352" y="476250"/>
                  </a:lnTo>
                  <a:lnTo>
                    <a:pt x="424942" y="476250"/>
                  </a:lnTo>
                  <a:lnTo>
                    <a:pt x="424942" y="468630"/>
                  </a:lnTo>
                  <a:lnTo>
                    <a:pt x="489839" y="468630"/>
                  </a:lnTo>
                  <a:lnTo>
                    <a:pt x="489839" y="389890"/>
                  </a:lnTo>
                  <a:close/>
                </a:path>
                <a:path w="533400" h="623569">
                  <a:moveTo>
                    <a:pt x="518668" y="382270"/>
                  </a:moveTo>
                  <a:lnTo>
                    <a:pt x="367665" y="382270"/>
                  </a:lnTo>
                  <a:lnTo>
                    <a:pt x="367665" y="389890"/>
                  </a:lnTo>
                  <a:lnTo>
                    <a:pt x="518668" y="389890"/>
                  </a:lnTo>
                  <a:lnTo>
                    <a:pt x="518668" y="382270"/>
                  </a:lnTo>
                  <a:close/>
                </a:path>
                <a:path w="533400" h="623569">
                  <a:moveTo>
                    <a:pt x="504317" y="335280"/>
                  </a:moveTo>
                  <a:lnTo>
                    <a:pt x="71755" y="335280"/>
                  </a:lnTo>
                  <a:lnTo>
                    <a:pt x="71755" y="344170"/>
                  </a:lnTo>
                  <a:lnTo>
                    <a:pt x="79248" y="344170"/>
                  </a:lnTo>
                  <a:lnTo>
                    <a:pt x="79248" y="350520"/>
                  </a:lnTo>
                  <a:lnTo>
                    <a:pt x="504317" y="350520"/>
                  </a:lnTo>
                  <a:lnTo>
                    <a:pt x="504317" y="335280"/>
                  </a:lnTo>
                  <a:close/>
                </a:path>
                <a:path w="533400" h="623569">
                  <a:moveTo>
                    <a:pt x="489839" y="295910"/>
                  </a:moveTo>
                  <a:lnTo>
                    <a:pt x="36068" y="295910"/>
                  </a:lnTo>
                  <a:lnTo>
                    <a:pt x="36068" y="312420"/>
                  </a:lnTo>
                  <a:lnTo>
                    <a:pt x="43180" y="312420"/>
                  </a:lnTo>
                  <a:lnTo>
                    <a:pt x="43180" y="320040"/>
                  </a:lnTo>
                  <a:lnTo>
                    <a:pt x="50165" y="320040"/>
                  </a:lnTo>
                  <a:lnTo>
                    <a:pt x="50165" y="327660"/>
                  </a:lnTo>
                  <a:lnTo>
                    <a:pt x="57658" y="327660"/>
                  </a:lnTo>
                  <a:lnTo>
                    <a:pt x="57658" y="335280"/>
                  </a:lnTo>
                  <a:lnTo>
                    <a:pt x="496824" y="335280"/>
                  </a:lnTo>
                  <a:lnTo>
                    <a:pt x="496824" y="304800"/>
                  </a:lnTo>
                  <a:lnTo>
                    <a:pt x="489839" y="304800"/>
                  </a:lnTo>
                  <a:lnTo>
                    <a:pt x="489839" y="295910"/>
                  </a:lnTo>
                  <a:close/>
                </a:path>
                <a:path w="533400" h="623569">
                  <a:moveTo>
                    <a:pt x="511556" y="273050"/>
                  </a:moveTo>
                  <a:lnTo>
                    <a:pt x="43180" y="273050"/>
                  </a:lnTo>
                  <a:lnTo>
                    <a:pt x="43180" y="295910"/>
                  </a:lnTo>
                  <a:lnTo>
                    <a:pt x="504317" y="295910"/>
                  </a:lnTo>
                  <a:lnTo>
                    <a:pt x="504317" y="280670"/>
                  </a:lnTo>
                  <a:lnTo>
                    <a:pt x="511556" y="280670"/>
                  </a:lnTo>
                  <a:lnTo>
                    <a:pt x="511556" y="273050"/>
                  </a:lnTo>
                  <a:close/>
                </a:path>
                <a:path w="533400" h="623569">
                  <a:moveTo>
                    <a:pt x="533146" y="241300"/>
                  </a:moveTo>
                  <a:lnTo>
                    <a:pt x="64262" y="241300"/>
                  </a:lnTo>
                  <a:lnTo>
                    <a:pt x="64262" y="273050"/>
                  </a:lnTo>
                  <a:lnTo>
                    <a:pt x="518668" y="273050"/>
                  </a:lnTo>
                  <a:lnTo>
                    <a:pt x="518668" y="257810"/>
                  </a:lnTo>
                  <a:lnTo>
                    <a:pt x="525907" y="257810"/>
                  </a:lnTo>
                  <a:lnTo>
                    <a:pt x="525907" y="250190"/>
                  </a:lnTo>
                  <a:lnTo>
                    <a:pt x="533146" y="250190"/>
                  </a:lnTo>
                  <a:lnTo>
                    <a:pt x="533146" y="241300"/>
                  </a:lnTo>
                  <a:close/>
                </a:path>
                <a:path w="533400" h="623569">
                  <a:moveTo>
                    <a:pt x="511556" y="218440"/>
                  </a:moveTo>
                  <a:lnTo>
                    <a:pt x="50165" y="218440"/>
                  </a:lnTo>
                  <a:lnTo>
                    <a:pt x="50165" y="226060"/>
                  </a:lnTo>
                  <a:lnTo>
                    <a:pt x="57658" y="233680"/>
                  </a:lnTo>
                  <a:lnTo>
                    <a:pt x="57658" y="241300"/>
                  </a:lnTo>
                  <a:lnTo>
                    <a:pt x="518668" y="241300"/>
                  </a:lnTo>
                  <a:lnTo>
                    <a:pt x="518668" y="233680"/>
                  </a:lnTo>
                  <a:lnTo>
                    <a:pt x="511556" y="233680"/>
                  </a:lnTo>
                  <a:lnTo>
                    <a:pt x="511556" y="218440"/>
                  </a:lnTo>
                  <a:close/>
                </a:path>
                <a:path w="533400" h="623569">
                  <a:moveTo>
                    <a:pt x="496824" y="203200"/>
                  </a:moveTo>
                  <a:lnTo>
                    <a:pt x="36068" y="203200"/>
                  </a:lnTo>
                  <a:lnTo>
                    <a:pt x="36068" y="210820"/>
                  </a:lnTo>
                  <a:lnTo>
                    <a:pt x="43180" y="210820"/>
                  </a:lnTo>
                  <a:lnTo>
                    <a:pt x="43180" y="218440"/>
                  </a:lnTo>
                  <a:lnTo>
                    <a:pt x="496824" y="218440"/>
                  </a:lnTo>
                  <a:lnTo>
                    <a:pt x="496824" y="203200"/>
                  </a:lnTo>
                  <a:close/>
                </a:path>
                <a:path w="533400" h="623569">
                  <a:moveTo>
                    <a:pt x="489839" y="195580"/>
                  </a:moveTo>
                  <a:lnTo>
                    <a:pt x="28448" y="195580"/>
                  </a:lnTo>
                  <a:lnTo>
                    <a:pt x="28448" y="203200"/>
                  </a:lnTo>
                  <a:lnTo>
                    <a:pt x="489839" y="203200"/>
                  </a:lnTo>
                  <a:lnTo>
                    <a:pt x="489839" y="195580"/>
                  </a:lnTo>
                  <a:close/>
                </a:path>
                <a:path w="533400" h="623569">
                  <a:moveTo>
                    <a:pt x="482727" y="179070"/>
                  </a:moveTo>
                  <a:lnTo>
                    <a:pt x="21590" y="179070"/>
                  </a:lnTo>
                  <a:lnTo>
                    <a:pt x="21590" y="195580"/>
                  </a:lnTo>
                  <a:lnTo>
                    <a:pt x="482727" y="195580"/>
                  </a:lnTo>
                  <a:lnTo>
                    <a:pt x="482727" y="179070"/>
                  </a:lnTo>
                  <a:close/>
                </a:path>
                <a:path w="533400" h="623569">
                  <a:moveTo>
                    <a:pt x="475107" y="163830"/>
                  </a:moveTo>
                  <a:lnTo>
                    <a:pt x="6858" y="163830"/>
                  </a:lnTo>
                  <a:lnTo>
                    <a:pt x="6858" y="171450"/>
                  </a:lnTo>
                  <a:lnTo>
                    <a:pt x="14097" y="171450"/>
                  </a:lnTo>
                  <a:lnTo>
                    <a:pt x="14097" y="179070"/>
                  </a:lnTo>
                  <a:lnTo>
                    <a:pt x="475107" y="179070"/>
                  </a:lnTo>
                  <a:lnTo>
                    <a:pt x="475107" y="163830"/>
                  </a:lnTo>
                  <a:close/>
                </a:path>
                <a:path w="533400" h="623569">
                  <a:moveTo>
                    <a:pt x="461010" y="116840"/>
                  </a:moveTo>
                  <a:lnTo>
                    <a:pt x="14097" y="116840"/>
                  </a:lnTo>
                  <a:lnTo>
                    <a:pt x="14097" y="140970"/>
                  </a:lnTo>
                  <a:lnTo>
                    <a:pt x="6858" y="140970"/>
                  </a:lnTo>
                  <a:lnTo>
                    <a:pt x="6858" y="156210"/>
                  </a:lnTo>
                  <a:lnTo>
                    <a:pt x="0" y="156210"/>
                  </a:lnTo>
                  <a:lnTo>
                    <a:pt x="0" y="163830"/>
                  </a:lnTo>
                  <a:lnTo>
                    <a:pt x="468503" y="163830"/>
                  </a:lnTo>
                  <a:lnTo>
                    <a:pt x="468503" y="148590"/>
                  </a:lnTo>
                  <a:lnTo>
                    <a:pt x="461010" y="148590"/>
                  </a:lnTo>
                  <a:lnTo>
                    <a:pt x="461010" y="132080"/>
                  </a:lnTo>
                  <a:lnTo>
                    <a:pt x="468503" y="132080"/>
                  </a:lnTo>
                  <a:lnTo>
                    <a:pt x="468503" y="124460"/>
                  </a:lnTo>
                  <a:lnTo>
                    <a:pt x="461010" y="116840"/>
                  </a:lnTo>
                  <a:close/>
                </a:path>
                <a:path w="533400" h="623569">
                  <a:moveTo>
                    <a:pt x="237871" y="101600"/>
                  </a:moveTo>
                  <a:lnTo>
                    <a:pt x="6858" y="101600"/>
                  </a:lnTo>
                  <a:lnTo>
                    <a:pt x="6858" y="116840"/>
                  </a:lnTo>
                  <a:lnTo>
                    <a:pt x="446659" y="116840"/>
                  </a:lnTo>
                  <a:lnTo>
                    <a:pt x="446659" y="109220"/>
                  </a:lnTo>
                  <a:lnTo>
                    <a:pt x="237871" y="109220"/>
                  </a:lnTo>
                  <a:lnTo>
                    <a:pt x="237871" y="101600"/>
                  </a:lnTo>
                  <a:close/>
                </a:path>
                <a:path w="533400" h="623569">
                  <a:moveTo>
                    <a:pt x="367665" y="86360"/>
                  </a:moveTo>
                  <a:lnTo>
                    <a:pt x="259207" y="86360"/>
                  </a:lnTo>
                  <a:lnTo>
                    <a:pt x="259207" y="101600"/>
                  </a:lnTo>
                  <a:lnTo>
                    <a:pt x="244729" y="101600"/>
                  </a:lnTo>
                  <a:lnTo>
                    <a:pt x="244729" y="109220"/>
                  </a:lnTo>
                  <a:lnTo>
                    <a:pt x="381762" y="109220"/>
                  </a:lnTo>
                  <a:lnTo>
                    <a:pt x="374269" y="101600"/>
                  </a:lnTo>
                  <a:lnTo>
                    <a:pt x="374269" y="93980"/>
                  </a:lnTo>
                  <a:lnTo>
                    <a:pt x="367665" y="93980"/>
                  </a:lnTo>
                  <a:lnTo>
                    <a:pt x="367665" y="86360"/>
                  </a:lnTo>
                  <a:close/>
                </a:path>
                <a:path w="533400" h="623569">
                  <a:moveTo>
                    <a:pt x="439420" y="101600"/>
                  </a:moveTo>
                  <a:lnTo>
                    <a:pt x="403352" y="101600"/>
                  </a:lnTo>
                  <a:lnTo>
                    <a:pt x="403352" y="109220"/>
                  </a:lnTo>
                  <a:lnTo>
                    <a:pt x="439420" y="109220"/>
                  </a:lnTo>
                  <a:lnTo>
                    <a:pt x="439420" y="101600"/>
                  </a:lnTo>
                  <a:close/>
                </a:path>
                <a:path w="533400" h="623569">
                  <a:moveTo>
                    <a:pt x="244729" y="46990"/>
                  </a:moveTo>
                  <a:lnTo>
                    <a:pt x="21590" y="46990"/>
                  </a:lnTo>
                  <a:lnTo>
                    <a:pt x="21590" y="86360"/>
                  </a:lnTo>
                  <a:lnTo>
                    <a:pt x="14097" y="86360"/>
                  </a:lnTo>
                  <a:lnTo>
                    <a:pt x="14097" y="101600"/>
                  </a:lnTo>
                  <a:lnTo>
                    <a:pt x="223139" y="101600"/>
                  </a:lnTo>
                  <a:lnTo>
                    <a:pt x="223139" y="69850"/>
                  </a:lnTo>
                  <a:lnTo>
                    <a:pt x="230378" y="69850"/>
                  </a:lnTo>
                  <a:lnTo>
                    <a:pt x="230378" y="62230"/>
                  </a:lnTo>
                  <a:lnTo>
                    <a:pt x="237871" y="62230"/>
                  </a:lnTo>
                  <a:lnTo>
                    <a:pt x="237871" y="54610"/>
                  </a:lnTo>
                  <a:lnTo>
                    <a:pt x="244729" y="54610"/>
                  </a:lnTo>
                  <a:lnTo>
                    <a:pt x="244729" y="46990"/>
                  </a:lnTo>
                  <a:close/>
                </a:path>
                <a:path w="533400" h="623569">
                  <a:moveTo>
                    <a:pt x="432181" y="93980"/>
                  </a:moveTo>
                  <a:lnTo>
                    <a:pt x="417830" y="93980"/>
                  </a:lnTo>
                  <a:lnTo>
                    <a:pt x="417830" y="101600"/>
                  </a:lnTo>
                  <a:lnTo>
                    <a:pt x="432181" y="101600"/>
                  </a:lnTo>
                  <a:lnTo>
                    <a:pt x="432181" y="93980"/>
                  </a:lnTo>
                  <a:close/>
                </a:path>
                <a:path w="533400" h="623569">
                  <a:moveTo>
                    <a:pt x="345694" y="77470"/>
                  </a:moveTo>
                  <a:lnTo>
                    <a:pt x="273558" y="77470"/>
                  </a:lnTo>
                  <a:lnTo>
                    <a:pt x="273558" y="86360"/>
                  </a:lnTo>
                  <a:lnTo>
                    <a:pt x="345694" y="86360"/>
                  </a:lnTo>
                  <a:lnTo>
                    <a:pt x="345694" y="77470"/>
                  </a:lnTo>
                  <a:close/>
                </a:path>
                <a:path w="533400" h="623569">
                  <a:moveTo>
                    <a:pt x="360172" y="77470"/>
                  </a:moveTo>
                  <a:lnTo>
                    <a:pt x="352552" y="77470"/>
                  </a:lnTo>
                  <a:lnTo>
                    <a:pt x="352552" y="86360"/>
                  </a:lnTo>
                  <a:lnTo>
                    <a:pt x="360172" y="86360"/>
                  </a:lnTo>
                  <a:lnTo>
                    <a:pt x="360172" y="77470"/>
                  </a:lnTo>
                  <a:close/>
                </a:path>
                <a:path w="533400" h="623569">
                  <a:moveTo>
                    <a:pt x="331216" y="69850"/>
                  </a:moveTo>
                  <a:lnTo>
                    <a:pt x="280797" y="69850"/>
                  </a:lnTo>
                  <a:lnTo>
                    <a:pt x="280797" y="77470"/>
                  </a:lnTo>
                  <a:lnTo>
                    <a:pt x="331216" y="77470"/>
                  </a:lnTo>
                  <a:lnTo>
                    <a:pt x="331216" y="69850"/>
                  </a:lnTo>
                  <a:close/>
                </a:path>
                <a:path w="533400" h="623569">
                  <a:moveTo>
                    <a:pt x="294894" y="54610"/>
                  </a:moveTo>
                  <a:lnTo>
                    <a:pt x="288290" y="54610"/>
                  </a:lnTo>
                  <a:lnTo>
                    <a:pt x="288290" y="69850"/>
                  </a:lnTo>
                  <a:lnTo>
                    <a:pt x="324104" y="69850"/>
                  </a:lnTo>
                  <a:lnTo>
                    <a:pt x="324104" y="62230"/>
                  </a:lnTo>
                  <a:lnTo>
                    <a:pt x="294894" y="62230"/>
                  </a:lnTo>
                  <a:lnTo>
                    <a:pt x="294894" y="54610"/>
                  </a:lnTo>
                  <a:close/>
                </a:path>
                <a:path w="533400" h="623569">
                  <a:moveTo>
                    <a:pt x="316611" y="54610"/>
                  </a:moveTo>
                  <a:lnTo>
                    <a:pt x="294894" y="54610"/>
                  </a:lnTo>
                  <a:lnTo>
                    <a:pt x="294894" y="62230"/>
                  </a:lnTo>
                  <a:lnTo>
                    <a:pt x="316611" y="62230"/>
                  </a:lnTo>
                  <a:lnTo>
                    <a:pt x="316611" y="54610"/>
                  </a:lnTo>
                  <a:close/>
                </a:path>
                <a:path w="533400" h="623569">
                  <a:moveTo>
                    <a:pt x="251968" y="31750"/>
                  </a:moveTo>
                  <a:lnTo>
                    <a:pt x="244729" y="31750"/>
                  </a:lnTo>
                  <a:lnTo>
                    <a:pt x="244729" y="39370"/>
                  </a:lnTo>
                  <a:lnTo>
                    <a:pt x="28448" y="39370"/>
                  </a:lnTo>
                  <a:lnTo>
                    <a:pt x="28448" y="46990"/>
                  </a:lnTo>
                  <a:lnTo>
                    <a:pt x="251968" y="46990"/>
                  </a:lnTo>
                  <a:lnTo>
                    <a:pt x="251968" y="31750"/>
                  </a:lnTo>
                  <a:close/>
                </a:path>
                <a:path w="533400" h="623569">
                  <a:moveTo>
                    <a:pt x="165481" y="31750"/>
                  </a:moveTo>
                  <a:lnTo>
                    <a:pt x="36068" y="31750"/>
                  </a:lnTo>
                  <a:lnTo>
                    <a:pt x="36068" y="39370"/>
                  </a:lnTo>
                  <a:lnTo>
                    <a:pt x="165481" y="39370"/>
                  </a:lnTo>
                  <a:lnTo>
                    <a:pt x="165481" y="31750"/>
                  </a:lnTo>
                  <a:close/>
                </a:path>
                <a:path w="533400" h="623569">
                  <a:moveTo>
                    <a:pt x="230378" y="31750"/>
                  </a:moveTo>
                  <a:lnTo>
                    <a:pt x="179832" y="31750"/>
                  </a:lnTo>
                  <a:lnTo>
                    <a:pt x="179832" y="39370"/>
                  </a:lnTo>
                  <a:lnTo>
                    <a:pt x="230378" y="39370"/>
                  </a:lnTo>
                  <a:lnTo>
                    <a:pt x="230378" y="31750"/>
                  </a:lnTo>
                  <a:close/>
                </a:path>
                <a:path w="533400" h="623569">
                  <a:moveTo>
                    <a:pt x="244729" y="31750"/>
                  </a:moveTo>
                  <a:lnTo>
                    <a:pt x="230378" y="31750"/>
                  </a:lnTo>
                  <a:lnTo>
                    <a:pt x="230378" y="39370"/>
                  </a:lnTo>
                  <a:lnTo>
                    <a:pt x="244729" y="39370"/>
                  </a:lnTo>
                  <a:lnTo>
                    <a:pt x="244729" y="31750"/>
                  </a:lnTo>
                  <a:close/>
                </a:path>
                <a:path w="533400" h="623569">
                  <a:moveTo>
                    <a:pt x="115062" y="22860"/>
                  </a:moveTo>
                  <a:lnTo>
                    <a:pt x="43180" y="22860"/>
                  </a:lnTo>
                  <a:lnTo>
                    <a:pt x="43180" y="31750"/>
                  </a:lnTo>
                  <a:lnTo>
                    <a:pt x="115062" y="31750"/>
                  </a:lnTo>
                  <a:lnTo>
                    <a:pt x="115062" y="22860"/>
                  </a:lnTo>
                  <a:close/>
                </a:path>
                <a:path w="533400" h="623569">
                  <a:moveTo>
                    <a:pt x="151003" y="22860"/>
                  </a:moveTo>
                  <a:lnTo>
                    <a:pt x="122174" y="22860"/>
                  </a:lnTo>
                  <a:lnTo>
                    <a:pt x="122174" y="31750"/>
                  </a:lnTo>
                  <a:lnTo>
                    <a:pt x="151003" y="31750"/>
                  </a:lnTo>
                  <a:lnTo>
                    <a:pt x="151003" y="22860"/>
                  </a:lnTo>
                  <a:close/>
                </a:path>
                <a:path w="533400" h="623569">
                  <a:moveTo>
                    <a:pt x="215900" y="0"/>
                  </a:moveTo>
                  <a:lnTo>
                    <a:pt x="201549" y="0"/>
                  </a:lnTo>
                  <a:lnTo>
                    <a:pt x="201549" y="15240"/>
                  </a:lnTo>
                  <a:lnTo>
                    <a:pt x="194310" y="15240"/>
                  </a:lnTo>
                  <a:lnTo>
                    <a:pt x="194310" y="31750"/>
                  </a:lnTo>
                  <a:lnTo>
                    <a:pt x="223139" y="31750"/>
                  </a:lnTo>
                  <a:lnTo>
                    <a:pt x="223139" y="7620"/>
                  </a:lnTo>
                  <a:lnTo>
                    <a:pt x="215900" y="7620"/>
                  </a:lnTo>
                  <a:lnTo>
                    <a:pt x="215900" y="0"/>
                  </a:lnTo>
                  <a:close/>
                </a:path>
                <a:path w="533400" h="623569">
                  <a:moveTo>
                    <a:pt x="93345" y="7620"/>
                  </a:moveTo>
                  <a:lnTo>
                    <a:pt x="57658" y="7620"/>
                  </a:lnTo>
                  <a:lnTo>
                    <a:pt x="57658" y="15240"/>
                  </a:lnTo>
                  <a:lnTo>
                    <a:pt x="50165" y="15240"/>
                  </a:lnTo>
                  <a:lnTo>
                    <a:pt x="50165" y="22860"/>
                  </a:lnTo>
                  <a:lnTo>
                    <a:pt x="93345" y="22860"/>
                  </a:lnTo>
                  <a:lnTo>
                    <a:pt x="93345" y="7620"/>
                  </a:lnTo>
                  <a:close/>
                </a:path>
                <a:path w="533400" h="623569">
                  <a:moveTo>
                    <a:pt x="79248" y="0"/>
                  </a:moveTo>
                  <a:lnTo>
                    <a:pt x="71755" y="0"/>
                  </a:lnTo>
                  <a:lnTo>
                    <a:pt x="71755" y="7620"/>
                  </a:lnTo>
                  <a:lnTo>
                    <a:pt x="79248" y="7620"/>
                  </a:lnTo>
                  <a:lnTo>
                    <a:pt x="79248" y="0"/>
                  </a:lnTo>
                  <a:close/>
                </a:path>
              </a:pathLst>
            </a:custGeom>
            <a:solidFill>
              <a:srgbClr val="FFFFFF"/>
            </a:solidFill>
          </p:spPr>
          <p:txBody>
            <a:bodyPr wrap="square" lIns="0" tIns="0" rIns="0" bIns="0" rtlCol="0"/>
            <a:lstStyle/>
            <a:p>
              <a:endParaRPr/>
            </a:p>
          </p:txBody>
        </p:sp>
        <p:sp>
          <p:nvSpPr>
            <p:cNvPr id="1434" name="object 1434"/>
            <p:cNvSpPr/>
            <p:nvPr/>
          </p:nvSpPr>
          <p:spPr>
            <a:xfrm>
              <a:off x="7469728" y="2063877"/>
              <a:ext cx="71755" cy="78105"/>
            </a:xfrm>
            <a:custGeom>
              <a:avLst/>
              <a:gdLst/>
              <a:ahLst/>
              <a:cxnLst/>
              <a:rect l="l" t="t" r="r" b="b"/>
              <a:pathLst>
                <a:path w="71754" h="78105">
                  <a:moveTo>
                    <a:pt x="71374" y="23368"/>
                  </a:moveTo>
                  <a:lnTo>
                    <a:pt x="64769" y="23368"/>
                  </a:lnTo>
                  <a:lnTo>
                    <a:pt x="64769" y="38862"/>
                  </a:lnTo>
                  <a:lnTo>
                    <a:pt x="57276" y="38862"/>
                  </a:lnTo>
                  <a:lnTo>
                    <a:pt x="57276" y="46609"/>
                  </a:lnTo>
                  <a:lnTo>
                    <a:pt x="50164" y="46609"/>
                  </a:lnTo>
                  <a:lnTo>
                    <a:pt x="50164" y="54483"/>
                  </a:lnTo>
                  <a:lnTo>
                    <a:pt x="35813" y="54483"/>
                  </a:lnTo>
                  <a:lnTo>
                    <a:pt x="35813" y="69976"/>
                  </a:lnTo>
                  <a:lnTo>
                    <a:pt x="21462" y="69976"/>
                  </a:lnTo>
                  <a:lnTo>
                    <a:pt x="21462" y="77724"/>
                  </a:lnTo>
                  <a:lnTo>
                    <a:pt x="14604" y="77724"/>
                  </a:lnTo>
                  <a:lnTo>
                    <a:pt x="14604" y="69976"/>
                  </a:lnTo>
                  <a:lnTo>
                    <a:pt x="0" y="69976"/>
                  </a:lnTo>
                  <a:lnTo>
                    <a:pt x="0" y="38862"/>
                  </a:lnTo>
                  <a:lnTo>
                    <a:pt x="7238" y="38862"/>
                  </a:lnTo>
                  <a:lnTo>
                    <a:pt x="7238" y="30734"/>
                  </a:lnTo>
                  <a:lnTo>
                    <a:pt x="14604" y="30734"/>
                  </a:lnTo>
                  <a:lnTo>
                    <a:pt x="14604" y="23368"/>
                  </a:lnTo>
                  <a:lnTo>
                    <a:pt x="21462" y="23368"/>
                  </a:lnTo>
                  <a:lnTo>
                    <a:pt x="21462" y="15494"/>
                  </a:lnTo>
                  <a:lnTo>
                    <a:pt x="28701" y="15494"/>
                  </a:lnTo>
                  <a:lnTo>
                    <a:pt x="28701" y="0"/>
                  </a:lnTo>
                </a:path>
              </a:pathLst>
            </a:custGeom>
            <a:ln w="3175">
              <a:solidFill>
                <a:srgbClr val="B1B1B1"/>
              </a:solidFill>
            </a:ln>
          </p:spPr>
          <p:txBody>
            <a:bodyPr wrap="square" lIns="0" tIns="0" rIns="0" bIns="0" rtlCol="0"/>
            <a:lstStyle/>
            <a:p>
              <a:endParaRPr/>
            </a:p>
          </p:txBody>
        </p:sp>
        <p:sp>
          <p:nvSpPr>
            <p:cNvPr id="1435" name="object 1435"/>
            <p:cNvSpPr/>
            <p:nvPr/>
          </p:nvSpPr>
          <p:spPr>
            <a:xfrm>
              <a:off x="7541101" y="2089786"/>
              <a:ext cx="0" cy="5715"/>
            </a:xfrm>
            <a:custGeom>
              <a:avLst/>
              <a:gdLst/>
              <a:ahLst/>
              <a:cxnLst/>
              <a:rect l="l" t="t" r="r" b="b"/>
              <a:pathLst>
                <a:path h="5714">
                  <a:moveTo>
                    <a:pt x="0" y="5206"/>
                  </a:moveTo>
                  <a:lnTo>
                    <a:pt x="0" y="0"/>
                  </a:lnTo>
                </a:path>
              </a:pathLst>
            </a:custGeom>
            <a:ln w="3175">
              <a:solidFill>
                <a:srgbClr val="B1B1B1"/>
              </a:solidFill>
            </a:ln>
          </p:spPr>
          <p:txBody>
            <a:bodyPr wrap="square" lIns="0" tIns="0" rIns="0" bIns="0" rtlCol="0"/>
            <a:lstStyle/>
            <a:p>
              <a:endParaRPr/>
            </a:p>
          </p:txBody>
        </p:sp>
        <p:sp>
          <p:nvSpPr>
            <p:cNvPr id="1436" name="object 1436"/>
            <p:cNvSpPr/>
            <p:nvPr/>
          </p:nvSpPr>
          <p:spPr>
            <a:xfrm>
              <a:off x="7497795" y="2063876"/>
              <a:ext cx="8255" cy="0"/>
            </a:xfrm>
            <a:custGeom>
              <a:avLst/>
              <a:gdLst/>
              <a:ahLst/>
              <a:cxnLst/>
              <a:rect l="l" t="t" r="r" b="b"/>
              <a:pathLst>
                <a:path w="8254">
                  <a:moveTo>
                    <a:pt x="8254" y="0"/>
                  </a:moveTo>
                  <a:lnTo>
                    <a:pt x="0" y="0"/>
                  </a:lnTo>
                </a:path>
              </a:pathLst>
            </a:custGeom>
            <a:ln w="3175">
              <a:solidFill>
                <a:srgbClr val="B1B1B1"/>
              </a:solidFill>
            </a:ln>
          </p:spPr>
          <p:txBody>
            <a:bodyPr wrap="square" lIns="0" tIns="0" rIns="0" bIns="0" rtlCol="0"/>
            <a:lstStyle/>
            <a:p>
              <a:endParaRPr/>
            </a:p>
          </p:txBody>
        </p:sp>
        <p:sp>
          <p:nvSpPr>
            <p:cNvPr id="1437" name="object 1437"/>
            <p:cNvSpPr/>
            <p:nvPr/>
          </p:nvSpPr>
          <p:spPr>
            <a:xfrm>
              <a:off x="7490809" y="2063877"/>
              <a:ext cx="0" cy="10795"/>
            </a:xfrm>
            <a:custGeom>
              <a:avLst/>
              <a:gdLst/>
              <a:ahLst/>
              <a:cxnLst/>
              <a:rect l="l" t="t" r="r" b="b"/>
              <a:pathLst>
                <a:path h="10794">
                  <a:moveTo>
                    <a:pt x="0" y="10413"/>
                  </a:moveTo>
                  <a:lnTo>
                    <a:pt x="0" y="0"/>
                  </a:lnTo>
                </a:path>
              </a:pathLst>
            </a:custGeom>
            <a:ln w="3175">
              <a:solidFill>
                <a:srgbClr val="B1B1B1"/>
              </a:solidFill>
            </a:ln>
          </p:spPr>
          <p:txBody>
            <a:bodyPr wrap="square" lIns="0" tIns="0" rIns="0" bIns="0" rtlCol="0"/>
            <a:lstStyle/>
            <a:p>
              <a:endParaRPr/>
            </a:p>
          </p:txBody>
        </p:sp>
        <p:sp>
          <p:nvSpPr>
            <p:cNvPr id="1438" name="object 1438"/>
            <p:cNvSpPr/>
            <p:nvPr/>
          </p:nvSpPr>
          <p:spPr>
            <a:xfrm>
              <a:off x="7490810" y="2063876"/>
              <a:ext cx="6985" cy="0"/>
            </a:xfrm>
            <a:custGeom>
              <a:avLst/>
              <a:gdLst/>
              <a:ahLst/>
              <a:cxnLst/>
              <a:rect l="l" t="t" r="r" b="b"/>
              <a:pathLst>
                <a:path w="6985">
                  <a:moveTo>
                    <a:pt x="6985" y="0"/>
                  </a:moveTo>
                  <a:lnTo>
                    <a:pt x="0" y="0"/>
                  </a:lnTo>
                </a:path>
              </a:pathLst>
            </a:custGeom>
            <a:ln w="3175">
              <a:solidFill>
                <a:srgbClr val="B1B1B1"/>
              </a:solidFill>
            </a:ln>
          </p:spPr>
          <p:txBody>
            <a:bodyPr wrap="square" lIns="0" tIns="0" rIns="0" bIns="0" rtlCol="0"/>
            <a:lstStyle/>
            <a:p>
              <a:endParaRPr/>
            </a:p>
          </p:txBody>
        </p:sp>
        <p:sp>
          <p:nvSpPr>
            <p:cNvPr id="1439" name="object 1439"/>
            <p:cNvSpPr/>
            <p:nvPr/>
          </p:nvSpPr>
          <p:spPr>
            <a:xfrm>
              <a:off x="7476711" y="2063877"/>
              <a:ext cx="0" cy="10795"/>
            </a:xfrm>
            <a:custGeom>
              <a:avLst/>
              <a:gdLst/>
              <a:ahLst/>
              <a:cxnLst/>
              <a:rect l="l" t="t" r="r" b="b"/>
              <a:pathLst>
                <a:path h="10794">
                  <a:moveTo>
                    <a:pt x="0" y="10413"/>
                  </a:moveTo>
                  <a:lnTo>
                    <a:pt x="0" y="0"/>
                  </a:lnTo>
                </a:path>
              </a:pathLst>
            </a:custGeom>
            <a:ln w="3175">
              <a:solidFill>
                <a:srgbClr val="B1B1B1"/>
              </a:solidFill>
            </a:ln>
          </p:spPr>
          <p:txBody>
            <a:bodyPr wrap="square" lIns="0" tIns="0" rIns="0" bIns="0" rtlCol="0"/>
            <a:lstStyle/>
            <a:p>
              <a:endParaRPr/>
            </a:p>
          </p:txBody>
        </p:sp>
        <p:sp>
          <p:nvSpPr>
            <p:cNvPr id="1440" name="object 1440"/>
            <p:cNvSpPr/>
            <p:nvPr/>
          </p:nvSpPr>
          <p:spPr>
            <a:xfrm>
              <a:off x="7476711" y="2063876"/>
              <a:ext cx="14604" cy="0"/>
            </a:xfrm>
            <a:custGeom>
              <a:avLst/>
              <a:gdLst/>
              <a:ahLst/>
              <a:cxnLst/>
              <a:rect l="l" t="t" r="r" b="b"/>
              <a:pathLst>
                <a:path w="14604">
                  <a:moveTo>
                    <a:pt x="14097" y="0"/>
                  </a:moveTo>
                  <a:lnTo>
                    <a:pt x="0" y="0"/>
                  </a:lnTo>
                </a:path>
              </a:pathLst>
            </a:custGeom>
            <a:ln w="3175">
              <a:solidFill>
                <a:srgbClr val="B1B1B1"/>
              </a:solidFill>
            </a:ln>
          </p:spPr>
          <p:txBody>
            <a:bodyPr wrap="square" lIns="0" tIns="0" rIns="0" bIns="0" rtlCol="0"/>
            <a:lstStyle/>
            <a:p>
              <a:endParaRPr/>
            </a:p>
          </p:txBody>
        </p:sp>
        <p:sp>
          <p:nvSpPr>
            <p:cNvPr id="1441" name="object 1441"/>
            <p:cNvSpPr/>
            <p:nvPr/>
          </p:nvSpPr>
          <p:spPr>
            <a:xfrm>
              <a:off x="7541101" y="2089786"/>
              <a:ext cx="238760" cy="202565"/>
            </a:xfrm>
            <a:custGeom>
              <a:avLst/>
              <a:gdLst/>
              <a:ahLst/>
              <a:cxnLst/>
              <a:rect l="l" t="t" r="r" b="b"/>
              <a:pathLst>
                <a:path w="238760" h="202564">
                  <a:moveTo>
                    <a:pt x="231266" y="202184"/>
                  </a:moveTo>
                  <a:lnTo>
                    <a:pt x="231266" y="194055"/>
                  </a:lnTo>
                  <a:lnTo>
                    <a:pt x="238505" y="194055"/>
                  </a:lnTo>
                  <a:lnTo>
                    <a:pt x="238505" y="186054"/>
                  </a:lnTo>
                  <a:lnTo>
                    <a:pt x="224027" y="186054"/>
                  </a:lnTo>
                  <a:lnTo>
                    <a:pt x="224027" y="178562"/>
                  </a:lnTo>
                  <a:lnTo>
                    <a:pt x="216788" y="178562"/>
                  </a:lnTo>
                  <a:lnTo>
                    <a:pt x="216788" y="163067"/>
                  </a:lnTo>
                  <a:lnTo>
                    <a:pt x="202056" y="163067"/>
                  </a:lnTo>
                  <a:lnTo>
                    <a:pt x="202056" y="147192"/>
                  </a:lnTo>
                  <a:lnTo>
                    <a:pt x="195199" y="147192"/>
                  </a:lnTo>
                  <a:lnTo>
                    <a:pt x="195199" y="140080"/>
                  </a:lnTo>
                  <a:lnTo>
                    <a:pt x="187959" y="140080"/>
                  </a:lnTo>
                  <a:lnTo>
                    <a:pt x="187959" y="123951"/>
                  </a:lnTo>
                  <a:lnTo>
                    <a:pt x="180466" y="123951"/>
                  </a:lnTo>
                  <a:lnTo>
                    <a:pt x="180466" y="108712"/>
                  </a:lnTo>
                  <a:lnTo>
                    <a:pt x="173862" y="108712"/>
                  </a:lnTo>
                  <a:lnTo>
                    <a:pt x="173862" y="93217"/>
                  </a:lnTo>
                  <a:lnTo>
                    <a:pt x="166242" y="93217"/>
                  </a:lnTo>
                  <a:lnTo>
                    <a:pt x="166242" y="77597"/>
                  </a:lnTo>
                  <a:lnTo>
                    <a:pt x="173862" y="77597"/>
                  </a:lnTo>
                  <a:lnTo>
                    <a:pt x="173862" y="69850"/>
                  </a:lnTo>
                  <a:lnTo>
                    <a:pt x="166242" y="61849"/>
                  </a:lnTo>
                  <a:lnTo>
                    <a:pt x="151891" y="61849"/>
                  </a:lnTo>
                  <a:lnTo>
                    <a:pt x="151891" y="54355"/>
                  </a:lnTo>
                  <a:lnTo>
                    <a:pt x="144652" y="54355"/>
                  </a:lnTo>
                  <a:lnTo>
                    <a:pt x="144652" y="46609"/>
                  </a:lnTo>
                  <a:lnTo>
                    <a:pt x="137413" y="46609"/>
                  </a:lnTo>
                  <a:lnTo>
                    <a:pt x="137413" y="38862"/>
                  </a:lnTo>
                  <a:lnTo>
                    <a:pt x="122935" y="38862"/>
                  </a:lnTo>
                  <a:lnTo>
                    <a:pt x="122935" y="46609"/>
                  </a:lnTo>
                  <a:lnTo>
                    <a:pt x="108584" y="46609"/>
                  </a:lnTo>
                  <a:lnTo>
                    <a:pt x="108584" y="54355"/>
                  </a:lnTo>
                  <a:lnTo>
                    <a:pt x="86867" y="54355"/>
                  </a:lnTo>
                  <a:lnTo>
                    <a:pt x="79375" y="46609"/>
                  </a:lnTo>
                  <a:lnTo>
                    <a:pt x="79375" y="38862"/>
                  </a:lnTo>
                  <a:lnTo>
                    <a:pt x="72770" y="38862"/>
                  </a:lnTo>
                  <a:lnTo>
                    <a:pt x="72770" y="31114"/>
                  </a:lnTo>
                  <a:lnTo>
                    <a:pt x="65277" y="31114"/>
                  </a:lnTo>
                  <a:lnTo>
                    <a:pt x="65277" y="23240"/>
                  </a:lnTo>
                  <a:lnTo>
                    <a:pt x="57657" y="23240"/>
                  </a:lnTo>
                  <a:lnTo>
                    <a:pt x="57657" y="31114"/>
                  </a:lnTo>
                  <a:lnTo>
                    <a:pt x="50800" y="31114"/>
                  </a:lnTo>
                  <a:lnTo>
                    <a:pt x="50800" y="23240"/>
                  </a:lnTo>
                  <a:lnTo>
                    <a:pt x="36321" y="23240"/>
                  </a:lnTo>
                  <a:lnTo>
                    <a:pt x="36321" y="15493"/>
                  </a:lnTo>
                  <a:lnTo>
                    <a:pt x="29082" y="15493"/>
                  </a:lnTo>
                  <a:lnTo>
                    <a:pt x="29082" y="7492"/>
                  </a:lnTo>
                  <a:lnTo>
                    <a:pt x="21589" y="7492"/>
                  </a:lnTo>
                  <a:lnTo>
                    <a:pt x="21589" y="0"/>
                  </a:lnTo>
                  <a:lnTo>
                    <a:pt x="0" y="0"/>
                  </a:lnTo>
                </a:path>
              </a:pathLst>
            </a:custGeom>
            <a:ln w="3175">
              <a:solidFill>
                <a:srgbClr val="B1B1B1"/>
              </a:solidFill>
            </a:ln>
          </p:spPr>
          <p:txBody>
            <a:bodyPr wrap="square" lIns="0" tIns="0" rIns="0" bIns="0" rtlCol="0"/>
            <a:lstStyle/>
            <a:p>
              <a:endParaRPr/>
            </a:p>
          </p:txBody>
        </p:sp>
        <p:sp>
          <p:nvSpPr>
            <p:cNvPr id="1442" name="object 1442"/>
            <p:cNvSpPr/>
            <p:nvPr/>
          </p:nvSpPr>
          <p:spPr>
            <a:xfrm>
              <a:off x="7267415" y="2032761"/>
              <a:ext cx="137160" cy="62230"/>
            </a:xfrm>
            <a:custGeom>
              <a:avLst/>
              <a:gdLst/>
              <a:ahLst/>
              <a:cxnLst/>
              <a:rect l="l" t="t" r="r" b="b"/>
              <a:pathLst>
                <a:path w="137160" h="62230">
                  <a:moveTo>
                    <a:pt x="136905" y="31496"/>
                  </a:moveTo>
                  <a:lnTo>
                    <a:pt x="129412" y="31496"/>
                  </a:lnTo>
                  <a:lnTo>
                    <a:pt x="129412" y="23622"/>
                  </a:lnTo>
                  <a:lnTo>
                    <a:pt x="100584" y="23622"/>
                  </a:lnTo>
                  <a:lnTo>
                    <a:pt x="100584" y="31496"/>
                  </a:lnTo>
                  <a:lnTo>
                    <a:pt x="93344" y="31496"/>
                  </a:lnTo>
                  <a:lnTo>
                    <a:pt x="93344" y="23622"/>
                  </a:lnTo>
                  <a:lnTo>
                    <a:pt x="71754" y="23622"/>
                  </a:lnTo>
                  <a:lnTo>
                    <a:pt x="71754" y="8127"/>
                  </a:lnTo>
                  <a:lnTo>
                    <a:pt x="57657" y="8127"/>
                  </a:lnTo>
                  <a:lnTo>
                    <a:pt x="57657" y="0"/>
                  </a:lnTo>
                  <a:lnTo>
                    <a:pt x="50164" y="0"/>
                  </a:lnTo>
                  <a:lnTo>
                    <a:pt x="50164" y="8127"/>
                  </a:lnTo>
                  <a:lnTo>
                    <a:pt x="36067" y="8127"/>
                  </a:lnTo>
                  <a:lnTo>
                    <a:pt x="36067" y="15875"/>
                  </a:lnTo>
                  <a:lnTo>
                    <a:pt x="28575" y="15875"/>
                  </a:lnTo>
                  <a:lnTo>
                    <a:pt x="28575" y="23622"/>
                  </a:lnTo>
                  <a:lnTo>
                    <a:pt x="21589" y="23622"/>
                  </a:lnTo>
                  <a:lnTo>
                    <a:pt x="21589" y="31496"/>
                  </a:lnTo>
                  <a:lnTo>
                    <a:pt x="14477" y="31496"/>
                  </a:lnTo>
                  <a:lnTo>
                    <a:pt x="14477" y="39242"/>
                  </a:lnTo>
                  <a:lnTo>
                    <a:pt x="6985" y="39242"/>
                  </a:lnTo>
                  <a:lnTo>
                    <a:pt x="6985" y="46989"/>
                  </a:lnTo>
                  <a:lnTo>
                    <a:pt x="0" y="46989"/>
                  </a:lnTo>
                  <a:lnTo>
                    <a:pt x="0" y="62229"/>
                  </a:lnTo>
                </a:path>
              </a:pathLst>
            </a:custGeom>
            <a:ln w="3175">
              <a:solidFill>
                <a:srgbClr val="B1B1B1"/>
              </a:solidFill>
            </a:ln>
          </p:spPr>
          <p:txBody>
            <a:bodyPr wrap="square" lIns="0" tIns="0" rIns="0" bIns="0" rtlCol="0"/>
            <a:lstStyle/>
            <a:p>
              <a:endParaRPr/>
            </a:p>
          </p:txBody>
        </p:sp>
        <p:sp>
          <p:nvSpPr>
            <p:cNvPr id="1443" name="object 1443"/>
            <p:cNvSpPr/>
            <p:nvPr/>
          </p:nvSpPr>
          <p:spPr>
            <a:xfrm>
              <a:off x="7260432" y="2094992"/>
              <a:ext cx="6985" cy="0"/>
            </a:xfrm>
            <a:custGeom>
              <a:avLst/>
              <a:gdLst/>
              <a:ahLst/>
              <a:cxnLst/>
              <a:rect l="l" t="t" r="r" b="b"/>
              <a:pathLst>
                <a:path w="6985">
                  <a:moveTo>
                    <a:pt x="0" y="0"/>
                  </a:moveTo>
                  <a:lnTo>
                    <a:pt x="6985" y="0"/>
                  </a:lnTo>
                </a:path>
              </a:pathLst>
            </a:custGeom>
            <a:ln w="3175">
              <a:solidFill>
                <a:srgbClr val="B1B1B1"/>
              </a:solidFill>
            </a:ln>
          </p:spPr>
          <p:txBody>
            <a:bodyPr wrap="square" lIns="0" tIns="0" rIns="0" bIns="0" rtlCol="0"/>
            <a:lstStyle/>
            <a:p>
              <a:endParaRPr/>
            </a:p>
          </p:txBody>
        </p:sp>
        <p:sp>
          <p:nvSpPr>
            <p:cNvPr id="1444" name="object 1444"/>
            <p:cNvSpPr/>
            <p:nvPr/>
          </p:nvSpPr>
          <p:spPr>
            <a:xfrm>
              <a:off x="7246461" y="2094993"/>
              <a:ext cx="64769" cy="197485"/>
            </a:xfrm>
            <a:custGeom>
              <a:avLst/>
              <a:gdLst/>
              <a:ahLst/>
              <a:cxnLst/>
              <a:rect l="l" t="t" r="r" b="b"/>
              <a:pathLst>
                <a:path w="64770" h="197485">
                  <a:moveTo>
                    <a:pt x="21590" y="0"/>
                  </a:moveTo>
                  <a:lnTo>
                    <a:pt x="21590" y="23875"/>
                  </a:lnTo>
                  <a:lnTo>
                    <a:pt x="14097" y="23875"/>
                  </a:lnTo>
                  <a:lnTo>
                    <a:pt x="14097" y="39624"/>
                  </a:lnTo>
                  <a:lnTo>
                    <a:pt x="6858" y="39624"/>
                  </a:lnTo>
                  <a:lnTo>
                    <a:pt x="6858" y="54991"/>
                  </a:lnTo>
                  <a:lnTo>
                    <a:pt x="14097" y="54991"/>
                  </a:lnTo>
                  <a:lnTo>
                    <a:pt x="14097" y="78867"/>
                  </a:lnTo>
                  <a:lnTo>
                    <a:pt x="6858" y="78867"/>
                  </a:lnTo>
                  <a:lnTo>
                    <a:pt x="6858" y="94487"/>
                  </a:lnTo>
                  <a:lnTo>
                    <a:pt x="0" y="94487"/>
                  </a:lnTo>
                  <a:lnTo>
                    <a:pt x="0" y="102362"/>
                  </a:lnTo>
                  <a:lnTo>
                    <a:pt x="6858" y="102362"/>
                  </a:lnTo>
                  <a:lnTo>
                    <a:pt x="6858" y="110617"/>
                  </a:lnTo>
                  <a:lnTo>
                    <a:pt x="14097" y="110617"/>
                  </a:lnTo>
                  <a:lnTo>
                    <a:pt x="14097" y="117729"/>
                  </a:lnTo>
                  <a:lnTo>
                    <a:pt x="21590" y="117729"/>
                  </a:lnTo>
                  <a:lnTo>
                    <a:pt x="21590" y="134112"/>
                  </a:lnTo>
                  <a:lnTo>
                    <a:pt x="28448" y="134112"/>
                  </a:lnTo>
                  <a:lnTo>
                    <a:pt x="28448" y="141350"/>
                  </a:lnTo>
                  <a:lnTo>
                    <a:pt x="36068" y="141350"/>
                  </a:lnTo>
                  <a:lnTo>
                    <a:pt x="36068" y="149479"/>
                  </a:lnTo>
                  <a:lnTo>
                    <a:pt x="43180" y="149479"/>
                  </a:lnTo>
                  <a:lnTo>
                    <a:pt x="43180" y="157353"/>
                  </a:lnTo>
                  <a:lnTo>
                    <a:pt x="50165" y="157353"/>
                  </a:lnTo>
                  <a:lnTo>
                    <a:pt x="50165" y="165227"/>
                  </a:lnTo>
                  <a:lnTo>
                    <a:pt x="57658" y="173100"/>
                  </a:lnTo>
                  <a:lnTo>
                    <a:pt x="57658" y="180594"/>
                  </a:lnTo>
                  <a:lnTo>
                    <a:pt x="64262" y="180594"/>
                  </a:lnTo>
                  <a:lnTo>
                    <a:pt x="64262" y="196977"/>
                  </a:lnTo>
                </a:path>
              </a:pathLst>
            </a:custGeom>
            <a:ln w="3175">
              <a:solidFill>
                <a:srgbClr val="B1B1B1"/>
              </a:solidFill>
            </a:ln>
          </p:spPr>
          <p:txBody>
            <a:bodyPr wrap="square" lIns="0" tIns="0" rIns="0" bIns="0" rtlCol="0"/>
            <a:lstStyle/>
            <a:p>
              <a:endParaRPr/>
            </a:p>
          </p:txBody>
        </p:sp>
        <p:sp>
          <p:nvSpPr>
            <p:cNvPr id="1445" name="object 1445"/>
            <p:cNvSpPr/>
            <p:nvPr/>
          </p:nvSpPr>
          <p:spPr>
            <a:xfrm>
              <a:off x="7404321" y="2032761"/>
              <a:ext cx="72390" cy="41910"/>
            </a:xfrm>
            <a:custGeom>
              <a:avLst/>
              <a:gdLst/>
              <a:ahLst/>
              <a:cxnLst/>
              <a:rect l="l" t="t" r="r" b="b"/>
              <a:pathLst>
                <a:path w="72389" h="41910">
                  <a:moveTo>
                    <a:pt x="72389" y="33274"/>
                  </a:moveTo>
                  <a:lnTo>
                    <a:pt x="65150" y="33274"/>
                  </a:lnTo>
                  <a:lnTo>
                    <a:pt x="65150" y="8636"/>
                  </a:lnTo>
                  <a:lnTo>
                    <a:pt x="57912" y="8636"/>
                  </a:lnTo>
                  <a:lnTo>
                    <a:pt x="57912" y="0"/>
                  </a:lnTo>
                  <a:lnTo>
                    <a:pt x="43307" y="0"/>
                  </a:lnTo>
                  <a:lnTo>
                    <a:pt x="43307" y="16763"/>
                  </a:lnTo>
                  <a:lnTo>
                    <a:pt x="36068" y="16763"/>
                  </a:lnTo>
                  <a:lnTo>
                    <a:pt x="36068" y="33274"/>
                  </a:lnTo>
                  <a:lnTo>
                    <a:pt x="21462" y="33274"/>
                  </a:lnTo>
                  <a:lnTo>
                    <a:pt x="21462" y="41528"/>
                  </a:lnTo>
                  <a:lnTo>
                    <a:pt x="6985" y="41528"/>
                  </a:lnTo>
                  <a:lnTo>
                    <a:pt x="6985" y="33274"/>
                  </a:lnTo>
                  <a:lnTo>
                    <a:pt x="0" y="33274"/>
                  </a:lnTo>
                </a:path>
              </a:pathLst>
            </a:custGeom>
            <a:ln w="3175">
              <a:solidFill>
                <a:srgbClr val="B1B1B1"/>
              </a:solidFill>
            </a:ln>
          </p:spPr>
          <p:txBody>
            <a:bodyPr wrap="square" lIns="0" tIns="0" rIns="0" bIns="0" rtlCol="0"/>
            <a:lstStyle/>
            <a:p>
              <a:endParaRPr/>
            </a:p>
          </p:txBody>
        </p:sp>
        <p:sp>
          <p:nvSpPr>
            <p:cNvPr id="1446" name="object 1446"/>
            <p:cNvSpPr/>
            <p:nvPr/>
          </p:nvSpPr>
          <p:spPr>
            <a:xfrm>
              <a:off x="7404321" y="2056130"/>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447" name="object 1447"/>
            <p:cNvSpPr/>
            <p:nvPr/>
          </p:nvSpPr>
          <p:spPr>
            <a:xfrm>
              <a:off x="7310723" y="2291969"/>
              <a:ext cx="6985" cy="0"/>
            </a:xfrm>
            <a:custGeom>
              <a:avLst/>
              <a:gdLst/>
              <a:ahLst/>
              <a:cxnLst/>
              <a:rect l="l" t="t" r="r" b="b"/>
              <a:pathLst>
                <a:path w="6985">
                  <a:moveTo>
                    <a:pt x="6985" y="0"/>
                  </a:moveTo>
                  <a:lnTo>
                    <a:pt x="0" y="0"/>
                  </a:lnTo>
                </a:path>
              </a:pathLst>
            </a:custGeom>
            <a:ln w="3175">
              <a:solidFill>
                <a:srgbClr val="B1B1B1"/>
              </a:solidFill>
            </a:ln>
          </p:spPr>
          <p:txBody>
            <a:bodyPr wrap="square" lIns="0" tIns="0" rIns="0" bIns="0" rtlCol="0"/>
            <a:lstStyle/>
            <a:p>
              <a:endParaRPr/>
            </a:p>
          </p:txBody>
        </p:sp>
        <p:sp>
          <p:nvSpPr>
            <p:cNvPr id="1448" name="object 1448"/>
            <p:cNvSpPr/>
            <p:nvPr/>
          </p:nvSpPr>
          <p:spPr>
            <a:xfrm>
              <a:off x="7281514" y="2315337"/>
              <a:ext cx="8255" cy="8255"/>
            </a:xfrm>
            <a:custGeom>
              <a:avLst/>
              <a:gdLst/>
              <a:ahLst/>
              <a:cxnLst/>
              <a:rect l="l" t="t" r="r" b="b"/>
              <a:pathLst>
                <a:path w="8254" h="8255">
                  <a:moveTo>
                    <a:pt x="0" y="0"/>
                  </a:moveTo>
                  <a:lnTo>
                    <a:pt x="0" y="7747"/>
                  </a:lnTo>
                  <a:lnTo>
                    <a:pt x="8127" y="7747"/>
                  </a:lnTo>
                </a:path>
              </a:pathLst>
            </a:custGeom>
            <a:ln w="3175">
              <a:solidFill>
                <a:srgbClr val="B1B1B1"/>
              </a:solidFill>
            </a:ln>
          </p:spPr>
          <p:txBody>
            <a:bodyPr wrap="square" lIns="0" tIns="0" rIns="0" bIns="0" rtlCol="0"/>
            <a:lstStyle/>
            <a:p>
              <a:endParaRPr/>
            </a:p>
          </p:txBody>
        </p:sp>
        <p:sp>
          <p:nvSpPr>
            <p:cNvPr id="1449" name="object 1449"/>
            <p:cNvSpPr/>
            <p:nvPr/>
          </p:nvSpPr>
          <p:spPr>
            <a:xfrm>
              <a:off x="7296752" y="2297177"/>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450" name="object 1450"/>
            <p:cNvSpPr/>
            <p:nvPr/>
          </p:nvSpPr>
          <p:spPr>
            <a:xfrm>
              <a:off x="7289640" y="2304923"/>
              <a:ext cx="7620" cy="0"/>
            </a:xfrm>
            <a:custGeom>
              <a:avLst/>
              <a:gdLst/>
              <a:ahLst/>
              <a:cxnLst/>
              <a:rect l="l" t="t" r="r" b="b"/>
              <a:pathLst>
                <a:path w="7620">
                  <a:moveTo>
                    <a:pt x="7112" y="0"/>
                  </a:moveTo>
                  <a:lnTo>
                    <a:pt x="0" y="0"/>
                  </a:lnTo>
                </a:path>
              </a:pathLst>
            </a:custGeom>
            <a:ln w="3175">
              <a:solidFill>
                <a:srgbClr val="B1B1B1"/>
              </a:solidFill>
            </a:ln>
          </p:spPr>
          <p:txBody>
            <a:bodyPr wrap="square" lIns="0" tIns="0" rIns="0" bIns="0" rtlCol="0"/>
            <a:lstStyle/>
            <a:p>
              <a:endParaRPr/>
            </a:p>
          </p:txBody>
        </p:sp>
        <p:sp>
          <p:nvSpPr>
            <p:cNvPr id="1451" name="object 1451"/>
            <p:cNvSpPr/>
            <p:nvPr/>
          </p:nvSpPr>
          <p:spPr>
            <a:xfrm>
              <a:off x="7289640" y="2297177"/>
              <a:ext cx="0" cy="8255"/>
            </a:xfrm>
            <a:custGeom>
              <a:avLst/>
              <a:gdLst/>
              <a:ahLst/>
              <a:cxnLst/>
              <a:rect l="l" t="t" r="r" b="b"/>
              <a:pathLst>
                <a:path h="8255">
                  <a:moveTo>
                    <a:pt x="0" y="0"/>
                  </a:moveTo>
                  <a:lnTo>
                    <a:pt x="0" y="7747"/>
                  </a:lnTo>
                </a:path>
              </a:pathLst>
            </a:custGeom>
            <a:ln w="3175">
              <a:solidFill>
                <a:srgbClr val="B1B1B1"/>
              </a:solidFill>
            </a:ln>
          </p:spPr>
          <p:txBody>
            <a:bodyPr wrap="square" lIns="0" tIns="0" rIns="0" bIns="0" rtlCol="0"/>
            <a:lstStyle/>
            <a:p>
              <a:endParaRPr/>
            </a:p>
          </p:txBody>
        </p:sp>
        <p:sp>
          <p:nvSpPr>
            <p:cNvPr id="1452" name="object 1452"/>
            <p:cNvSpPr/>
            <p:nvPr/>
          </p:nvSpPr>
          <p:spPr>
            <a:xfrm>
              <a:off x="7289640" y="2304924"/>
              <a:ext cx="0" cy="18415"/>
            </a:xfrm>
            <a:custGeom>
              <a:avLst/>
              <a:gdLst/>
              <a:ahLst/>
              <a:cxnLst/>
              <a:rect l="l" t="t" r="r" b="b"/>
              <a:pathLst>
                <a:path h="18414">
                  <a:moveTo>
                    <a:pt x="0" y="0"/>
                  </a:moveTo>
                  <a:lnTo>
                    <a:pt x="0" y="18161"/>
                  </a:lnTo>
                </a:path>
              </a:pathLst>
            </a:custGeom>
            <a:ln w="3175">
              <a:solidFill>
                <a:srgbClr val="B1B1B1"/>
              </a:solidFill>
            </a:ln>
          </p:spPr>
          <p:txBody>
            <a:bodyPr wrap="square" lIns="0" tIns="0" rIns="0" bIns="0" rtlCol="0"/>
            <a:lstStyle/>
            <a:p>
              <a:endParaRPr/>
            </a:p>
          </p:txBody>
        </p:sp>
        <p:sp>
          <p:nvSpPr>
            <p:cNvPr id="1453" name="object 1453"/>
            <p:cNvSpPr/>
            <p:nvPr/>
          </p:nvSpPr>
          <p:spPr>
            <a:xfrm>
              <a:off x="7281514" y="2323083"/>
              <a:ext cx="86995" cy="186690"/>
            </a:xfrm>
            <a:custGeom>
              <a:avLst/>
              <a:gdLst/>
              <a:ahLst/>
              <a:cxnLst/>
              <a:rect l="l" t="t" r="r" b="b"/>
              <a:pathLst>
                <a:path w="86995" h="186689">
                  <a:moveTo>
                    <a:pt x="7238" y="0"/>
                  </a:moveTo>
                  <a:lnTo>
                    <a:pt x="7238" y="7746"/>
                  </a:lnTo>
                  <a:lnTo>
                    <a:pt x="0" y="7746"/>
                  </a:lnTo>
                  <a:lnTo>
                    <a:pt x="0" y="23240"/>
                  </a:lnTo>
                  <a:lnTo>
                    <a:pt x="7238" y="23240"/>
                  </a:lnTo>
                  <a:lnTo>
                    <a:pt x="7238" y="31114"/>
                  </a:lnTo>
                  <a:lnTo>
                    <a:pt x="14096" y="31114"/>
                  </a:lnTo>
                  <a:lnTo>
                    <a:pt x="14096" y="38862"/>
                  </a:lnTo>
                  <a:lnTo>
                    <a:pt x="21716" y="38862"/>
                  </a:lnTo>
                  <a:lnTo>
                    <a:pt x="21716" y="46608"/>
                  </a:lnTo>
                  <a:lnTo>
                    <a:pt x="35813" y="46608"/>
                  </a:lnTo>
                  <a:lnTo>
                    <a:pt x="35813" y="54737"/>
                  </a:lnTo>
                  <a:lnTo>
                    <a:pt x="43433" y="54737"/>
                  </a:lnTo>
                  <a:lnTo>
                    <a:pt x="43433" y="61849"/>
                  </a:lnTo>
                  <a:lnTo>
                    <a:pt x="50291" y="61849"/>
                  </a:lnTo>
                  <a:lnTo>
                    <a:pt x="50291" y="69976"/>
                  </a:lnTo>
                  <a:lnTo>
                    <a:pt x="57530" y="69976"/>
                  </a:lnTo>
                  <a:lnTo>
                    <a:pt x="57530" y="78104"/>
                  </a:lnTo>
                  <a:lnTo>
                    <a:pt x="65150" y="78104"/>
                  </a:lnTo>
                  <a:lnTo>
                    <a:pt x="65150" y="85851"/>
                  </a:lnTo>
                  <a:lnTo>
                    <a:pt x="72008" y="93217"/>
                  </a:lnTo>
                  <a:lnTo>
                    <a:pt x="72008" y="101091"/>
                  </a:lnTo>
                  <a:lnTo>
                    <a:pt x="79247" y="108838"/>
                  </a:lnTo>
                  <a:lnTo>
                    <a:pt x="79247" y="124332"/>
                  </a:lnTo>
                  <a:lnTo>
                    <a:pt x="86487" y="124332"/>
                  </a:lnTo>
                  <a:lnTo>
                    <a:pt x="86487" y="163194"/>
                  </a:lnTo>
                  <a:lnTo>
                    <a:pt x="79247" y="163194"/>
                  </a:lnTo>
                  <a:lnTo>
                    <a:pt x="79247" y="178815"/>
                  </a:lnTo>
                  <a:lnTo>
                    <a:pt x="72008" y="178815"/>
                  </a:lnTo>
                  <a:lnTo>
                    <a:pt x="72008" y="186562"/>
                  </a:lnTo>
                  <a:lnTo>
                    <a:pt x="35813" y="186562"/>
                  </a:lnTo>
                  <a:lnTo>
                    <a:pt x="35813" y="178815"/>
                  </a:lnTo>
                  <a:lnTo>
                    <a:pt x="28320" y="178815"/>
                  </a:lnTo>
                </a:path>
              </a:pathLst>
            </a:custGeom>
            <a:ln w="3175">
              <a:solidFill>
                <a:srgbClr val="B1B1B1"/>
              </a:solidFill>
            </a:ln>
          </p:spPr>
          <p:txBody>
            <a:bodyPr wrap="square" lIns="0" tIns="0" rIns="0" bIns="0" rtlCol="0"/>
            <a:lstStyle/>
            <a:p>
              <a:endParaRPr/>
            </a:p>
          </p:txBody>
        </p:sp>
        <p:sp>
          <p:nvSpPr>
            <p:cNvPr id="1454" name="object 1454"/>
            <p:cNvSpPr/>
            <p:nvPr/>
          </p:nvSpPr>
          <p:spPr>
            <a:xfrm>
              <a:off x="7296752" y="2291970"/>
              <a:ext cx="13970" cy="13335"/>
            </a:xfrm>
            <a:custGeom>
              <a:avLst/>
              <a:gdLst/>
              <a:ahLst/>
              <a:cxnLst/>
              <a:rect l="l" t="t" r="r" b="b"/>
              <a:pathLst>
                <a:path w="13970" h="13335">
                  <a:moveTo>
                    <a:pt x="13969" y="0"/>
                  </a:moveTo>
                  <a:lnTo>
                    <a:pt x="13969" y="12953"/>
                  </a:lnTo>
                  <a:lnTo>
                    <a:pt x="0" y="12953"/>
                  </a:lnTo>
                </a:path>
              </a:pathLst>
            </a:custGeom>
            <a:ln w="3175">
              <a:solidFill>
                <a:srgbClr val="B1B1B1"/>
              </a:solidFill>
            </a:ln>
          </p:spPr>
          <p:txBody>
            <a:bodyPr wrap="square" lIns="0" tIns="0" rIns="0" bIns="0" rtlCol="0"/>
            <a:lstStyle/>
            <a:p>
              <a:endParaRPr/>
            </a:p>
          </p:txBody>
        </p:sp>
        <p:sp>
          <p:nvSpPr>
            <p:cNvPr id="1455" name="object 1455"/>
            <p:cNvSpPr/>
            <p:nvPr/>
          </p:nvSpPr>
          <p:spPr>
            <a:xfrm>
              <a:off x="7310722" y="2494152"/>
              <a:ext cx="0" cy="5080"/>
            </a:xfrm>
            <a:custGeom>
              <a:avLst/>
              <a:gdLst/>
              <a:ahLst/>
              <a:cxnLst/>
              <a:rect l="l" t="t" r="r" b="b"/>
              <a:pathLst>
                <a:path h="5080">
                  <a:moveTo>
                    <a:pt x="0" y="0"/>
                  </a:moveTo>
                  <a:lnTo>
                    <a:pt x="0" y="5080"/>
                  </a:lnTo>
                </a:path>
              </a:pathLst>
            </a:custGeom>
            <a:ln w="3175">
              <a:solidFill>
                <a:srgbClr val="B1B1B1"/>
              </a:solidFill>
            </a:ln>
          </p:spPr>
          <p:txBody>
            <a:bodyPr wrap="square" lIns="0" tIns="0" rIns="0" bIns="0" rtlCol="0"/>
            <a:lstStyle/>
            <a:p>
              <a:endParaRPr/>
            </a:p>
          </p:txBody>
        </p:sp>
        <p:sp>
          <p:nvSpPr>
            <p:cNvPr id="1456" name="object 1456"/>
            <p:cNvSpPr/>
            <p:nvPr/>
          </p:nvSpPr>
          <p:spPr>
            <a:xfrm>
              <a:off x="7296752" y="2499232"/>
              <a:ext cx="13970" cy="26034"/>
            </a:xfrm>
            <a:custGeom>
              <a:avLst/>
              <a:gdLst/>
              <a:ahLst/>
              <a:cxnLst/>
              <a:rect l="l" t="t" r="r" b="b"/>
              <a:pathLst>
                <a:path w="13970" h="26035">
                  <a:moveTo>
                    <a:pt x="13969" y="0"/>
                  </a:moveTo>
                  <a:lnTo>
                    <a:pt x="13969" y="8636"/>
                  </a:lnTo>
                  <a:lnTo>
                    <a:pt x="0" y="8636"/>
                  </a:lnTo>
                  <a:lnTo>
                    <a:pt x="0" y="26034"/>
                  </a:lnTo>
                </a:path>
              </a:pathLst>
            </a:custGeom>
            <a:ln w="3175">
              <a:solidFill>
                <a:srgbClr val="B1B1B1"/>
              </a:solidFill>
            </a:ln>
          </p:spPr>
          <p:txBody>
            <a:bodyPr wrap="square" lIns="0" tIns="0" rIns="0" bIns="0" rtlCol="0"/>
            <a:lstStyle/>
            <a:p>
              <a:endParaRPr/>
            </a:p>
          </p:txBody>
        </p:sp>
        <p:sp>
          <p:nvSpPr>
            <p:cNvPr id="1457" name="object 1457"/>
            <p:cNvSpPr/>
            <p:nvPr/>
          </p:nvSpPr>
          <p:spPr>
            <a:xfrm>
              <a:off x="7289640" y="2525267"/>
              <a:ext cx="7620" cy="0"/>
            </a:xfrm>
            <a:custGeom>
              <a:avLst/>
              <a:gdLst/>
              <a:ahLst/>
              <a:cxnLst/>
              <a:rect l="l" t="t" r="r" b="b"/>
              <a:pathLst>
                <a:path w="7620">
                  <a:moveTo>
                    <a:pt x="0" y="0"/>
                  </a:moveTo>
                  <a:lnTo>
                    <a:pt x="7112" y="0"/>
                  </a:lnTo>
                </a:path>
              </a:pathLst>
            </a:custGeom>
            <a:ln w="3175">
              <a:solidFill>
                <a:srgbClr val="B1B1B1"/>
              </a:solidFill>
            </a:ln>
          </p:spPr>
          <p:txBody>
            <a:bodyPr wrap="square" lIns="0" tIns="0" rIns="0" bIns="0" rtlCol="0"/>
            <a:lstStyle/>
            <a:p>
              <a:endParaRPr/>
            </a:p>
          </p:txBody>
        </p:sp>
        <p:sp>
          <p:nvSpPr>
            <p:cNvPr id="1458" name="object 1458"/>
            <p:cNvSpPr/>
            <p:nvPr/>
          </p:nvSpPr>
          <p:spPr>
            <a:xfrm>
              <a:off x="7289641" y="2413761"/>
              <a:ext cx="338455" cy="243840"/>
            </a:xfrm>
            <a:custGeom>
              <a:avLst/>
              <a:gdLst/>
              <a:ahLst/>
              <a:cxnLst/>
              <a:rect l="l" t="t" r="r" b="b"/>
              <a:pathLst>
                <a:path w="338454" h="243839">
                  <a:moveTo>
                    <a:pt x="6985" y="110362"/>
                  </a:moveTo>
                  <a:lnTo>
                    <a:pt x="6985" y="126111"/>
                  </a:lnTo>
                  <a:lnTo>
                    <a:pt x="0" y="126111"/>
                  </a:lnTo>
                  <a:lnTo>
                    <a:pt x="6985" y="133603"/>
                  </a:lnTo>
                  <a:lnTo>
                    <a:pt x="0" y="133603"/>
                  </a:lnTo>
                  <a:lnTo>
                    <a:pt x="6985" y="141477"/>
                  </a:lnTo>
                  <a:lnTo>
                    <a:pt x="6985" y="149351"/>
                  </a:lnTo>
                  <a:lnTo>
                    <a:pt x="14477" y="149351"/>
                  </a:lnTo>
                  <a:lnTo>
                    <a:pt x="14477" y="165353"/>
                  </a:lnTo>
                  <a:lnTo>
                    <a:pt x="28575" y="165353"/>
                  </a:lnTo>
                  <a:lnTo>
                    <a:pt x="28575" y="172847"/>
                  </a:lnTo>
                  <a:lnTo>
                    <a:pt x="36067" y="172847"/>
                  </a:lnTo>
                  <a:lnTo>
                    <a:pt x="42925" y="180721"/>
                  </a:lnTo>
                  <a:lnTo>
                    <a:pt x="50164" y="180721"/>
                  </a:lnTo>
                  <a:lnTo>
                    <a:pt x="50164" y="188975"/>
                  </a:lnTo>
                  <a:lnTo>
                    <a:pt x="64515" y="188975"/>
                  </a:lnTo>
                  <a:lnTo>
                    <a:pt x="64515" y="196850"/>
                  </a:lnTo>
                  <a:lnTo>
                    <a:pt x="71754" y="196850"/>
                  </a:lnTo>
                  <a:lnTo>
                    <a:pt x="71754" y="204342"/>
                  </a:lnTo>
                  <a:lnTo>
                    <a:pt x="78866" y="204342"/>
                  </a:lnTo>
                  <a:lnTo>
                    <a:pt x="78866" y="212471"/>
                  </a:lnTo>
                  <a:lnTo>
                    <a:pt x="86105" y="212471"/>
                  </a:lnTo>
                  <a:lnTo>
                    <a:pt x="86105" y="220090"/>
                  </a:lnTo>
                  <a:lnTo>
                    <a:pt x="100456" y="220090"/>
                  </a:lnTo>
                  <a:lnTo>
                    <a:pt x="100456" y="227964"/>
                  </a:lnTo>
                  <a:lnTo>
                    <a:pt x="115188" y="227964"/>
                  </a:lnTo>
                  <a:lnTo>
                    <a:pt x="115188" y="236092"/>
                  </a:lnTo>
                  <a:lnTo>
                    <a:pt x="129286" y="236092"/>
                  </a:lnTo>
                  <a:lnTo>
                    <a:pt x="129286" y="243586"/>
                  </a:lnTo>
                  <a:lnTo>
                    <a:pt x="136525" y="243586"/>
                  </a:lnTo>
                  <a:lnTo>
                    <a:pt x="136525" y="236092"/>
                  </a:lnTo>
                  <a:lnTo>
                    <a:pt x="144017" y="227964"/>
                  </a:lnTo>
                  <a:lnTo>
                    <a:pt x="144017" y="220090"/>
                  </a:lnTo>
                  <a:lnTo>
                    <a:pt x="150875" y="220090"/>
                  </a:lnTo>
                  <a:lnTo>
                    <a:pt x="150875" y="212471"/>
                  </a:lnTo>
                  <a:lnTo>
                    <a:pt x="158114" y="204342"/>
                  </a:lnTo>
                  <a:lnTo>
                    <a:pt x="158114" y="196850"/>
                  </a:lnTo>
                  <a:lnTo>
                    <a:pt x="165226" y="196850"/>
                  </a:lnTo>
                  <a:lnTo>
                    <a:pt x="165226" y="188975"/>
                  </a:lnTo>
                  <a:lnTo>
                    <a:pt x="172465" y="180721"/>
                  </a:lnTo>
                  <a:lnTo>
                    <a:pt x="172465" y="172847"/>
                  </a:lnTo>
                  <a:lnTo>
                    <a:pt x="179704" y="172847"/>
                  </a:lnTo>
                  <a:lnTo>
                    <a:pt x="194310" y="141477"/>
                  </a:lnTo>
                  <a:lnTo>
                    <a:pt x="201167" y="141477"/>
                  </a:lnTo>
                  <a:lnTo>
                    <a:pt x="201167" y="133603"/>
                  </a:lnTo>
                  <a:lnTo>
                    <a:pt x="208406" y="133603"/>
                  </a:lnTo>
                  <a:lnTo>
                    <a:pt x="208406" y="126111"/>
                  </a:lnTo>
                  <a:lnTo>
                    <a:pt x="215645" y="126111"/>
                  </a:lnTo>
                  <a:lnTo>
                    <a:pt x="215645" y="117855"/>
                  </a:lnTo>
                  <a:lnTo>
                    <a:pt x="237236" y="117855"/>
                  </a:lnTo>
                  <a:lnTo>
                    <a:pt x="237236" y="110362"/>
                  </a:lnTo>
                  <a:lnTo>
                    <a:pt x="266318" y="110362"/>
                  </a:lnTo>
                  <a:lnTo>
                    <a:pt x="266318" y="94361"/>
                  </a:lnTo>
                  <a:lnTo>
                    <a:pt x="272923" y="94361"/>
                  </a:lnTo>
                  <a:lnTo>
                    <a:pt x="280415" y="86487"/>
                  </a:lnTo>
                  <a:lnTo>
                    <a:pt x="280415" y="78866"/>
                  </a:lnTo>
                  <a:lnTo>
                    <a:pt x="294766" y="78866"/>
                  </a:lnTo>
                  <a:lnTo>
                    <a:pt x="294766" y="47498"/>
                  </a:lnTo>
                  <a:lnTo>
                    <a:pt x="302005" y="47498"/>
                  </a:lnTo>
                  <a:lnTo>
                    <a:pt x="294766" y="39242"/>
                  </a:lnTo>
                  <a:lnTo>
                    <a:pt x="302005" y="39242"/>
                  </a:lnTo>
                  <a:lnTo>
                    <a:pt x="302005" y="7874"/>
                  </a:lnTo>
                  <a:lnTo>
                    <a:pt x="308863" y="7874"/>
                  </a:lnTo>
                  <a:lnTo>
                    <a:pt x="308863" y="0"/>
                  </a:lnTo>
                  <a:lnTo>
                    <a:pt x="323850" y="0"/>
                  </a:lnTo>
                  <a:lnTo>
                    <a:pt x="323850" y="7874"/>
                  </a:lnTo>
                  <a:lnTo>
                    <a:pt x="330453" y="7874"/>
                  </a:lnTo>
                  <a:lnTo>
                    <a:pt x="330453" y="15748"/>
                  </a:lnTo>
                  <a:lnTo>
                    <a:pt x="323850" y="15748"/>
                  </a:lnTo>
                  <a:lnTo>
                    <a:pt x="323850" y="23622"/>
                  </a:lnTo>
                  <a:lnTo>
                    <a:pt x="330453" y="23622"/>
                  </a:lnTo>
                  <a:lnTo>
                    <a:pt x="330453" y="39242"/>
                  </a:lnTo>
                  <a:lnTo>
                    <a:pt x="337947" y="39242"/>
                  </a:lnTo>
                </a:path>
              </a:pathLst>
            </a:custGeom>
            <a:ln w="3175">
              <a:solidFill>
                <a:srgbClr val="B1B1B1"/>
              </a:solidFill>
            </a:ln>
          </p:spPr>
          <p:txBody>
            <a:bodyPr wrap="square" lIns="0" tIns="0" rIns="0" bIns="0" rtlCol="0"/>
            <a:lstStyle/>
            <a:p>
              <a:endParaRPr/>
            </a:p>
          </p:txBody>
        </p:sp>
        <p:sp>
          <p:nvSpPr>
            <p:cNvPr id="1459" name="object 1459"/>
            <p:cNvSpPr/>
            <p:nvPr/>
          </p:nvSpPr>
          <p:spPr>
            <a:xfrm>
              <a:off x="7626699" y="2291079"/>
              <a:ext cx="146811" cy="257428"/>
            </a:xfrm>
            <a:prstGeom prst="rect">
              <a:avLst/>
            </a:prstGeom>
            <a:blipFill>
              <a:blip r:embed="rId23" cstate="print"/>
              <a:stretch>
                <a:fillRect/>
              </a:stretch>
            </a:blipFill>
          </p:spPr>
          <p:txBody>
            <a:bodyPr wrap="square" lIns="0" tIns="0" rIns="0" bIns="0" rtlCol="0"/>
            <a:lstStyle/>
            <a:p>
              <a:endParaRPr/>
            </a:p>
          </p:txBody>
        </p:sp>
        <p:sp>
          <p:nvSpPr>
            <p:cNvPr id="1460" name="object 1460"/>
            <p:cNvSpPr/>
            <p:nvPr/>
          </p:nvSpPr>
          <p:spPr>
            <a:xfrm>
              <a:off x="8529035" y="3893692"/>
              <a:ext cx="57785" cy="46990"/>
            </a:xfrm>
            <a:custGeom>
              <a:avLst/>
              <a:gdLst/>
              <a:ahLst/>
              <a:cxnLst/>
              <a:rect l="l" t="t" r="r" b="b"/>
              <a:pathLst>
                <a:path w="57784" h="46989">
                  <a:moveTo>
                    <a:pt x="57276" y="31114"/>
                  </a:moveTo>
                  <a:lnTo>
                    <a:pt x="21590" y="31114"/>
                  </a:lnTo>
                  <a:lnTo>
                    <a:pt x="21590" y="38861"/>
                  </a:lnTo>
                  <a:lnTo>
                    <a:pt x="28828" y="38861"/>
                  </a:lnTo>
                  <a:lnTo>
                    <a:pt x="28828" y="46608"/>
                  </a:lnTo>
                  <a:lnTo>
                    <a:pt x="57276" y="46608"/>
                  </a:lnTo>
                  <a:lnTo>
                    <a:pt x="57276" y="31114"/>
                  </a:lnTo>
                  <a:close/>
                </a:path>
                <a:path w="57784" h="46989">
                  <a:moveTo>
                    <a:pt x="50800" y="7746"/>
                  </a:moveTo>
                  <a:lnTo>
                    <a:pt x="35687" y="7746"/>
                  </a:lnTo>
                  <a:lnTo>
                    <a:pt x="35687" y="15493"/>
                  </a:lnTo>
                  <a:lnTo>
                    <a:pt x="7239" y="15493"/>
                  </a:lnTo>
                  <a:lnTo>
                    <a:pt x="7239" y="22986"/>
                  </a:lnTo>
                  <a:lnTo>
                    <a:pt x="14477" y="22986"/>
                  </a:lnTo>
                  <a:lnTo>
                    <a:pt x="14477" y="31114"/>
                  </a:lnTo>
                  <a:lnTo>
                    <a:pt x="50800" y="31114"/>
                  </a:lnTo>
                  <a:lnTo>
                    <a:pt x="50800" y="7746"/>
                  </a:lnTo>
                  <a:close/>
                </a:path>
                <a:path w="57784" h="46989">
                  <a:moveTo>
                    <a:pt x="7239" y="0"/>
                  </a:moveTo>
                  <a:lnTo>
                    <a:pt x="0" y="0"/>
                  </a:lnTo>
                  <a:lnTo>
                    <a:pt x="0" y="15493"/>
                  </a:lnTo>
                  <a:lnTo>
                    <a:pt x="14477" y="15493"/>
                  </a:lnTo>
                  <a:lnTo>
                    <a:pt x="14477" y="7746"/>
                  </a:lnTo>
                  <a:lnTo>
                    <a:pt x="7239" y="7746"/>
                  </a:lnTo>
                  <a:lnTo>
                    <a:pt x="7239" y="0"/>
                  </a:lnTo>
                  <a:close/>
                </a:path>
                <a:path w="57784" h="46989">
                  <a:moveTo>
                    <a:pt x="28828" y="7746"/>
                  </a:moveTo>
                  <a:lnTo>
                    <a:pt x="21590" y="7746"/>
                  </a:lnTo>
                  <a:lnTo>
                    <a:pt x="21590" y="15493"/>
                  </a:lnTo>
                  <a:lnTo>
                    <a:pt x="28828" y="15493"/>
                  </a:lnTo>
                  <a:lnTo>
                    <a:pt x="28828" y="7746"/>
                  </a:lnTo>
                  <a:close/>
                </a:path>
              </a:pathLst>
            </a:custGeom>
            <a:solidFill>
              <a:srgbClr val="BDE8FF"/>
            </a:solidFill>
          </p:spPr>
          <p:txBody>
            <a:bodyPr wrap="square" lIns="0" tIns="0" rIns="0" bIns="0" rtlCol="0"/>
            <a:lstStyle/>
            <a:p>
              <a:endParaRPr/>
            </a:p>
          </p:txBody>
        </p:sp>
        <p:sp>
          <p:nvSpPr>
            <p:cNvPr id="1461" name="object 1461"/>
            <p:cNvSpPr/>
            <p:nvPr/>
          </p:nvSpPr>
          <p:spPr>
            <a:xfrm>
              <a:off x="10120471" y="5161125"/>
              <a:ext cx="7620" cy="8255"/>
            </a:xfrm>
            <a:custGeom>
              <a:avLst/>
              <a:gdLst/>
              <a:ahLst/>
              <a:cxnLst/>
              <a:rect l="l" t="t" r="r" b="b"/>
              <a:pathLst>
                <a:path w="7620" h="8254">
                  <a:moveTo>
                    <a:pt x="0" y="7775"/>
                  </a:moveTo>
                  <a:lnTo>
                    <a:pt x="7015" y="7775"/>
                  </a:lnTo>
                  <a:lnTo>
                    <a:pt x="7015" y="0"/>
                  </a:lnTo>
                  <a:lnTo>
                    <a:pt x="0" y="0"/>
                  </a:lnTo>
                  <a:lnTo>
                    <a:pt x="0" y="7775"/>
                  </a:lnTo>
                  <a:close/>
                </a:path>
              </a:pathLst>
            </a:custGeom>
            <a:solidFill>
              <a:srgbClr val="BDE8FF"/>
            </a:solidFill>
          </p:spPr>
          <p:txBody>
            <a:bodyPr wrap="square" lIns="0" tIns="0" rIns="0" bIns="0" rtlCol="0"/>
            <a:lstStyle/>
            <a:p>
              <a:endParaRPr/>
            </a:p>
          </p:txBody>
        </p:sp>
        <p:sp>
          <p:nvSpPr>
            <p:cNvPr id="1462" name="object 1462"/>
            <p:cNvSpPr/>
            <p:nvPr/>
          </p:nvSpPr>
          <p:spPr>
            <a:xfrm>
              <a:off x="10098247" y="5067808"/>
              <a:ext cx="361315" cy="365760"/>
            </a:xfrm>
            <a:custGeom>
              <a:avLst/>
              <a:gdLst/>
              <a:ahLst/>
              <a:cxnLst/>
              <a:rect l="l" t="t" r="r" b="b"/>
              <a:pathLst>
                <a:path w="361315" h="365760">
                  <a:moveTo>
                    <a:pt x="296163" y="334645"/>
                  </a:moveTo>
                  <a:lnTo>
                    <a:pt x="231139" y="334645"/>
                  </a:lnTo>
                  <a:lnTo>
                    <a:pt x="231139" y="342392"/>
                  </a:lnTo>
                  <a:lnTo>
                    <a:pt x="238378" y="342392"/>
                  </a:lnTo>
                  <a:lnTo>
                    <a:pt x="238378" y="357632"/>
                  </a:lnTo>
                  <a:lnTo>
                    <a:pt x="260350" y="357632"/>
                  </a:lnTo>
                  <a:lnTo>
                    <a:pt x="260350" y="365379"/>
                  </a:lnTo>
                  <a:lnTo>
                    <a:pt x="296163" y="365379"/>
                  </a:lnTo>
                  <a:lnTo>
                    <a:pt x="296163" y="334645"/>
                  </a:lnTo>
                  <a:close/>
                </a:path>
                <a:path w="361315" h="365760">
                  <a:moveTo>
                    <a:pt x="266953" y="326517"/>
                  </a:moveTo>
                  <a:lnTo>
                    <a:pt x="238378" y="326517"/>
                  </a:lnTo>
                  <a:lnTo>
                    <a:pt x="238378" y="334645"/>
                  </a:lnTo>
                  <a:lnTo>
                    <a:pt x="266953" y="334645"/>
                  </a:lnTo>
                  <a:lnTo>
                    <a:pt x="266953" y="326517"/>
                  </a:lnTo>
                  <a:close/>
                </a:path>
                <a:path w="361315" h="365760">
                  <a:moveTo>
                    <a:pt x="296163" y="280162"/>
                  </a:moveTo>
                  <a:lnTo>
                    <a:pt x="245363" y="280162"/>
                  </a:lnTo>
                  <a:lnTo>
                    <a:pt x="245363" y="326517"/>
                  </a:lnTo>
                  <a:lnTo>
                    <a:pt x="282066" y="326517"/>
                  </a:lnTo>
                  <a:lnTo>
                    <a:pt x="282066" y="318643"/>
                  </a:lnTo>
                  <a:lnTo>
                    <a:pt x="332358" y="318643"/>
                  </a:lnTo>
                  <a:lnTo>
                    <a:pt x="332358" y="311277"/>
                  </a:lnTo>
                  <a:lnTo>
                    <a:pt x="339851" y="311277"/>
                  </a:lnTo>
                  <a:lnTo>
                    <a:pt x="339851" y="295402"/>
                  </a:lnTo>
                  <a:lnTo>
                    <a:pt x="288925" y="295402"/>
                  </a:lnTo>
                  <a:lnTo>
                    <a:pt x="288925" y="287909"/>
                  </a:lnTo>
                  <a:lnTo>
                    <a:pt x="296163" y="287909"/>
                  </a:lnTo>
                  <a:lnTo>
                    <a:pt x="296163" y="280162"/>
                  </a:lnTo>
                  <a:close/>
                </a:path>
                <a:path w="361315" h="365760">
                  <a:moveTo>
                    <a:pt x="325119" y="318643"/>
                  </a:moveTo>
                  <a:lnTo>
                    <a:pt x="303402" y="318643"/>
                  </a:lnTo>
                  <a:lnTo>
                    <a:pt x="303402" y="326517"/>
                  </a:lnTo>
                  <a:lnTo>
                    <a:pt x="325119" y="326517"/>
                  </a:lnTo>
                  <a:lnTo>
                    <a:pt x="325119" y="318643"/>
                  </a:lnTo>
                  <a:close/>
                </a:path>
                <a:path w="361315" h="365760">
                  <a:moveTo>
                    <a:pt x="310641" y="287909"/>
                  </a:moveTo>
                  <a:lnTo>
                    <a:pt x="288925" y="287909"/>
                  </a:lnTo>
                  <a:lnTo>
                    <a:pt x="296163" y="295402"/>
                  </a:lnTo>
                  <a:lnTo>
                    <a:pt x="310641" y="295402"/>
                  </a:lnTo>
                  <a:lnTo>
                    <a:pt x="310641" y="287909"/>
                  </a:lnTo>
                  <a:close/>
                </a:path>
                <a:path w="361315" h="365760">
                  <a:moveTo>
                    <a:pt x="332358" y="287909"/>
                  </a:moveTo>
                  <a:lnTo>
                    <a:pt x="317880" y="287909"/>
                  </a:lnTo>
                  <a:lnTo>
                    <a:pt x="317880" y="295402"/>
                  </a:lnTo>
                  <a:lnTo>
                    <a:pt x="332358" y="295402"/>
                  </a:lnTo>
                  <a:lnTo>
                    <a:pt x="332358" y="287909"/>
                  </a:lnTo>
                  <a:close/>
                </a:path>
                <a:path w="361315" h="365760">
                  <a:moveTo>
                    <a:pt x="361187" y="287909"/>
                  </a:moveTo>
                  <a:lnTo>
                    <a:pt x="339851" y="287909"/>
                  </a:lnTo>
                  <a:lnTo>
                    <a:pt x="339851" y="295402"/>
                  </a:lnTo>
                  <a:lnTo>
                    <a:pt x="361187" y="295402"/>
                  </a:lnTo>
                  <a:lnTo>
                    <a:pt x="361187" y="287909"/>
                  </a:lnTo>
                  <a:close/>
                </a:path>
                <a:path w="361315" h="365760">
                  <a:moveTo>
                    <a:pt x="354075" y="280162"/>
                  </a:moveTo>
                  <a:lnTo>
                    <a:pt x="303402" y="280162"/>
                  </a:lnTo>
                  <a:lnTo>
                    <a:pt x="303402" y="287909"/>
                  </a:lnTo>
                  <a:lnTo>
                    <a:pt x="354075" y="287909"/>
                  </a:lnTo>
                  <a:lnTo>
                    <a:pt x="354075" y="280162"/>
                  </a:lnTo>
                  <a:close/>
                </a:path>
                <a:path w="361315" h="365760">
                  <a:moveTo>
                    <a:pt x="216661" y="272034"/>
                  </a:moveTo>
                  <a:lnTo>
                    <a:pt x="173354" y="272034"/>
                  </a:lnTo>
                  <a:lnTo>
                    <a:pt x="173354" y="280162"/>
                  </a:lnTo>
                  <a:lnTo>
                    <a:pt x="216661" y="280162"/>
                  </a:lnTo>
                  <a:lnTo>
                    <a:pt x="216661" y="272034"/>
                  </a:lnTo>
                  <a:close/>
                </a:path>
                <a:path w="361315" h="365760">
                  <a:moveTo>
                    <a:pt x="296163" y="248666"/>
                  </a:moveTo>
                  <a:lnTo>
                    <a:pt x="266953" y="248666"/>
                  </a:lnTo>
                  <a:lnTo>
                    <a:pt x="266953" y="272034"/>
                  </a:lnTo>
                  <a:lnTo>
                    <a:pt x="260350" y="272034"/>
                  </a:lnTo>
                  <a:lnTo>
                    <a:pt x="260350" y="280162"/>
                  </a:lnTo>
                  <a:lnTo>
                    <a:pt x="282066" y="280162"/>
                  </a:lnTo>
                  <a:lnTo>
                    <a:pt x="282066" y="264287"/>
                  </a:lnTo>
                  <a:lnTo>
                    <a:pt x="274574" y="264287"/>
                  </a:lnTo>
                  <a:lnTo>
                    <a:pt x="274574" y="256794"/>
                  </a:lnTo>
                  <a:lnTo>
                    <a:pt x="296163" y="256794"/>
                  </a:lnTo>
                  <a:lnTo>
                    <a:pt x="296163" y="248666"/>
                  </a:lnTo>
                  <a:close/>
                </a:path>
                <a:path w="361315" h="365760">
                  <a:moveTo>
                    <a:pt x="361187" y="264287"/>
                  </a:moveTo>
                  <a:lnTo>
                    <a:pt x="296163" y="264287"/>
                  </a:lnTo>
                  <a:lnTo>
                    <a:pt x="296163" y="280162"/>
                  </a:lnTo>
                  <a:lnTo>
                    <a:pt x="361187" y="280162"/>
                  </a:lnTo>
                  <a:lnTo>
                    <a:pt x="361187" y="264287"/>
                  </a:lnTo>
                  <a:close/>
                </a:path>
                <a:path w="361315" h="365760">
                  <a:moveTo>
                    <a:pt x="224281" y="256794"/>
                  </a:moveTo>
                  <a:lnTo>
                    <a:pt x="159257" y="256794"/>
                  </a:lnTo>
                  <a:lnTo>
                    <a:pt x="159257" y="272034"/>
                  </a:lnTo>
                  <a:lnTo>
                    <a:pt x="231139" y="272034"/>
                  </a:lnTo>
                  <a:lnTo>
                    <a:pt x="231139" y="264287"/>
                  </a:lnTo>
                  <a:lnTo>
                    <a:pt x="224281" y="256794"/>
                  </a:lnTo>
                  <a:close/>
                </a:path>
                <a:path w="361315" h="365760">
                  <a:moveTo>
                    <a:pt x="137286" y="256794"/>
                  </a:moveTo>
                  <a:lnTo>
                    <a:pt x="130048" y="256794"/>
                  </a:lnTo>
                  <a:lnTo>
                    <a:pt x="130048" y="264287"/>
                  </a:lnTo>
                  <a:lnTo>
                    <a:pt x="137286" y="264287"/>
                  </a:lnTo>
                  <a:lnTo>
                    <a:pt x="137286" y="256794"/>
                  </a:lnTo>
                  <a:close/>
                </a:path>
                <a:path w="361315" h="365760">
                  <a:moveTo>
                    <a:pt x="296163" y="256794"/>
                  </a:moveTo>
                  <a:lnTo>
                    <a:pt x="282066" y="256794"/>
                  </a:lnTo>
                  <a:lnTo>
                    <a:pt x="282066" y="264287"/>
                  </a:lnTo>
                  <a:lnTo>
                    <a:pt x="296163" y="264287"/>
                  </a:lnTo>
                  <a:lnTo>
                    <a:pt x="296163" y="256794"/>
                  </a:lnTo>
                  <a:close/>
                </a:path>
                <a:path w="361315" h="365760">
                  <a:moveTo>
                    <a:pt x="325119" y="256794"/>
                  </a:moveTo>
                  <a:lnTo>
                    <a:pt x="303402" y="256794"/>
                  </a:lnTo>
                  <a:lnTo>
                    <a:pt x="303402" y="264287"/>
                  </a:lnTo>
                  <a:lnTo>
                    <a:pt x="325119" y="264287"/>
                  </a:lnTo>
                  <a:lnTo>
                    <a:pt x="325119" y="256794"/>
                  </a:lnTo>
                  <a:close/>
                </a:path>
                <a:path w="361315" h="365760">
                  <a:moveTo>
                    <a:pt x="231139" y="248666"/>
                  </a:moveTo>
                  <a:lnTo>
                    <a:pt x="122808" y="248666"/>
                  </a:lnTo>
                  <a:lnTo>
                    <a:pt x="122808" y="256794"/>
                  </a:lnTo>
                  <a:lnTo>
                    <a:pt x="231139" y="256794"/>
                  </a:lnTo>
                  <a:lnTo>
                    <a:pt x="231139" y="248666"/>
                  </a:lnTo>
                  <a:close/>
                </a:path>
                <a:path w="361315" h="365760">
                  <a:moveTo>
                    <a:pt x="238378" y="240919"/>
                  </a:moveTo>
                  <a:lnTo>
                    <a:pt x="130048" y="240919"/>
                  </a:lnTo>
                  <a:lnTo>
                    <a:pt x="130048" y="248666"/>
                  </a:lnTo>
                  <a:lnTo>
                    <a:pt x="238378" y="248666"/>
                  </a:lnTo>
                  <a:lnTo>
                    <a:pt x="238378" y="240919"/>
                  </a:lnTo>
                  <a:close/>
                </a:path>
                <a:path w="361315" h="365760">
                  <a:moveTo>
                    <a:pt x="288925" y="240919"/>
                  </a:moveTo>
                  <a:lnTo>
                    <a:pt x="260350" y="240919"/>
                  </a:lnTo>
                  <a:lnTo>
                    <a:pt x="260350" y="248666"/>
                  </a:lnTo>
                  <a:lnTo>
                    <a:pt x="288925" y="248666"/>
                  </a:lnTo>
                  <a:lnTo>
                    <a:pt x="288925" y="240919"/>
                  </a:lnTo>
                  <a:close/>
                </a:path>
                <a:path w="361315" h="365760">
                  <a:moveTo>
                    <a:pt x="224281" y="225298"/>
                  </a:moveTo>
                  <a:lnTo>
                    <a:pt x="144525" y="225298"/>
                  </a:lnTo>
                  <a:lnTo>
                    <a:pt x="144525" y="240919"/>
                  </a:lnTo>
                  <a:lnTo>
                    <a:pt x="231139" y="240919"/>
                  </a:lnTo>
                  <a:lnTo>
                    <a:pt x="231139" y="233045"/>
                  </a:lnTo>
                  <a:lnTo>
                    <a:pt x="224281" y="233045"/>
                  </a:lnTo>
                  <a:lnTo>
                    <a:pt x="224281" y="225298"/>
                  </a:lnTo>
                  <a:close/>
                </a:path>
                <a:path w="361315" h="365760">
                  <a:moveTo>
                    <a:pt x="282066" y="225298"/>
                  </a:moveTo>
                  <a:lnTo>
                    <a:pt x="231139" y="225298"/>
                  </a:lnTo>
                  <a:lnTo>
                    <a:pt x="231139" y="233045"/>
                  </a:lnTo>
                  <a:lnTo>
                    <a:pt x="252856" y="233045"/>
                  </a:lnTo>
                  <a:lnTo>
                    <a:pt x="252856" y="240919"/>
                  </a:lnTo>
                  <a:lnTo>
                    <a:pt x="282066" y="240919"/>
                  </a:lnTo>
                  <a:lnTo>
                    <a:pt x="282066" y="225298"/>
                  </a:lnTo>
                  <a:close/>
                </a:path>
                <a:path w="361315" h="365760">
                  <a:moveTo>
                    <a:pt x="296163" y="209804"/>
                  </a:moveTo>
                  <a:lnTo>
                    <a:pt x="216661" y="209804"/>
                  </a:lnTo>
                  <a:lnTo>
                    <a:pt x="216661" y="217805"/>
                  </a:lnTo>
                  <a:lnTo>
                    <a:pt x="151637" y="217805"/>
                  </a:lnTo>
                  <a:lnTo>
                    <a:pt x="151637" y="225298"/>
                  </a:lnTo>
                  <a:lnTo>
                    <a:pt x="296163" y="225298"/>
                  </a:lnTo>
                  <a:lnTo>
                    <a:pt x="296163" y="209804"/>
                  </a:lnTo>
                  <a:close/>
                </a:path>
                <a:path w="361315" h="365760">
                  <a:moveTo>
                    <a:pt x="202564" y="202311"/>
                  </a:moveTo>
                  <a:lnTo>
                    <a:pt x="144525" y="202311"/>
                  </a:lnTo>
                  <a:lnTo>
                    <a:pt x="144525" y="217805"/>
                  </a:lnTo>
                  <a:lnTo>
                    <a:pt x="209550" y="217805"/>
                  </a:lnTo>
                  <a:lnTo>
                    <a:pt x="209550" y="209804"/>
                  </a:lnTo>
                  <a:lnTo>
                    <a:pt x="202564" y="209804"/>
                  </a:lnTo>
                  <a:lnTo>
                    <a:pt x="202564" y="202311"/>
                  </a:lnTo>
                  <a:close/>
                </a:path>
                <a:path w="361315" h="365760">
                  <a:moveTo>
                    <a:pt x="310641" y="202311"/>
                  </a:moveTo>
                  <a:lnTo>
                    <a:pt x="209550" y="202311"/>
                  </a:lnTo>
                  <a:lnTo>
                    <a:pt x="209550" y="209804"/>
                  </a:lnTo>
                  <a:lnTo>
                    <a:pt x="310641" y="209804"/>
                  </a:lnTo>
                  <a:lnTo>
                    <a:pt x="310641" y="202311"/>
                  </a:lnTo>
                  <a:close/>
                </a:path>
                <a:path w="361315" h="365760">
                  <a:moveTo>
                    <a:pt x="325119" y="194564"/>
                  </a:moveTo>
                  <a:lnTo>
                    <a:pt x="122808" y="194564"/>
                  </a:lnTo>
                  <a:lnTo>
                    <a:pt x="122808" y="202311"/>
                  </a:lnTo>
                  <a:lnTo>
                    <a:pt x="325119" y="202311"/>
                  </a:lnTo>
                  <a:lnTo>
                    <a:pt x="325119" y="194564"/>
                  </a:lnTo>
                  <a:close/>
                </a:path>
                <a:path w="361315" h="365760">
                  <a:moveTo>
                    <a:pt x="282066" y="186436"/>
                  </a:moveTo>
                  <a:lnTo>
                    <a:pt x="79755" y="186436"/>
                  </a:lnTo>
                  <a:lnTo>
                    <a:pt x="79755" y="194564"/>
                  </a:lnTo>
                  <a:lnTo>
                    <a:pt x="282066" y="194564"/>
                  </a:lnTo>
                  <a:lnTo>
                    <a:pt x="282066" y="186436"/>
                  </a:lnTo>
                  <a:close/>
                </a:path>
                <a:path w="361315" h="365760">
                  <a:moveTo>
                    <a:pt x="303402" y="186436"/>
                  </a:moveTo>
                  <a:lnTo>
                    <a:pt x="288925" y="186436"/>
                  </a:lnTo>
                  <a:lnTo>
                    <a:pt x="282066" y="194564"/>
                  </a:lnTo>
                  <a:lnTo>
                    <a:pt x="303402" y="194564"/>
                  </a:lnTo>
                  <a:lnTo>
                    <a:pt x="303402" y="186436"/>
                  </a:lnTo>
                  <a:close/>
                </a:path>
                <a:path w="361315" h="365760">
                  <a:moveTo>
                    <a:pt x="317880" y="186436"/>
                  </a:moveTo>
                  <a:lnTo>
                    <a:pt x="310641" y="194564"/>
                  </a:lnTo>
                  <a:lnTo>
                    <a:pt x="317880" y="194564"/>
                  </a:lnTo>
                  <a:lnTo>
                    <a:pt x="317880" y="186436"/>
                  </a:lnTo>
                  <a:close/>
                </a:path>
                <a:path w="361315" h="365760">
                  <a:moveTo>
                    <a:pt x="43306" y="178562"/>
                  </a:moveTo>
                  <a:lnTo>
                    <a:pt x="36067" y="178562"/>
                  </a:lnTo>
                  <a:lnTo>
                    <a:pt x="36067" y="186436"/>
                  </a:lnTo>
                  <a:lnTo>
                    <a:pt x="43306" y="186436"/>
                  </a:lnTo>
                  <a:lnTo>
                    <a:pt x="43306" y="178562"/>
                  </a:lnTo>
                  <a:close/>
                </a:path>
                <a:path w="361315" h="365760">
                  <a:moveTo>
                    <a:pt x="274574" y="178562"/>
                  </a:moveTo>
                  <a:lnTo>
                    <a:pt x="72262" y="178562"/>
                  </a:lnTo>
                  <a:lnTo>
                    <a:pt x="72262" y="186436"/>
                  </a:lnTo>
                  <a:lnTo>
                    <a:pt x="274574" y="186436"/>
                  </a:lnTo>
                  <a:lnTo>
                    <a:pt x="274574" y="178562"/>
                  </a:lnTo>
                  <a:close/>
                </a:path>
                <a:path w="361315" h="365760">
                  <a:moveTo>
                    <a:pt x="50545" y="171196"/>
                  </a:moveTo>
                  <a:lnTo>
                    <a:pt x="29209" y="171196"/>
                  </a:lnTo>
                  <a:lnTo>
                    <a:pt x="29209" y="178562"/>
                  </a:lnTo>
                  <a:lnTo>
                    <a:pt x="50545" y="178562"/>
                  </a:lnTo>
                  <a:lnTo>
                    <a:pt x="50545" y="171196"/>
                  </a:lnTo>
                  <a:close/>
                </a:path>
                <a:path w="361315" h="365760">
                  <a:moveTo>
                    <a:pt x="238378" y="139700"/>
                  </a:moveTo>
                  <a:lnTo>
                    <a:pt x="86359" y="139700"/>
                  </a:lnTo>
                  <a:lnTo>
                    <a:pt x="86359" y="147447"/>
                  </a:lnTo>
                  <a:lnTo>
                    <a:pt x="50545" y="147447"/>
                  </a:lnTo>
                  <a:lnTo>
                    <a:pt x="50545" y="155575"/>
                  </a:lnTo>
                  <a:lnTo>
                    <a:pt x="58038" y="155575"/>
                  </a:lnTo>
                  <a:lnTo>
                    <a:pt x="58038" y="178562"/>
                  </a:lnTo>
                  <a:lnTo>
                    <a:pt x="260350" y="178562"/>
                  </a:lnTo>
                  <a:lnTo>
                    <a:pt x="260350" y="171196"/>
                  </a:lnTo>
                  <a:lnTo>
                    <a:pt x="252856" y="171196"/>
                  </a:lnTo>
                  <a:lnTo>
                    <a:pt x="252856" y="163068"/>
                  </a:lnTo>
                  <a:lnTo>
                    <a:pt x="245363" y="163068"/>
                  </a:lnTo>
                  <a:lnTo>
                    <a:pt x="245363" y="155575"/>
                  </a:lnTo>
                  <a:lnTo>
                    <a:pt x="238378" y="147447"/>
                  </a:lnTo>
                  <a:lnTo>
                    <a:pt x="238378" y="139700"/>
                  </a:lnTo>
                  <a:close/>
                </a:path>
                <a:path w="361315" h="365760">
                  <a:moveTo>
                    <a:pt x="231139" y="132207"/>
                  </a:moveTo>
                  <a:lnTo>
                    <a:pt x="0" y="132207"/>
                  </a:lnTo>
                  <a:lnTo>
                    <a:pt x="0" y="155575"/>
                  </a:lnTo>
                  <a:lnTo>
                    <a:pt x="7492" y="155575"/>
                  </a:lnTo>
                  <a:lnTo>
                    <a:pt x="7492" y="163068"/>
                  </a:lnTo>
                  <a:lnTo>
                    <a:pt x="14350" y="163068"/>
                  </a:lnTo>
                  <a:lnTo>
                    <a:pt x="14350" y="171196"/>
                  </a:lnTo>
                  <a:lnTo>
                    <a:pt x="43306" y="171196"/>
                  </a:lnTo>
                  <a:lnTo>
                    <a:pt x="43306" y="147447"/>
                  </a:lnTo>
                  <a:lnTo>
                    <a:pt x="79755" y="147447"/>
                  </a:lnTo>
                  <a:lnTo>
                    <a:pt x="79755" y="139700"/>
                  </a:lnTo>
                  <a:lnTo>
                    <a:pt x="231139" y="139700"/>
                  </a:lnTo>
                  <a:lnTo>
                    <a:pt x="231139" y="132207"/>
                  </a:lnTo>
                  <a:close/>
                </a:path>
                <a:path w="361315" h="365760">
                  <a:moveTo>
                    <a:pt x="50545" y="124206"/>
                  </a:moveTo>
                  <a:lnTo>
                    <a:pt x="21589" y="124206"/>
                  </a:lnTo>
                  <a:lnTo>
                    <a:pt x="21589" y="132207"/>
                  </a:lnTo>
                  <a:lnTo>
                    <a:pt x="50545" y="132207"/>
                  </a:lnTo>
                  <a:lnTo>
                    <a:pt x="50545" y="124206"/>
                  </a:lnTo>
                  <a:close/>
                </a:path>
                <a:path w="361315" h="365760">
                  <a:moveTo>
                    <a:pt x="209550" y="116078"/>
                  </a:moveTo>
                  <a:lnTo>
                    <a:pt x="65024" y="116078"/>
                  </a:lnTo>
                  <a:lnTo>
                    <a:pt x="65024" y="132207"/>
                  </a:lnTo>
                  <a:lnTo>
                    <a:pt x="209550" y="132207"/>
                  </a:lnTo>
                  <a:lnTo>
                    <a:pt x="209550" y="116078"/>
                  </a:lnTo>
                  <a:close/>
                </a:path>
                <a:path w="361315" h="365760">
                  <a:moveTo>
                    <a:pt x="36067" y="100838"/>
                  </a:moveTo>
                  <a:lnTo>
                    <a:pt x="29209" y="100838"/>
                  </a:lnTo>
                  <a:lnTo>
                    <a:pt x="29209" y="124206"/>
                  </a:lnTo>
                  <a:lnTo>
                    <a:pt x="43306" y="124206"/>
                  </a:lnTo>
                  <a:lnTo>
                    <a:pt x="43306" y="116078"/>
                  </a:lnTo>
                  <a:lnTo>
                    <a:pt x="36067" y="116078"/>
                  </a:lnTo>
                  <a:lnTo>
                    <a:pt x="36067" y="100838"/>
                  </a:lnTo>
                  <a:close/>
                </a:path>
                <a:path w="361315" h="365760">
                  <a:moveTo>
                    <a:pt x="180848" y="92710"/>
                  </a:moveTo>
                  <a:lnTo>
                    <a:pt x="50545" y="92710"/>
                  </a:lnTo>
                  <a:lnTo>
                    <a:pt x="50545" y="100838"/>
                  </a:lnTo>
                  <a:lnTo>
                    <a:pt x="58038" y="100838"/>
                  </a:lnTo>
                  <a:lnTo>
                    <a:pt x="50545" y="108966"/>
                  </a:lnTo>
                  <a:lnTo>
                    <a:pt x="50545" y="124206"/>
                  </a:lnTo>
                  <a:lnTo>
                    <a:pt x="58038" y="124206"/>
                  </a:lnTo>
                  <a:lnTo>
                    <a:pt x="58038" y="116078"/>
                  </a:lnTo>
                  <a:lnTo>
                    <a:pt x="72262" y="116078"/>
                  </a:lnTo>
                  <a:lnTo>
                    <a:pt x="72262" y="108966"/>
                  </a:lnTo>
                  <a:lnTo>
                    <a:pt x="180848" y="108966"/>
                  </a:lnTo>
                  <a:lnTo>
                    <a:pt x="180848" y="92710"/>
                  </a:lnTo>
                  <a:close/>
                </a:path>
                <a:path w="361315" h="365760">
                  <a:moveTo>
                    <a:pt x="187578" y="108966"/>
                  </a:moveTo>
                  <a:lnTo>
                    <a:pt x="79755" y="108966"/>
                  </a:lnTo>
                  <a:lnTo>
                    <a:pt x="79755" y="116078"/>
                  </a:lnTo>
                  <a:lnTo>
                    <a:pt x="187578" y="116078"/>
                  </a:lnTo>
                  <a:lnTo>
                    <a:pt x="187578" y="108966"/>
                  </a:lnTo>
                  <a:close/>
                </a:path>
                <a:path w="361315" h="365760">
                  <a:moveTo>
                    <a:pt x="187578" y="85598"/>
                  </a:moveTo>
                  <a:lnTo>
                    <a:pt x="43306" y="85598"/>
                  </a:lnTo>
                  <a:lnTo>
                    <a:pt x="43306" y="92710"/>
                  </a:lnTo>
                  <a:lnTo>
                    <a:pt x="187578" y="92710"/>
                  </a:lnTo>
                  <a:lnTo>
                    <a:pt x="187578" y="85598"/>
                  </a:lnTo>
                  <a:close/>
                </a:path>
                <a:path w="361315" h="365760">
                  <a:moveTo>
                    <a:pt x="173354" y="77470"/>
                  </a:moveTo>
                  <a:lnTo>
                    <a:pt x="36067" y="77470"/>
                  </a:lnTo>
                  <a:lnTo>
                    <a:pt x="36067" y="85598"/>
                  </a:lnTo>
                  <a:lnTo>
                    <a:pt x="173354" y="85598"/>
                  </a:lnTo>
                  <a:lnTo>
                    <a:pt x="173354" y="77470"/>
                  </a:lnTo>
                  <a:close/>
                </a:path>
                <a:path w="361315" h="365760">
                  <a:moveTo>
                    <a:pt x="165861" y="61849"/>
                  </a:moveTo>
                  <a:lnTo>
                    <a:pt x="29209" y="61849"/>
                  </a:lnTo>
                  <a:lnTo>
                    <a:pt x="29209" y="77470"/>
                  </a:lnTo>
                  <a:lnTo>
                    <a:pt x="159257" y="77470"/>
                  </a:lnTo>
                  <a:lnTo>
                    <a:pt x="159257" y="69342"/>
                  </a:lnTo>
                  <a:lnTo>
                    <a:pt x="165861" y="69342"/>
                  </a:lnTo>
                  <a:lnTo>
                    <a:pt x="165861" y="61849"/>
                  </a:lnTo>
                  <a:close/>
                </a:path>
                <a:path w="361315" h="365760">
                  <a:moveTo>
                    <a:pt x="122808" y="38481"/>
                  </a:moveTo>
                  <a:lnTo>
                    <a:pt x="21589" y="38481"/>
                  </a:lnTo>
                  <a:lnTo>
                    <a:pt x="21589" y="61849"/>
                  </a:lnTo>
                  <a:lnTo>
                    <a:pt x="130048" y="61849"/>
                  </a:lnTo>
                  <a:lnTo>
                    <a:pt x="130048" y="54102"/>
                  </a:lnTo>
                  <a:lnTo>
                    <a:pt x="137286" y="54102"/>
                  </a:lnTo>
                  <a:lnTo>
                    <a:pt x="130048" y="46609"/>
                  </a:lnTo>
                  <a:lnTo>
                    <a:pt x="122808" y="46609"/>
                  </a:lnTo>
                  <a:lnTo>
                    <a:pt x="122808" y="38481"/>
                  </a:lnTo>
                  <a:close/>
                </a:path>
                <a:path w="361315" h="365760">
                  <a:moveTo>
                    <a:pt x="101473" y="30480"/>
                  </a:moveTo>
                  <a:lnTo>
                    <a:pt x="36067" y="30480"/>
                  </a:lnTo>
                  <a:lnTo>
                    <a:pt x="36067" y="38481"/>
                  </a:lnTo>
                  <a:lnTo>
                    <a:pt x="101473" y="38481"/>
                  </a:lnTo>
                  <a:lnTo>
                    <a:pt x="101473" y="30480"/>
                  </a:lnTo>
                  <a:close/>
                </a:path>
                <a:path w="361315" h="365760">
                  <a:moveTo>
                    <a:pt x="115569" y="30480"/>
                  </a:moveTo>
                  <a:lnTo>
                    <a:pt x="108330" y="30480"/>
                  </a:lnTo>
                  <a:lnTo>
                    <a:pt x="108330" y="38481"/>
                  </a:lnTo>
                  <a:lnTo>
                    <a:pt x="115569" y="38481"/>
                  </a:lnTo>
                  <a:lnTo>
                    <a:pt x="115569" y="30480"/>
                  </a:lnTo>
                  <a:close/>
                </a:path>
                <a:path w="361315" h="365760">
                  <a:moveTo>
                    <a:pt x="93852" y="15240"/>
                  </a:moveTo>
                  <a:lnTo>
                    <a:pt x="36067" y="15240"/>
                  </a:lnTo>
                  <a:lnTo>
                    <a:pt x="36067" y="23241"/>
                  </a:lnTo>
                  <a:lnTo>
                    <a:pt x="43306" y="23241"/>
                  </a:lnTo>
                  <a:lnTo>
                    <a:pt x="43306" y="30480"/>
                  </a:lnTo>
                  <a:lnTo>
                    <a:pt x="93852" y="30480"/>
                  </a:lnTo>
                  <a:lnTo>
                    <a:pt x="93852" y="15240"/>
                  </a:lnTo>
                  <a:close/>
                </a:path>
                <a:path w="361315" h="365760">
                  <a:moveTo>
                    <a:pt x="86359" y="0"/>
                  </a:moveTo>
                  <a:lnTo>
                    <a:pt x="65024" y="0"/>
                  </a:lnTo>
                  <a:lnTo>
                    <a:pt x="65024" y="7112"/>
                  </a:lnTo>
                  <a:lnTo>
                    <a:pt x="72262" y="7112"/>
                  </a:lnTo>
                  <a:lnTo>
                    <a:pt x="72262" y="15240"/>
                  </a:lnTo>
                  <a:lnTo>
                    <a:pt x="86359" y="15240"/>
                  </a:lnTo>
                  <a:lnTo>
                    <a:pt x="86359" y="0"/>
                  </a:lnTo>
                  <a:close/>
                </a:path>
              </a:pathLst>
            </a:custGeom>
            <a:solidFill>
              <a:srgbClr val="BDE8FF"/>
            </a:solidFill>
          </p:spPr>
          <p:txBody>
            <a:bodyPr wrap="square" lIns="0" tIns="0" rIns="0" bIns="0" rtlCol="0"/>
            <a:lstStyle/>
            <a:p>
              <a:endParaRPr/>
            </a:p>
          </p:txBody>
        </p:sp>
        <p:sp>
          <p:nvSpPr>
            <p:cNvPr id="1463" name="object 1463"/>
            <p:cNvSpPr/>
            <p:nvPr/>
          </p:nvSpPr>
          <p:spPr>
            <a:xfrm>
              <a:off x="10098247" y="5231103"/>
              <a:ext cx="8255" cy="8255"/>
            </a:xfrm>
            <a:custGeom>
              <a:avLst/>
              <a:gdLst/>
              <a:ahLst/>
              <a:cxnLst/>
              <a:rect l="l" t="t" r="r" b="b"/>
              <a:pathLst>
                <a:path w="8254" h="8254">
                  <a:moveTo>
                    <a:pt x="0" y="7775"/>
                  </a:moveTo>
                  <a:lnTo>
                    <a:pt x="8184" y="7775"/>
                  </a:lnTo>
                  <a:lnTo>
                    <a:pt x="8184" y="0"/>
                  </a:lnTo>
                  <a:lnTo>
                    <a:pt x="0" y="0"/>
                  </a:lnTo>
                  <a:lnTo>
                    <a:pt x="0" y="7775"/>
                  </a:lnTo>
                  <a:close/>
                </a:path>
              </a:pathLst>
            </a:custGeom>
            <a:solidFill>
              <a:srgbClr val="BDE8FF"/>
            </a:solidFill>
          </p:spPr>
          <p:txBody>
            <a:bodyPr wrap="square" lIns="0" tIns="0" rIns="0" bIns="0" rtlCol="0"/>
            <a:lstStyle/>
            <a:p>
              <a:endParaRPr/>
            </a:p>
          </p:txBody>
        </p:sp>
        <p:sp>
          <p:nvSpPr>
            <p:cNvPr id="1464" name="object 1464"/>
            <p:cNvSpPr/>
            <p:nvPr/>
          </p:nvSpPr>
          <p:spPr>
            <a:xfrm>
              <a:off x="10236168" y="5300980"/>
              <a:ext cx="6985" cy="8255"/>
            </a:xfrm>
            <a:custGeom>
              <a:avLst/>
              <a:gdLst/>
              <a:ahLst/>
              <a:cxnLst/>
              <a:rect l="l" t="t" r="r" b="b"/>
              <a:pathLst>
                <a:path w="6984" h="8254">
                  <a:moveTo>
                    <a:pt x="6985" y="0"/>
                  </a:moveTo>
                  <a:lnTo>
                    <a:pt x="0" y="0"/>
                  </a:lnTo>
                  <a:lnTo>
                    <a:pt x="0" y="7874"/>
                  </a:lnTo>
                  <a:lnTo>
                    <a:pt x="6985" y="0"/>
                  </a:lnTo>
                  <a:close/>
                </a:path>
              </a:pathLst>
            </a:custGeom>
            <a:solidFill>
              <a:srgbClr val="BDE8FF"/>
            </a:solidFill>
          </p:spPr>
          <p:txBody>
            <a:bodyPr wrap="square" lIns="0" tIns="0" rIns="0" bIns="0" rtlCol="0"/>
            <a:lstStyle/>
            <a:p>
              <a:endParaRPr/>
            </a:p>
          </p:txBody>
        </p:sp>
        <p:sp>
          <p:nvSpPr>
            <p:cNvPr id="1465" name="object 1465"/>
            <p:cNvSpPr/>
            <p:nvPr/>
          </p:nvSpPr>
          <p:spPr>
            <a:xfrm>
              <a:off x="10350722" y="5448809"/>
              <a:ext cx="15240" cy="31115"/>
            </a:xfrm>
            <a:custGeom>
              <a:avLst/>
              <a:gdLst/>
              <a:ahLst/>
              <a:cxnLst/>
              <a:rect l="l" t="t" r="r" b="b"/>
              <a:pathLst>
                <a:path w="15240" h="31114">
                  <a:moveTo>
                    <a:pt x="8127" y="0"/>
                  </a:moveTo>
                  <a:lnTo>
                    <a:pt x="0" y="0"/>
                  </a:lnTo>
                  <a:lnTo>
                    <a:pt x="0" y="15874"/>
                  </a:lnTo>
                  <a:lnTo>
                    <a:pt x="8127" y="15874"/>
                  </a:lnTo>
                  <a:lnTo>
                    <a:pt x="8127" y="30987"/>
                  </a:lnTo>
                  <a:lnTo>
                    <a:pt x="15239" y="30987"/>
                  </a:lnTo>
                  <a:lnTo>
                    <a:pt x="15239" y="7746"/>
                  </a:lnTo>
                  <a:lnTo>
                    <a:pt x="8127" y="7746"/>
                  </a:lnTo>
                  <a:lnTo>
                    <a:pt x="8127" y="0"/>
                  </a:lnTo>
                  <a:close/>
                </a:path>
              </a:pathLst>
            </a:custGeom>
            <a:solidFill>
              <a:srgbClr val="BDE8FF"/>
            </a:solidFill>
          </p:spPr>
          <p:txBody>
            <a:bodyPr wrap="square" lIns="0" tIns="0" rIns="0" bIns="0" rtlCol="0"/>
            <a:lstStyle/>
            <a:p>
              <a:endParaRPr/>
            </a:p>
          </p:txBody>
        </p:sp>
        <p:sp>
          <p:nvSpPr>
            <p:cNvPr id="1466" name="object 1466"/>
            <p:cNvSpPr/>
            <p:nvPr/>
          </p:nvSpPr>
          <p:spPr>
            <a:xfrm>
              <a:off x="10343737" y="5441034"/>
              <a:ext cx="7620" cy="8255"/>
            </a:xfrm>
            <a:custGeom>
              <a:avLst/>
              <a:gdLst/>
              <a:ahLst/>
              <a:cxnLst/>
              <a:rect l="l" t="t" r="r" b="b"/>
              <a:pathLst>
                <a:path w="7620" h="8254">
                  <a:moveTo>
                    <a:pt x="0" y="7774"/>
                  </a:moveTo>
                  <a:lnTo>
                    <a:pt x="7015" y="7774"/>
                  </a:lnTo>
                  <a:lnTo>
                    <a:pt x="7015" y="0"/>
                  </a:lnTo>
                  <a:lnTo>
                    <a:pt x="0" y="0"/>
                  </a:lnTo>
                  <a:lnTo>
                    <a:pt x="0" y="7774"/>
                  </a:lnTo>
                  <a:close/>
                </a:path>
              </a:pathLst>
            </a:custGeom>
            <a:solidFill>
              <a:srgbClr val="BDE8FF"/>
            </a:solidFill>
          </p:spPr>
          <p:txBody>
            <a:bodyPr wrap="square" lIns="0" tIns="0" rIns="0" bIns="0" rtlCol="0"/>
            <a:lstStyle/>
            <a:p>
              <a:endParaRPr/>
            </a:p>
          </p:txBody>
        </p:sp>
        <p:sp>
          <p:nvSpPr>
            <p:cNvPr id="1467" name="object 1467"/>
            <p:cNvSpPr/>
            <p:nvPr/>
          </p:nvSpPr>
          <p:spPr>
            <a:xfrm>
              <a:off x="10357708" y="5487671"/>
              <a:ext cx="8255" cy="8255"/>
            </a:xfrm>
            <a:custGeom>
              <a:avLst/>
              <a:gdLst/>
              <a:ahLst/>
              <a:cxnLst/>
              <a:rect l="l" t="t" r="r" b="b"/>
              <a:pathLst>
                <a:path w="8254" h="8254">
                  <a:moveTo>
                    <a:pt x="8254" y="0"/>
                  </a:moveTo>
                  <a:lnTo>
                    <a:pt x="0" y="0"/>
                  </a:lnTo>
                  <a:lnTo>
                    <a:pt x="8254" y="7746"/>
                  </a:lnTo>
                  <a:lnTo>
                    <a:pt x="8254" y="0"/>
                  </a:lnTo>
                  <a:close/>
                </a:path>
              </a:pathLst>
            </a:custGeom>
            <a:solidFill>
              <a:srgbClr val="BDE8FF"/>
            </a:solidFill>
          </p:spPr>
          <p:txBody>
            <a:bodyPr wrap="square" lIns="0" tIns="0" rIns="0" bIns="0" rtlCol="0"/>
            <a:lstStyle/>
            <a:p>
              <a:endParaRPr/>
            </a:p>
          </p:txBody>
        </p:sp>
        <p:sp>
          <p:nvSpPr>
            <p:cNvPr id="1468" name="object 1468"/>
            <p:cNvSpPr txBox="1"/>
            <p:nvPr/>
          </p:nvSpPr>
          <p:spPr>
            <a:xfrm>
              <a:off x="9438988" y="1164462"/>
              <a:ext cx="821690" cy="258404"/>
            </a:xfrm>
            <a:prstGeom prst="rect">
              <a:avLst/>
            </a:prstGeom>
          </p:spPr>
          <p:txBody>
            <a:bodyPr vert="horz" wrap="square" lIns="0" tIns="12065" rIns="0" bIns="0" rtlCol="0">
              <a:spAutoFit/>
            </a:bodyPr>
            <a:lstStyle/>
            <a:p>
              <a:pPr marL="12700">
                <a:spcBef>
                  <a:spcPts val="95"/>
                </a:spcBef>
              </a:pPr>
              <a:r>
                <a:rPr sz="1600" b="1" i="1" spc="-5" dirty="0">
                  <a:solidFill>
                    <a:srgbClr val="68B013"/>
                  </a:solidFill>
                  <a:latin typeface="Calibri"/>
                  <a:cs typeface="Calibri"/>
                </a:rPr>
                <a:t>Colombia</a:t>
              </a:r>
              <a:endParaRPr sz="1600" dirty="0">
                <a:solidFill>
                  <a:srgbClr val="68B013"/>
                </a:solidFill>
                <a:latin typeface="Calibri"/>
                <a:cs typeface="Calibri"/>
              </a:endParaRPr>
            </a:p>
          </p:txBody>
        </p:sp>
        <p:sp>
          <p:nvSpPr>
            <p:cNvPr id="1469" name="object 1469"/>
            <p:cNvSpPr txBox="1"/>
            <p:nvPr/>
          </p:nvSpPr>
          <p:spPr>
            <a:xfrm>
              <a:off x="7832312" y="1194308"/>
              <a:ext cx="704215" cy="258404"/>
            </a:xfrm>
            <a:prstGeom prst="rect">
              <a:avLst/>
            </a:prstGeom>
          </p:spPr>
          <p:txBody>
            <a:bodyPr vert="horz" wrap="square" lIns="0" tIns="12065" rIns="0" bIns="0" rtlCol="0">
              <a:spAutoFit/>
            </a:bodyPr>
            <a:lstStyle/>
            <a:p>
              <a:pPr marL="12700">
                <a:spcBef>
                  <a:spcPts val="95"/>
                </a:spcBef>
              </a:pPr>
              <a:r>
                <a:rPr sz="1600" b="1" i="1" spc="-30" dirty="0">
                  <a:solidFill>
                    <a:srgbClr val="68B013"/>
                  </a:solidFill>
                  <a:latin typeface="Calibri"/>
                  <a:cs typeface="Calibri"/>
                </a:rPr>
                <a:t>E</a:t>
              </a:r>
              <a:r>
                <a:rPr sz="1600" b="1" i="1" spc="-5" dirty="0">
                  <a:solidFill>
                    <a:srgbClr val="68B013"/>
                  </a:solidFill>
                  <a:latin typeface="Calibri"/>
                  <a:cs typeface="Calibri"/>
                </a:rPr>
                <a:t>cuad</a:t>
              </a:r>
              <a:r>
                <a:rPr sz="1600" b="1" i="1" spc="-10" dirty="0">
                  <a:solidFill>
                    <a:srgbClr val="68B013"/>
                  </a:solidFill>
                  <a:latin typeface="Calibri"/>
                  <a:cs typeface="Calibri"/>
                </a:rPr>
                <a:t>o</a:t>
              </a:r>
              <a:r>
                <a:rPr sz="1600" b="1" i="1" spc="-5" dirty="0">
                  <a:solidFill>
                    <a:srgbClr val="68B013"/>
                  </a:solidFill>
                  <a:latin typeface="Calibri"/>
                  <a:cs typeface="Calibri"/>
                </a:rPr>
                <a:t>r</a:t>
              </a:r>
              <a:endParaRPr sz="1600" dirty="0">
                <a:solidFill>
                  <a:srgbClr val="68B013"/>
                </a:solidFill>
                <a:latin typeface="Calibri"/>
                <a:cs typeface="Calibri"/>
              </a:endParaRPr>
            </a:p>
          </p:txBody>
        </p:sp>
        <p:sp>
          <p:nvSpPr>
            <p:cNvPr id="1470" name="object 1470"/>
            <p:cNvSpPr/>
            <p:nvPr/>
          </p:nvSpPr>
          <p:spPr>
            <a:xfrm>
              <a:off x="9275032" y="1955038"/>
              <a:ext cx="95884" cy="103632"/>
            </a:xfrm>
            <a:prstGeom prst="rect">
              <a:avLst/>
            </a:prstGeom>
            <a:solidFill>
              <a:srgbClr val="68B013"/>
            </a:solidFill>
          </p:spPr>
          <p:txBody>
            <a:bodyPr wrap="square" lIns="0" tIns="0" rIns="0" bIns="0" rtlCol="0"/>
            <a:lstStyle/>
            <a:p>
              <a:endParaRPr/>
            </a:p>
          </p:txBody>
        </p:sp>
        <p:sp>
          <p:nvSpPr>
            <p:cNvPr id="1471" name="object 1471"/>
            <p:cNvSpPr/>
            <p:nvPr/>
          </p:nvSpPr>
          <p:spPr>
            <a:xfrm>
              <a:off x="7413671" y="1852676"/>
              <a:ext cx="95807" cy="102362"/>
            </a:xfrm>
            <a:prstGeom prst="rect">
              <a:avLst/>
            </a:prstGeom>
            <a:solidFill>
              <a:srgbClr val="68B013"/>
            </a:solidFill>
          </p:spPr>
          <p:txBody>
            <a:bodyPr wrap="square" lIns="0" tIns="0" rIns="0" bIns="0" rtlCol="0"/>
            <a:lstStyle/>
            <a:p>
              <a:endParaRPr/>
            </a:p>
          </p:txBody>
        </p:sp>
        <p:sp>
          <p:nvSpPr>
            <p:cNvPr id="1472" name="object 1472"/>
            <p:cNvSpPr/>
            <p:nvPr/>
          </p:nvSpPr>
          <p:spPr>
            <a:xfrm>
              <a:off x="7387939" y="2334767"/>
              <a:ext cx="95884" cy="102362"/>
            </a:xfrm>
            <a:prstGeom prst="rect">
              <a:avLst/>
            </a:prstGeom>
            <a:solidFill>
              <a:srgbClr val="68B013"/>
            </a:solidFill>
          </p:spPr>
          <p:txBody>
            <a:bodyPr wrap="square" lIns="0" tIns="0" rIns="0" bIns="0" rtlCol="0"/>
            <a:lstStyle/>
            <a:p>
              <a:endParaRPr/>
            </a:p>
          </p:txBody>
        </p:sp>
        <p:sp>
          <p:nvSpPr>
            <p:cNvPr id="1473" name="object 1473"/>
            <p:cNvSpPr/>
            <p:nvPr/>
          </p:nvSpPr>
          <p:spPr>
            <a:xfrm>
              <a:off x="7244048" y="2109216"/>
              <a:ext cx="95885" cy="102362"/>
            </a:xfrm>
            <a:prstGeom prst="rect">
              <a:avLst/>
            </a:prstGeom>
            <a:solidFill>
              <a:srgbClr val="68B013"/>
            </a:solidFill>
          </p:spPr>
          <p:txBody>
            <a:bodyPr wrap="square" lIns="0" tIns="0" rIns="0" bIns="0" rtlCol="0"/>
            <a:lstStyle/>
            <a:p>
              <a:endParaRPr/>
            </a:p>
          </p:txBody>
        </p:sp>
        <p:sp>
          <p:nvSpPr>
            <p:cNvPr id="1474" name="object 1474"/>
            <p:cNvSpPr/>
            <p:nvPr/>
          </p:nvSpPr>
          <p:spPr>
            <a:xfrm>
              <a:off x="7616003" y="2740280"/>
              <a:ext cx="94617" cy="103759"/>
            </a:xfrm>
            <a:prstGeom prst="rect">
              <a:avLst/>
            </a:prstGeom>
            <a:solidFill>
              <a:srgbClr val="68B013"/>
            </a:solidFill>
          </p:spPr>
          <p:txBody>
            <a:bodyPr wrap="square" lIns="0" tIns="0" rIns="0" bIns="0" rtlCol="0"/>
            <a:lstStyle/>
            <a:p>
              <a:endParaRPr/>
            </a:p>
          </p:txBody>
        </p:sp>
        <p:sp>
          <p:nvSpPr>
            <p:cNvPr id="1475" name="object 1475"/>
            <p:cNvSpPr/>
            <p:nvPr/>
          </p:nvSpPr>
          <p:spPr>
            <a:xfrm>
              <a:off x="7739934" y="3070732"/>
              <a:ext cx="95807" cy="103758"/>
            </a:xfrm>
            <a:prstGeom prst="rect">
              <a:avLst/>
            </a:prstGeom>
            <a:solidFill>
              <a:srgbClr val="68B013"/>
            </a:solidFill>
          </p:spPr>
          <p:txBody>
            <a:bodyPr wrap="square" lIns="0" tIns="0" rIns="0" bIns="0" rtlCol="0"/>
            <a:lstStyle/>
            <a:p>
              <a:endParaRPr/>
            </a:p>
          </p:txBody>
        </p:sp>
        <p:sp>
          <p:nvSpPr>
            <p:cNvPr id="1476" name="object 1476"/>
            <p:cNvSpPr/>
            <p:nvPr/>
          </p:nvSpPr>
          <p:spPr>
            <a:xfrm>
              <a:off x="8115140" y="2538223"/>
              <a:ext cx="94742" cy="101091"/>
            </a:xfrm>
            <a:prstGeom prst="rect">
              <a:avLst/>
            </a:prstGeom>
            <a:solidFill>
              <a:srgbClr val="68B013"/>
            </a:solidFill>
          </p:spPr>
          <p:txBody>
            <a:bodyPr wrap="square" lIns="0" tIns="0" rIns="0" bIns="0" rtlCol="0"/>
            <a:lstStyle/>
            <a:p>
              <a:endParaRPr/>
            </a:p>
          </p:txBody>
        </p:sp>
        <p:sp>
          <p:nvSpPr>
            <p:cNvPr id="1477" name="object 1477"/>
            <p:cNvSpPr/>
            <p:nvPr/>
          </p:nvSpPr>
          <p:spPr>
            <a:xfrm>
              <a:off x="7983127" y="2802508"/>
              <a:ext cx="95819" cy="103758"/>
            </a:xfrm>
            <a:prstGeom prst="rect">
              <a:avLst/>
            </a:prstGeom>
            <a:solidFill>
              <a:srgbClr val="68B013"/>
            </a:solidFill>
          </p:spPr>
          <p:txBody>
            <a:bodyPr wrap="square" lIns="0" tIns="0" rIns="0" bIns="0" rtlCol="0"/>
            <a:lstStyle/>
            <a:p>
              <a:endParaRPr/>
            </a:p>
          </p:txBody>
        </p:sp>
        <p:sp>
          <p:nvSpPr>
            <p:cNvPr id="1478" name="object 1478"/>
            <p:cNvSpPr/>
            <p:nvPr/>
          </p:nvSpPr>
          <p:spPr>
            <a:xfrm>
              <a:off x="8529035" y="2637917"/>
              <a:ext cx="95885" cy="102362"/>
            </a:xfrm>
            <a:prstGeom prst="rect">
              <a:avLst/>
            </a:prstGeom>
            <a:solidFill>
              <a:srgbClr val="68B013"/>
            </a:solidFill>
          </p:spPr>
          <p:txBody>
            <a:bodyPr wrap="square" lIns="0" tIns="0" rIns="0" bIns="0" rtlCol="0"/>
            <a:lstStyle/>
            <a:p>
              <a:endParaRPr/>
            </a:p>
          </p:txBody>
        </p:sp>
        <p:sp>
          <p:nvSpPr>
            <p:cNvPr id="1479" name="object 1479"/>
            <p:cNvSpPr/>
            <p:nvPr/>
          </p:nvSpPr>
          <p:spPr>
            <a:xfrm>
              <a:off x="8972304" y="3193923"/>
              <a:ext cx="95844" cy="102362"/>
            </a:xfrm>
            <a:prstGeom prst="rect">
              <a:avLst/>
            </a:prstGeom>
            <a:solidFill>
              <a:srgbClr val="68B013"/>
            </a:solidFill>
          </p:spPr>
          <p:txBody>
            <a:bodyPr wrap="square" lIns="0" tIns="0" rIns="0" bIns="0" rtlCol="0"/>
            <a:lstStyle/>
            <a:p>
              <a:endParaRPr/>
            </a:p>
          </p:txBody>
        </p:sp>
        <p:sp>
          <p:nvSpPr>
            <p:cNvPr id="1480" name="object 1480"/>
            <p:cNvSpPr/>
            <p:nvPr/>
          </p:nvSpPr>
          <p:spPr>
            <a:xfrm>
              <a:off x="8153795" y="3384422"/>
              <a:ext cx="95838" cy="102362"/>
            </a:xfrm>
            <a:prstGeom prst="rect">
              <a:avLst/>
            </a:prstGeom>
            <a:solidFill>
              <a:srgbClr val="68B013"/>
            </a:solidFill>
          </p:spPr>
          <p:txBody>
            <a:bodyPr wrap="square" lIns="0" tIns="0" rIns="0" bIns="0" rtlCol="0"/>
            <a:lstStyle/>
            <a:p>
              <a:endParaRPr/>
            </a:p>
          </p:txBody>
        </p:sp>
        <p:sp>
          <p:nvSpPr>
            <p:cNvPr id="1481" name="object 1481"/>
            <p:cNvSpPr/>
            <p:nvPr/>
          </p:nvSpPr>
          <p:spPr>
            <a:xfrm>
              <a:off x="7078059" y="2377439"/>
              <a:ext cx="353060" cy="0"/>
            </a:xfrm>
            <a:custGeom>
              <a:avLst/>
              <a:gdLst/>
              <a:ahLst/>
              <a:cxnLst/>
              <a:rect l="l" t="t" r="r" b="b"/>
              <a:pathLst>
                <a:path w="353060">
                  <a:moveTo>
                    <a:pt x="353060" y="0"/>
                  </a:moveTo>
                  <a:lnTo>
                    <a:pt x="310642" y="0"/>
                  </a:lnTo>
                  <a:lnTo>
                    <a:pt x="0" y="0"/>
                  </a:lnTo>
                </a:path>
              </a:pathLst>
            </a:custGeom>
            <a:ln w="6350">
              <a:solidFill>
                <a:srgbClr val="68B013"/>
              </a:solidFill>
            </a:ln>
          </p:spPr>
          <p:txBody>
            <a:bodyPr wrap="square" lIns="0" tIns="0" rIns="0" bIns="0" rtlCol="0"/>
            <a:lstStyle/>
            <a:p>
              <a:endParaRPr/>
            </a:p>
          </p:txBody>
        </p:sp>
        <p:sp>
          <p:nvSpPr>
            <p:cNvPr id="1482" name="object 1482"/>
            <p:cNvSpPr/>
            <p:nvPr/>
          </p:nvSpPr>
          <p:spPr>
            <a:xfrm>
              <a:off x="6880446" y="2027555"/>
              <a:ext cx="401320" cy="130175"/>
            </a:xfrm>
            <a:custGeom>
              <a:avLst/>
              <a:gdLst/>
              <a:ahLst/>
              <a:cxnLst/>
              <a:rect l="l" t="t" r="r" b="b"/>
              <a:pathLst>
                <a:path w="401320" h="130175">
                  <a:moveTo>
                    <a:pt x="401066" y="129667"/>
                  </a:moveTo>
                  <a:lnTo>
                    <a:pt x="364617" y="117983"/>
                  </a:lnTo>
                  <a:lnTo>
                    <a:pt x="0" y="0"/>
                  </a:lnTo>
                </a:path>
              </a:pathLst>
            </a:custGeom>
            <a:ln w="6350">
              <a:solidFill>
                <a:srgbClr val="68B013"/>
              </a:solidFill>
            </a:ln>
          </p:spPr>
          <p:txBody>
            <a:bodyPr wrap="square" lIns="0" tIns="0" rIns="0" bIns="0" rtlCol="0"/>
            <a:lstStyle/>
            <a:p>
              <a:endParaRPr/>
            </a:p>
          </p:txBody>
        </p:sp>
        <p:sp>
          <p:nvSpPr>
            <p:cNvPr id="1483" name="object 1483"/>
            <p:cNvSpPr/>
            <p:nvPr/>
          </p:nvSpPr>
          <p:spPr>
            <a:xfrm>
              <a:off x="7269828" y="2793492"/>
              <a:ext cx="389890" cy="54610"/>
            </a:xfrm>
            <a:custGeom>
              <a:avLst/>
              <a:gdLst/>
              <a:ahLst/>
              <a:cxnLst/>
              <a:rect l="l" t="t" r="r" b="b"/>
              <a:pathLst>
                <a:path w="389889" h="54610">
                  <a:moveTo>
                    <a:pt x="0" y="54356"/>
                  </a:moveTo>
                  <a:lnTo>
                    <a:pt x="345821" y="5969"/>
                  </a:lnTo>
                  <a:lnTo>
                    <a:pt x="389381" y="0"/>
                  </a:lnTo>
                </a:path>
              </a:pathLst>
            </a:custGeom>
            <a:ln w="6350">
              <a:solidFill>
                <a:srgbClr val="68B013"/>
              </a:solidFill>
            </a:ln>
          </p:spPr>
          <p:txBody>
            <a:bodyPr wrap="square" lIns="0" tIns="0" rIns="0" bIns="0" rtlCol="0"/>
            <a:lstStyle/>
            <a:p>
              <a:endParaRPr/>
            </a:p>
          </p:txBody>
        </p:sp>
        <p:sp>
          <p:nvSpPr>
            <p:cNvPr id="1484" name="object 1484"/>
            <p:cNvSpPr/>
            <p:nvPr/>
          </p:nvSpPr>
          <p:spPr>
            <a:xfrm>
              <a:off x="6977476" y="1562354"/>
              <a:ext cx="486409" cy="334645"/>
            </a:xfrm>
            <a:custGeom>
              <a:avLst/>
              <a:gdLst/>
              <a:ahLst/>
              <a:cxnLst/>
              <a:rect l="l" t="t" r="r" b="b"/>
              <a:pathLst>
                <a:path w="486410" h="334644">
                  <a:moveTo>
                    <a:pt x="486409" y="334391"/>
                  </a:moveTo>
                  <a:lnTo>
                    <a:pt x="447928" y="307848"/>
                  </a:lnTo>
                  <a:lnTo>
                    <a:pt x="0" y="0"/>
                  </a:lnTo>
                </a:path>
              </a:pathLst>
            </a:custGeom>
            <a:solidFill>
              <a:srgbClr val="68B013"/>
            </a:solidFill>
            <a:ln w="6350">
              <a:solidFill>
                <a:srgbClr val="68B013"/>
              </a:solidFill>
            </a:ln>
          </p:spPr>
          <p:txBody>
            <a:bodyPr wrap="square" lIns="0" tIns="0" rIns="0" bIns="0" rtlCol="0"/>
            <a:lstStyle/>
            <a:p>
              <a:endParaRPr/>
            </a:p>
          </p:txBody>
        </p:sp>
        <p:sp>
          <p:nvSpPr>
            <p:cNvPr id="1485" name="object 1485"/>
            <p:cNvSpPr/>
            <p:nvPr/>
          </p:nvSpPr>
          <p:spPr>
            <a:xfrm>
              <a:off x="8156035" y="2246630"/>
              <a:ext cx="222250" cy="349885"/>
            </a:xfrm>
            <a:custGeom>
              <a:avLst/>
              <a:gdLst/>
              <a:ahLst/>
              <a:cxnLst/>
              <a:rect l="l" t="t" r="r" b="b"/>
              <a:pathLst>
                <a:path w="222250" h="349885">
                  <a:moveTo>
                    <a:pt x="222250" y="0"/>
                  </a:moveTo>
                  <a:lnTo>
                    <a:pt x="0" y="349885"/>
                  </a:lnTo>
                </a:path>
              </a:pathLst>
            </a:custGeom>
            <a:ln w="6350">
              <a:solidFill>
                <a:srgbClr val="68B013"/>
              </a:solidFill>
            </a:ln>
          </p:spPr>
          <p:txBody>
            <a:bodyPr wrap="square" lIns="0" tIns="0" rIns="0" bIns="0" rtlCol="0"/>
            <a:lstStyle/>
            <a:p>
              <a:endParaRPr/>
            </a:p>
          </p:txBody>
        </p:sp>
        <p:sp>
          <p:nvSpPr>
            <p:cNvPr id="1486" name="object 1486"/>
            <p:cNvSpPr/>
            <p:nvPr/>
          </p:nvSpPr>
          <p:spPr>
            <a:xfrm>
              <a:off x="7629874" y="3428491"/>
              <a:ext cx="569595" cy="243840"/>
            </a:xfrm>
            <a:custGeom>
              <a:avLst/>
              <a:gdLst/>
              <a:ahLst/>
              <a:cxnLst/>
              <a:rect l="l" t="t" r="r" b="b"/>
              <a:pathLst>
                <a:path w="569595" h="243839">
                  <a:moveTo>
                    <a:pt x="0" y="243586"/>
                  </a:moveTo>
                  <a:lnTo>
                    <a:pt x="569467" y="0"/>
                  </a:lnTo>
                </a:path>
              </a:pathLst>
            </a:custGeom>
            <a:ln w="6349">
              <a:solidFill>
                <a:srgbClr val="68B013"/>
              </a:solidFill>
            </a:ln>
          </p:spPr>
          <p:txBody>
            <a:bodyPr wrap="square" lIns="0" tIns="0" rIns="0" bIns="0" rtlCol="0"/>
            <a:lstStyle/>
            <a:p>
              <a:endParaRPr/>
            </a:p>
          </p:txBody>
        </p:sp>
        <p:sp>
          <p:nvSpPr>
            <p:cNvPr id="1487" name="object 1487"/>
            <p:cNvSpPr/>
            <p:nvPr/>
          </p:nvSpPr>
          <p:spPr>
            <a:xfrm>
              <a:off x="7190327" y="3121279"/>
              <a:ext cx="589280" cy="162560"/>
            </a:xfrm>
            <a:custGeom>
              <a:avLst/>
              <a:gdLst/>
              <a:ahLst/>
              <a:cxnLst/>
              <a:rect l="l" t="t" r="r" b="b"/>
              <a:pathLst>
                <a:path w="589279" h="162560">
                  <a:moveTo>
                    <a:pt x="0" y="162051"/>
                  </a:moveTo>
                  <a:lnTo>
                    <a:pt x="589279" y="0"/>
                  </a:lnTo>
                </a:path>
              </a:pathLst>
            </a:custGeom>
            <a:ln w="6350">
              <a:solidFill>
                <a:srgbClr val="68B013"/>
              </a:solidFill>
            </a:ln>
          </p:spPr>
          <p:txBody>
            <a:bodyPr wrap="square" lIns="0" tIns="0" rIns="0" bIns="0" rtlCol="0"/>
            <a:lstStyle/>
            <a:p>
              <a:endParaRPr/>
            </a:p>
          </p:txBody>
        </p:sp>
        <p:sp>
          <p:nvSpPr>
            <p:cNvPr id="1488" name="object 1488"/>
            <p:cNvSpPr/>
            <p:nvPr/>
          </p:nvSpPr>
          <p:spPr>
            <a:xfrm>
              <a:off x="9010746" y="3109723"/>
              <a:ext cx="231775" cy="135255"/>
            </a:xfrm>
            <a:custGeom>
              <a:avLst/>
              <a:gdLst/>
              <a:ahLst/>
              <a:cxnLst/>
              <a:rect l="l" t="t" r="r" b="b"/>
              <a:pathLst>
                <a:path w="231775" h="135255">
                  <a:moveTo>
                    <a:pt x="231520" y="0"/>
                  </a:moveTo>
                  <a:lnTo>
                    <a:pt x="0" y="134747"/>
                  </a:lnTo>
                </a:path>
              </a:pathLst>
            </a:custGeom>
            <a:ln w="6350">
              <a:solidFill>
                <a:srgbClr val="68B013"/>
              </a:solidFill>
            </a:ln>
          </p:spPr>
          <p:txBody>
            <a:bodyPr wrap="square" lIns="0" tIns="0" rIns="0" bIns="0" rtlCol="0"/>
            <a:lstStyle/>
            <a:p>
              <a:endParaRPr/>
            </a:p>
          </p:txBody>
        </p:sp>
        <p:sp>
          <p:nvSpPr>
            <p:cNvPr id="1489" name="object 1489"/>
            <p:cNvSpPr/>
            <p:nvPr/>
          </p:nvSpPr>
          <p:spPr>
            <a:xfrm>
              <a:off x="8582883" y="2538223"/>
              <a:ext cx="600075" cy="151765"/>
            </a:xfrm>
            <a:custGeom>
              <a:avLst/>
              <a:gdLst/>
              <a:ahLst/>
              <a:cxnLst/>
              <a:rect l="l" t="t" r="r" b="b"/>
              <a:pathLst>
                <a:path w="600075" h="151764">
                  <a:moveTo>
                    <a:pt x="599821" y="0"/>
                  </a:moveTo>
                  <a:lnTo>
                    <a:pt x="0" y="151511"/>
                  </a:lnTo>
                </a:path>
              </a:pathLst>
            </a:custGeom>
            <a:ln w="6350">
              <a:solidFill>
                <a:srgbClr val="68B013"/>
              </a:solidFill>
            </a:ln>
          </p:spPr>
          <p:txBody>
            <a:bodyPr wrap="square" lIns="0" tIns="0" rIns="0" bIns="0" rtlCol="0"/>
            <a:lstStyle/>
            <a:p>
              <a:endParaRPr/>
            </a:p>
          </p:txBody>
        </p:sp>
        <p:sp>
          <p:nvSpPr>
            <p:cNvPr id="1490" name="object 1490"/>
            <p:cNvSpPr/>
            <p:nvPr/>
          </p:nvSpPr>
          <p:spPr>
            <a:xfrm>
              <a:off x="8026241" y="2853055"/>
              <a:ext cx="335915" cy="123189"/>
            </a:xfrm>
            <a:custGeom>
              <a:avLst/>
              <a:gdLst/>
              <a:ahLst/>
              <a:cxnLst/>
              <a:rect l="l" t="t" r="r" b="b"/>
              <a:pathLst>
                <a:path w="335915" h="123189">
                  <a:moveTo>
                    <a:pt x="335661" y="123190"/>
                  </a:moveTo>
                  <a:lnTo>
                    <a:pt x="0" y="0"/>
                  </a:lnTo>
                </a:path>
              </a:pathLst>
            </a:custGeom>
            <a:ln w="6349">
              <a:solidFill>
                <a:srgbClr val="68B013"/>
              </a:solidFill>
            </a:ln>
          </p:spPr>
          <p:txBody>
            <a:bodyPr wrap="square" lIns="0" tIns="0" rIns="0" bIns="0" rtlCol="0"/>
            <a:lstStyle/>
            <a:p>
              <a:endParaRPr/>
            </a:p>
          </p:txBody>
        </p:sp>
        <p:sp>
          <p:nvSpPr>
            <p:cNvPr id="1491" name="object 1491"/>
            <p:cNvSpPr txBox="1"/>
            <p:nvPr/>
          </p:nvSpPr>
          <p:spPr>
            <a:xfrm>
              <a:off x="6512021" y="1288542"/>
              <a:ext cx="657225" cy="282770"/>
            </a:xfrm>
            <a:prstGeom prst="rect">
              <a:avLst/>
            </a:prstGeom>
          </p:spPr>
          <p:txBody>
            <a:bodyPr vert="horz" wrap="square" lIns="0" tIns="13335" rIns="0" bIns="0" rtlCol="0">
              <a:spAutoFit/>
            </a:bodyPr>
            <a:lstStyle/>
            <a:p>
              <a:pPr marL="57150">
                <a:lnSpc>
                  <a:spcPts val="919"/>
                </a:lnSpc>
                <a:spcBef>
                  <a:spcPts val="105"/>
                </a:spcBef>
              </a:pPr>
              <a:r>
                <a:rPr sz="700" b="1" spc="-5" dirty="0">
                  <a:solidFill>
                    <a:srgbClr val="002264"/>
                  </a:solidFill>
                  <a:latin typeface="+mj-lt"/>
                  <a:cs typeface="Calibri"/>
                </a:rPr>
                <a:t>AEROPUERTO</a:t>
              </a:r>
              <a:endParaRPr sz="700" dirty="0">
                <a:solidFill>
                  <a:srgbClr val="002264"/>
                </a:solidFill>
                <a:latin typeface="+mj-lt"/>
                <a:cs typeface="Calibri"/>
              </a:endParaRPr>
            </a:p>
            <a:p>
              <a:pPr marL="12700">
                <a:lnSpc>
                  <a:spcPts val="1160"/>
                </a:lnSpc>
              </a:pPr>
              <a:r>
                <a:rPr sz="900" b="1" spc="-5" dirty="0">
                  <a:solidFill>
                    <a:srgbClr val="002264"/>
                  </a:solidFill>
                  <a:latin typeface="+mj-lt"/>
                  <a:cs typeface="Calibri"/>
                </a:rPr>
                <a:t>DE</a:t>
              </a:r>
              <a:r>
                <a:rPr sz="900" b="1" spc="-120" dirty="0">
                  <a:solidFill>
                    <a:srgbClr val="002264"/>
                  </a:solidFill>
                  <a:latin typeface="+mj-lt"/>
                  <a:cs typeface="Calibri"/>
                </a:rPr>
                <a:t> </a:t>
              </a:r>
              <a:r>
                <a:rPr sz="900" b="1" spc="-5" dirty="0">
                  <a:solidFill>
                    <a:srgbClr val="002264"/>
                  </a:solidFill>
                  <a:latin typeface="+mj-lt"/>
                  <a:cs typeface="Calibri"/>
                </a:rPr>
                <a:t>TUMBES</a:t>
              </a:r>
              <a:endParaRPr sz="900" dirty="0">
                <a:solidFill>
                  <a:srgbClr val="002264"/>
                </a:solidFill>
                <a:latin typeface="+mj-lt"/>
                <a:cs typeface="Calibri"/>
              </a:endParaRPr>
            </a:p>
          </p:txBody>
        </p:sp>
        <p:sp>
          <p:nvSpPr>
            <p:cNvPr id="1492" name="object 1492"/>
            <p:cNvSpPr txBox="1"/>
            <p:nvPr/>
          </p:nvSpPr>
          <p:spPr>
            <a:xfrm>
              <a:off x="6512020" y="1756411"/>
              <a:ext cx="646430" cy="282770"/>
            </a:xfrm>
            <a:prstGeom prst="rect">
              <a:avLst/>
            </a:prstGeom>
          </p:spPr>
          <p:txBody>
            <a:bodyPr vert="horz" wrap="square" lIns="0" tIns="13335" rIns="0" bIns="0" rtlCol="0">
              <a:spAutoFit/>
            </a:bodyPr>
            <a:lstStyle/>
            <a:p>
              <a:pPr marL="46355">
                <a:lnSpc>
                  <a:spcPts val="919"/>
                </a:lnSpc>
                <a:spcBef>
                  <a:spcPts val="105"/>
                </a:spcBef>
              </a:pPr>
              <a:r>
                <a:rPr sz="700" b="1" spc="-5" dirty="0">
                  <a:solidFill>
                    <a:srgbClr val="002264"/>
                  </a:solidFill>
                  <a:latin typeface="+mj-lt"/>
                  <a:cs typeface="Calibri"/>
                </a:rPr>
                <a:t>AEROPUERTO</a:t>
              </a:r>
              <a:endParaRPr sz="700" dirty="0">
                <a:solidFill>
                  <a:srgbClr val="002264"/>
                </a:solidFill>
                <a:latin typeface="+mj-lt"/>
                <a:cs typeface="Calibri"/>
              </a:endParaRPr>
            </a:p>
            <a:p>
              <a:pPr marL="12700">
                <a:lnSpc>
                  <a:spcPts val="1160"/>
                </a:lnSpc>
              </a:pPr>
              <a:r>
                <a:rPr sz="900" b="1" spc="-5" dirty="0">
                  <a:solidFill>
                    <a:srgbClr val="002264"/>
                  </a:solidFill>
                  <a:latin typeface="+mj-lt"/>
                  <a:cs typeface="Calibri"/>
                </a:rPr>
                <a:t>DE</a:t>
              </a:r>
              <a:r>
                <a:rPr sz="900" b="1" spc="-45" dirty="0">
                  <a:solidFill>
                    <a:srgbClr val="002264"/>
                  </a:solidFill>
                  <a:latin typeface="+mj-lt"/>
                  <a:cs typeface="Calibri"/>
                </a:rPr>
                <a:t> </a:t>
              </a:r>
              <a:r>
                <a:rPr sz="900" b="1" spc="-10" dirty="0">
                  <a:solidFill>
                    <a:srgbClr val="002264"/>
                  </a:solidFill>
                  <a:latin typeface="+mj-lt"/>
                  <a:cs typeface="Calibri"/>
                </a:rPr>
                <a:t>TALARA</a:t>
              </a:r>
              <a:endParaRPr sz="900" dirty="0">
                <a:solidFill>
                  <a:srgbClr val="002264"/>
                </a:solidFill>
                <a:latin typeface="+mj-lt"/>
                <a:cs typeface="Calibri"/>
              </a:endParaRPr>
            </a:p>
          </p:txBody>
        </p:sp>
        <p:sp>
          <p:nvSpPr>
            <p:cNvPr id="1493" name="object 1493"/>
            <p:cNvSpPr txBox="1"/>
            <p:nvPr/>
          </p:nvSpPr>
          <p:spPr>
            <a:xfrm>
              <a:off x="6512021" y="2223007"/>
              <a:ext cx="612775" cy="121187"/>
            </a:xfrm>
            <a:prstGeom prst="rect">
              <a:avLst/>
            </a:prstGeom>
          </p:spPr>
          <p:txBody>
            <a:bodyPr vert="horz" wrap="square" lIns="0" tIns="13335" rIns="0" bIns="0" rtlCol="0">
              <a:spAutoFit/>
            </a:bodyPr>
            <a:lstStyle/>
            <a:p>
              <a:pPr marL="12700">
                <a:spcBef>
                  <a:spcPts val="105"/>
                </a:spcBef>
              </a:pPr>
              <a:r>
                <a:rPr sz="700" b="1" spc="-5" dirty="0">
                  <a:solidFill>
                    <a:srgbClr val="002264"/>
                  </a:solidFill>
                  <a:latin typeface="+mj-lt"/>
                  <a:cs typeface="Calibri"/>
                </a:rPr>
                <a:t>AEROPUERTO</a:t>
              </a:r>
              <a:endParaRPr sz="700">
                <a:solidFill>
                  <a:srgbClr val="002264"/>
                </a:solidFill>
                <a:latin typeface="+mj-lt"/>
                <a:cs typeface="Calibri"/>
              </a:endParaRPr>
            </a:p>
          </p:txBody>
        </p:sp>
        <p:sp>
          <p:nvSpPr>
            <p:cNvPr id="1494" name="object 1494"/>
            <p:cNvSpPr txBox="1"/>
            <p:nvPr/>
          </p:nvSpPr>
          <p:spPr>
            <a:xfrm>
              <a:off x="6523577" y="2338198"/>
              <a:ext cx="524510" cy="150682"/>
            </a:xfrm>
            <a:prstGeom prst="rect">
              <a:avLst/>
            </a:prstGeom>
          </p:spPr>
          <p:txBody>
            <a:bodyPr vert="horz" wrap="square" lIns="0" tIns="12065" rIns="0" bIns="0" rtlCol="0">
              <a:spAutoFit/>
            </a:bodyPr>
            <a:lstStyle/>
            <a:p>
              <a:pPr marL="12700">
                <a:spcBef>
                  <a:spcPts val="95"/>
                </a:spcBef>
              </a:pPr>
              <a:r>
                <a:rPr sz="900" b="1" spc="-5" dirty="0">
                  <a:solidFill>
                    <a:srgbClr val="002264"/>
                  </a:solidFill>
                  <a:latin typeface="+mj-lt"/>
                  <a:cs typeface="Calibri"/>
                </a:rPr>
                <a:t>DE</a:t>
              </a:r>
              <a:r>
                <a:rPr sz="900" b="1" spc="-85" dirty="0">
                  <a:solidFill>
                    <a:srgbClr val="002264"/>
                  </a:solidFill>
                  <a:latin typeface="+mj-lt"/>
                  <a:cs typeface="Calibri"/>
                </a:rPr>
                <a:t> </a:t>
              </a:r>
              <a:r>
                <a:rPr sz="900" b="1" spc="-5" dirty="0">
                  <a:solidFill>
                    <a:srgbClr val="002264"/>
                  </a:solidFill>
                  <a:latin typeface="+mj-lt"/>
                  <a:cs typeface="Calibri"/>
                </a:rPr>
                <a:t>PIURA</a:t>
              </a:r>
              <a:endParaRPr sz="900">
                <a:solidFill>
                  <a:srgbClr val="002264"/>
                </a:solidFill>
                <a:latin typeface="+mj-lt"/>
                <a:cs typeface="Calibri"/>
              </a:endParaRPr>
            </a:p>
          </p:txBody>
        </p:sp>
        <p:sp>
          <p:nvSpPr>
            <p:cNvPr id="1495" name="object 1495"/>
            <p:cNvSpPr txBox="1"/>
            <p:nvPr/>
          </p:nvSpPr>
          <p:spPr>
            <a:xfrm>
              <a:off x="8123256" y="2024887"/>
              <a:ext cx="580074" cy="121187"/>
            </a:xfrm>
            <a:prstGeom prst="rect">
              <a:avLst/>
            </a:prstGeom>
          </p:spPr>
          <p:txBody>
            <a:bodyPr vert="horz" wrap="square" lIns="0" tIns="13335" rIns="0" bIns="0" rtlCol="0">
              <a:spAutoFit/>
            </a:bodyPr>
            <a:lstStyle/>
            <a:p>
              <a:pPr marL="12700">
                <a:spcBef>
                  <a:spcPts val="105"/>
                </a:spcBef>
              </a:pPr>
              <a:r>
                <a:rPr sz="700" b="1" spc="-5" dirty="0">
                  <a:solidFill>
                    <a:srgbClr val="002264"/>
                  </a:solidFill>
                  <a:latin typeface="+mj-lt"/>
                  <a:cs typeface="Calibri"/>
                </a:rPr>
                <a:t>AEROPUERTO</a:t>
              </a:r>
            </a:p>
          </p:txBody>
        </p:sp>
        <p:sp>
          <p:nvSpPr>
            <p:cNvPr id="1496" name="object 1496"/>
            <p:cNvSpPr txBox="1"/>
            <p:nvPr/>
          </p:nvSpPr>
          <p:spPr>
            <a:xfrm>
              <a:off x="8142829" y="2100588"/>
              <a:ext cx="1099057" cy="150682"/>
            </a:xfrm>
            <a:prstGeom prst="rect">
              <a:avLst/>
            </a:prstGeom>
          </p:spPr>
          <p:txBody>
            <a:bodyPr vert="horz" wrap="square" lIns="0" tIns="12065" rIns="0" bIns="0" rtlCol="0">
              <a:spAutoFit/>
            </a:bodyPr>
            <a:lstStyle/>
            <a:p>
              <a:pPr marL="12700">
                <a:spcBef>
                  <a:spcPts val="95"/>
                </a:spcBef>
              </a:pPr>
              <a:r>
                <a:rPr sz="900" b="1" spc="-5" dirty="0" smtClean="0">
                  <a:solidFill>
                    <a:srgbClr val="002264"/>
                  </a:solidFill>
                  <a:latin typeface="+mj-lt"/>
                  <a:cs typeface="Calibri"/>
                </a:rPr>
                <a:t>DE</a:t>
              </a:r>
              <a:r>
                <a:rPr lang="es-PE" sz="900" b="1" spc="-60" dirty="0">
                  <a:solidFill>
                    <a:srgbClr val="002264"/>
                  </a:solidFill>
                  <a:latin typeface="+mj-lt"/>
                  <a:cs typeface="Calibri"/>
                </a:rPr>
                <a:t> </a:t>
              </a:r>
              <a:r>
                <a:rPr sz="900" b="1" spc="-10" dirty="0" smtClean="0">
                  <a:solidFill>
                    <a:srgbClr val="002264"/>
                  </a:solidFill>
                  <a:latin typeface="+mj-lt"/>
                  <a:cs typeface="Calibri"/>
                </a:rPr>
                <a:t>CHACHAPOYAS</a:t>
              </a:r>
              <a:endParaRPr sz="900" dirty="0">
                <a:solidFill>
                  <a:srgbClr val="002264"/>
                </a:solidFill>
                <a:latin typeface="+mj-lt"/>
                <a:cs typeface="Calibri"/>
              </a:endParaRPr>
            </a:p>
          </p:txBody>
        </p:sp>
        <p:sp>
          <p:nvSpPr>
            <p:cNvPr id="1497" name="object 1497"/>
            <p:cNvSpPr txBox="1"/>
            <p:nvPr/>
          </p:nvSpPr>
          <p:spPr>
            <a:xfrm>
              <a:off x="6512020" y="2692146"/>
              <a:ext cx="721360" cy="266996"/>
            </a:xfrm>
            <a:prstGeom prst="rect">
              <a:avLst/>
            </a:prstGeom>
          </p:spPr>
          <p:txBody>
            <a:bodyPr vert="horz" wrap="square" lIns="0" tIns="13335" rIns="0" bIns="0" rtlCol="0">
              <a:spAutoFit/>
            </a:bodyPr>
            <a:lstStyle/>
            <a:p>
              <a:pPr marL="102235">
                <a:lnSpc>
                  <a:spcPts val="919"/>
                </a:lnSpc>
                <a:spcBef>
                  <a:spcPts val="105"/>
                </a:spcBef>
              </a:pPr>
              <a:r>
                <a:rPr sz="600" b="1" spc="-5" dirty="0">
                  <a:solidFill>
                    <a:srgbClr val="002264"/>
                  </a:solidFill>
                  <a:latin typeface="+mj-lt"/>
                  <a:cs typeface="Calibri"/>
                </a:rPr>
                <a:t>AEROPUERTO</a:t>
              </a:r>
              <a:endParaRPr sz="600" dirty="0">
                <a:solidFill>
                  <a:srgbClr val="002264"/>
                </a:solidFill>
                <a:latin typeface="+mj-lt"/>
                <a:cs typeface="Calibri"/>
              </a:endParaRPr>
            </a:p>
            <a:p>
              <a:pPr marL="12700">
                <a:lnSpc>
                  <a:spcPts val="1160"/>
                </a:lnSpc>
              </a:pPr>
              <a:r>
                <a:rPr sz="800" b="1" spc="-5" dirty="0">
                  <a:solidFill>
                    <a:srgbClr val="002264"/>
                  </a:solidFill>
                  <a:latin typeface="+mj-lt"/>
                  <a:cs typeface="Calibri"/>
                </a:rPr>
                <a:t>DE</a:t>
              </a:r>
              <a:r>
                <a:rPr sz="800" b="1" spc="-120" dirty="0">
                  <a:solidFill>
                    <a:srgbClr val="002264"/>
                  </a:solidFill>
                  <a:latin typeface="+mj-lt"/>
                  <a:cs typeface="Calibri"/>
                </a:rPr>
                <a:t> </a:t>
              </a:r>
              <a:r>
                <a:rPr sz="800" b="1" spc="-5" dirty="0">
                  <a:solidFill>
                    <a:srgbClr val="002264"/>
                  </a:solidFill>
                  <a:latin typeface="+mj-lt"/>
                  <a:cs typeface="Calibri"/>
                </a:rPr>
                <a:t>CHICLAYO</a:t>
              </a:r>
              <a:endParaRPr sz="800" dirty="0">
                <a:solidFill>
                  <a:srgbClr val="002264"/>
                </a:solidFill>
                <a:latin typeface="+mj-lt"/>
                <a:cs typeface="Calibri"/>
              </a:endParaRPr>
            </a:p>
          </p:txBody>
        </p:sp>
        <p:sp>
          <p:nvSpPr>
            <p:cNvPr id="1498" name="object 1498"/>
            <p:cNvSpPr txBox="1"/>
            <p:nvPr/>
          </p:nvSpPr>
          <p:spPr>
            <a:xfrm>
              <a:off x="6512020" y="3160014"/>
              <a:ext cx="690880" cy="282770"/>
            </a:xfrm>
            <a:prstGeom prst="rect">
              <a:avLst/>
            </a:prstGeom>
          </p:spPr>
          <p:txBody>
            <a:bodyPr vert="horz" wrap="square" lIns="0" tIns="13335" rIns="0" bIns="0" rtlCol="0">
              <a:spAutoFit/>
            </a:bodyPr>
            <a:lstStyle/>
            <a:p>
              <a:pPr marL="90805">
                <a:lnSpc>
                  <a:spcPts val="930"/>
                </a:lnSpc>
                <a:spcBef>
                  <a:spcPts val="105"/>
                </a:spcBef>
              </a:pPr>
              <a:r>
                <a:rPr sz="700" b="1" spc="-5" dirty="0">
                  <a:solidFill>
                    <a:srgbClr val="002264"/>
                  </a:solidFill>
                  <a:latin typeface="+mj-lt"/>
                  <a:cs typeface="Calibri"/>
                </a:rPr>
                <a:t>AEROPUERTO</a:t>
              </a:r>
              <a:endParaRPr sz="700">
                <a:solidFill>
                  <a:srgbClr val="002264"/>
                </a:solidFill>
                <a:latin typeface="+mj-lt"/>
                <a:cs typeface="Calibri"/>
              </a:endParaRPr>
            </a:p>
            <a:p>
              <a:pPr marL="12700">
                <a:lnSpc>
                  <a:spcPts val="1170"/>
                </a:lnSpc>
              </a:pPr>
              <a:r>
                <a:rPr sz="900" b="1" spc="-5" dirty="0">
                  <a:solidFill>
                    <a:srgbClr val="002264"/>
                  </a:solidFill>
                  <a:latin typeface="+mj-lt"/>
                  <a:cs typeface="Calibri"/>
                </a:rPr>
                <a:t>DE</a:t>
              </a:r>
              <a:r>
                <a:rPr sz="900" b="1" spc="-85" dirty="0">
                  <a:solidFill>
                    <a:srgbClr val="002264"/>
                  </a:solidFill>
                  <a:latin typeface="+mj-lt"/>
                  <a:cs typeface="Calibri"/>
                </a:rPr>
                <a:t> </a:t>
              </a:r>
              <a:r>
                <a:rPr sz="900" b="1" spc="-10" dirty="0">
                  <a:solidFill>
                    <a:srgbClr val="002264"/>
                  </a:solidFill>
                  <a:latin typeface="+mj-lt"/>
                  <a:cs typeface="Calibri"/>
                </a:rPr>
                <a:t>TRUJILLO</a:t>
              </a:r>
              <a:endParaRPr sz="900">
                <a:solidFill>
                  <a:srgbClr val="002264"/>
                </a:solidFill>
                <a:latin typeface="+mj-lt"/>
                <a:cs typeface="Calibri"/>
              </a:endParaRPr>
            </a:p>
          </p:txBody>
        </p:sp>
        <p:sp>
          <p:nvSpPr>
            <p:cNvPr id="1499" name="object 1499"/>
            <p:cNvSpPr txBox="1"/>
            <p:nvPr/>
          </p:nvSpPr>
          <p:spPr>
            <a:xfrm>
              <a:off x="8252047" y="2895727"/>
              <a:ext cx="855980" cy="266996"/>
            </a:xfrm>
            <a:prstGeom prst="rect">
              <a:avLst/>
            </a:prstGeom>
          </p:spPr>
          <p:txBody>
            <a:bodyPr vert="horz" wrap="square" lIns="0" tIns="13335" rIns="0" bIns="0" rtlCol="0">
              <a:spAutoFit/>
            </a:bodyPr>
            <a:lstStyle/>
            <a:p>
              <a:pPr marL="171450">
                <a:lnSpc>
                  <a:spcPts val="919"/>
                </a:lnSpc>
                <a:spcBef>
                  <a:spcPts val="105"/>
                </a:spcBef>
              </a:pPr>
              <a:r>
                <a:rPr sz="600" b="1" spc="-5" dirty="0">
                  <a:solidFill>
                    <a:srgbClr val="002264"/>
                  </a:solidFill>
                  <a:latin typeface="+mj-lt"/>
                  <a:cs typeface="Calibri"/>
                </a:rPr>
                <a:t>AEROPUERTO</a:t>
              </a:r>
              <a:endParaRPr sz="600" dirty="0">
                <a:solidFill>
                  <a:srgbClr val="002264"/>
                </a:solidFill>
                <a:latin typeface="+mj-lt"/>
                <a:cs typeface="Calibri"/>
              </a:endParaRPr>
            </a:p>
            <a:p>
              <a:pPr marL="12700">
                <a:lnSpc>
                  <a:spcPts val="1160"/>
                </a:lnSpc>
              </a:pPr>
              <a:r>
                <a:rPr sz="800" b="1" spc="-5" dirty="0">
                  <a:solidFill>
                    <a:srgbClr val="002264"/>
                  </a:solidFill>
                  <a:latin typeface="+mj-lt"/>
                  <a:cs typeface="Calibri"/>
                </a:rPr>
                <a:t>DE</a:t>
              </a:r>
              <a:r>
                <a:rPr sz="800" b="1" spc="-65" dirty="0">
                  <a:solidFill>
                    <a:srgbClr val="002264"/>
                  </a:solidFill>
                  <a:latin typeface="+mj-lt"/>
                  <a:cs typeface="Calibri"/>
                </a:rPr>
                <a:t> </a:t>
              </a:r>
              <a:r>
                <a:rPr sz="800" b="1" spc="-10" dirty="0">
                  <a:solidFill>
                    <a:srgbClr val="002264"/>
                  </a:solidFill>
                  <a:latin typeface="+mj-lt"/>
                  <a:cs typeface="Calibri"/>
                </a:rPr>
                <a:t>CAJAMARCA</a:t>
              </a:r>
              <a:endParaRPr sz="800" dirty="0">
                <a:solidFill>
                  <a:srgbClr val="002264"/>
                </a:solidFill>
                <a:latin typeface="+mj-lt"/>
                <a:cs typeface="Calibri"/>
              </a:endParaRPr>
            </a:p>
          </p:txBody>
        </p:sp>
        <p:sp>
          <p:nvSpPr>
            <p:cNvPr id="1500" name="object 1500"/>
            <p:cNvSpPr txBox="1"/>
            <p:nvPr/>
          </p:nvSpPr>
          <p:spPr>
            <a:xfrm>
              <a:off x="7016083" y="3551683"/>
              <a:ext cx="657860" cy="282770"/>
            </a:xfrm>
            <a:prstGeom prst="rect">
              <a:avLst/>
            </a:prstGeom>
          </p:spPr>
          <p:txBody>
            <a:bodyPr vert="horz" wrap="square" lIns="0" tIns="13335" rIns="0" bIns="0" rtlCol="0">
              <a:spAutoFit/>
            </a:bodyPr>
            <a:lstStyle/>
            <a:p>
              <a:pPr marL="57785">
                <a:lnSpc>
                  <a:spcPts val="925"/>
                </a:lnSpc>
                <a:spcBef>
                  <a:spcPts val="105"/>
                </a:spcBef>
              </a:pPr>
              <a:r>
                <a:rPr sz="700" b="1" spc="-5" dirty="0">
                  <a:solidFill>
                    <a:srgbClr val="002264"/>
                  </a:solidFill>
                  <a:latin typeface="+mj-lt"/>
                  <a:cs typeface="Calibri"/>
                </a:rPr>
                <a:t>AEROPUERTO</a:t>
              </a:r>
              <a:endParaRPr sz="700">
                <a:solidFill>
                  <a:srgbClr val="002264"/>
                </a:solidFill>
                <a:latin typeface="+mj-lt"/>
                <a:cs typeface="Calibri"/>
              </a:endParaRPr>
            </a:p>
            <a:p>
              <a:pPr marL="12700">
                <a:lnSpc>
                  <a:spcPts val="1165"/>
                </a:lnSpc>
              </a:pPr>
              <a:r>
                <a:rPr sz="900" b="1" spc="-5" dirty="0">
                  <a:solidFill>
                    <a:srgbClr val="002264"/>
                  </a:solidFill>
                  <a:latin typeface="+mj-lt"/>
                  <a:cs typeface="Calibri"/>
                </a:rPr>
                <a:t>DE</a:t>
              </a:r>
              <a:r>
                <a:rPr sz="900" b="1" spc="-100" dirty="0">
                  <a:solidFill>
                    <a:srgbClr val="002264"/>
                  </a:solidFill>
                  <a:latin typeface="+mj-lt"/>
                  <a:cs typeface="Calibri"/>
                </a:rPr>
                <a:t> </a:t>
              </a:r>
              <a:r>
                <a:rPr sz="900" b="1" spc="-10" dirty="0">
                  <a:solidFill>
                    <a:srgbClr val="002264"/>
                  </a:solidFill>
                  <a:latin typeface="+mj-lt"/>
                  <a:cs typeface="Calibri"/>
                </a:rPr>
                <a:t>ANCASH</a:t>
              </a:r>
              <a:endParaRPr sz="900">
                <a:solidFill>
                  <a:srgbClr val="002264"/>
                </a:solidFill>
                <a:latin typeface="+mj-lt"/>
                <a:cs typeface="Calibri"/>
              </a:endParaRPr>
            </a:p>
          </p:txBody>
        </p:sp>
        <p:sp>
          <p:nvSpPr>
            <p:cNvPr id="1501" name="object 1501"/>
            <p:cNvSpPr txBox="1"/>
            <p:nvPr/>
          </p:nvSpPr>
          <p:spPr>
            <a:xfrm>
              <a:off x="9163146" y="2436623"/>
              <a:ext cx="1232535" cy="834203"/>
            </a:xfrm>
            <a:prstGeom prst="rect">
              <a:avLst/>
            </a:prstGeom>
          </p:spPr>
          <p:txBody>
            <a:bodyPr vert="horz" wrap="square" lIns="0" tIns="13335" rIns="0" bIns="0" rtlCol="0">
              <a:spAutoFit/>
            </a:bodyPr>
            <a:lstStyle/>
            <a:p>
              <a:pPr marL="123189">
                <a:lnSpc>
                  <a:spcPts val="915"/>
                </a:lnSpc>
                <a:spcBef>
                  <a:spcPts val="105"/>
                </a:spcBef>
              </a:pPr>
              <a:r>
                <a:rPr sz="700" b="1" spc="-5" dirty="0">
                  <a:solidFill>
                    <a:srgbClr val="002264"/>
                  </a:solidFill>
                  <a:latin typeface="+mj-lt"/>
                  <a:cs typeface="Calibri"/>
                </a:rPr>
                <a:t>AEROPUERTO</a:t>
              </a:r>
              <a:endParaRPr sz="700" dirty="0">
                <a:solidFill>
                  <a:srgbClr val="002264"/>
                </a:solidFill>
                <a:latin typeface="+mj-lt"/>
                <a:cs typeface="Calibri"/>
              </a:endParaRPr>
            </a:p>
            <a:p>
              <a:pPr marL="12700">
                <a:lnSpc>
                  <a:spcPts val="1019"/>
                </a:lnSpc>
              </a:pPr>
              <a:r>
                <a:rPr sz="900" b="1" spc="-5" dirty="0">
                  <a:solidFill>
                    <a:srgbClr val="002264"/>
                  </a:solidFill>
                  <a:latin typeface="+mj-lt"/>
                  <a:cs typeface="Calibri"/>
                </a:rPr>
                <a:t>DE</a:t>
              </a:r>
              <a:r>
                <a:rPr sz="900" b="1" spc="-25" dirty="0">
                  <a:solidFill>
                    <a:srgbClr val="002264"/>
                  </a:solidFill>
                  <a:latin typeface="+mj-lt"/>
                  <a:cs typeface="Calibri"/>
                </a:rPr>
                <a:t> </a:t>
              </a:r>
              <a:r>
                <a:rPr sz="900" b="1" spc="-10" dirty="0">
                  <a:solidFill>
                    <a:srgbClr val="002264"/>
                  </a:solidFill>
                  <a:latin typeface="+mj-lt"/>
                  <a:cs typeface="Calibri"/>
                </a:rPr>
                <a:t>TARAPOTO</a:t>
              </a:r>
              <a:endParaRPr sz="900" dirty="0">
                <a:solidFill>
                  <a:srgbClr val="002264"/>
                </a:solidFill>
                <a:latin typeface="+mj-lt"/>
                <a:cs typeface="Calibri"/>
              </a:endParaRPr>
            </a:p>
            <a:p>
              <a:pPr marL="748030">
                <a:lnSpc>
                  <a:spcPts val="1780"/>
                </a:lnSpc>
              </a:pPr>
              <a:r>
                <a:rPr sz="1400" b="1" i="1" spc="-5" dirty="0">
                  <a:solidFill>
                    <a:srgbClr val="68B013"/>
                  </a:solidFill>
                  <a:latin typeface="+mj-lt"/>
                  <a:cs typeface="Calibri"/>
                </a:rPr>
                <a:t>B</a:t>
              </a:r>
              <a:r>
                <a:rPr sz="1400" b="1" i="1" dirty="0">
                  <a:solidFill>
                    <a:srgbClr val="68B013"/>
                  </a:solidFill>
                  <a:latin typeface="+mj-lt"/>
                  <a:cs typeface="Calibri"/>
                </a:rPr>
                <a:t>r</a:t>
              </a:r>
              <a:r>
                <a:rPr sz="1400" b="1" i="1" spc="-5" dirty="0">
                  <a:solidFill>
                    <a:srgbClr val="68B013"/>
                  </a:solidFill>
                  <a:latin typeface="+mj-lt"/>
                  <a:cs typeface="Calibri"/>
                </a:rPr>
                <a:t>a</a:t>
              </a:r>
              <a:r>
                <a:rPr sz="1400" b="1" i="1" spc="-15" dirty="0">
                  <a:solidFill>
                    <a:srgbClr val="68B013"/>
                  </a:solidFill>
                  <a:latin typeface="+mj-lt"/>
                  <a:cs typeface="Calibri"/>
                </a:rPr>
                <a:t>s</a:t>
              </a:r>
              <a:r>
                <a:rPr sz="1400" b="1" i="1" spc="-5" dirty="0">
                  <a:solidFill>
                    <a:srgbClr val="68B013"/>
                  </a:solidFill>
                  <a:latin typeface="+mj-lt"/>
                  <a:cs typeface="Calibri"/>
                </a:rPr>
                <a:t>il</a:t>
              </a:r>
              <a:endParaRPr sz="1400" b="1" dirty="0">
                <a:solidFill>
                  <a:srgbClr val="68B013"/>
                </a:solidFill>
                <a:latin typeface="+mj-lt"/>
                <a:cs typeface="Calibri"/>
              </a:endParaRPr>
            </a:p>
            <a:p>
              <a:pPr marL="161925">
                <a:lnSpc>
                  <a:spcPts val="919"/>
                </a:lnSpc>
                <a:spcBef>
                  <a:spcPts val="600"/>
                </a:spcBef>
              </a:pPr>
              <a:r>
                <a:rPr sz="700" b="1" spc="-5" dirty="0">
                  <a:solidFill>
                    <a:srgbClr val="002264"/>
                  </a:solidFill>
                  <a:latin typeface="+mj-lt"/>
                  <a:cs typeface="Calibri"/>
                </a:rPr>
                <a:t>AEROPUERTO</a:t>
              </a:r>
              <a:endParaRPr sz="700" dirty="0">
                <a:solidFill>
                  <a:srgbClr val="002264"/>
                </a:solidFill>
                <a:latin typeface="+mj-lt"/>
                <a:cs typeface="Calibri"/>
              </a:endParaRPr>
            </a:p>
            <a:p>
              <a:pPr marL="59055">
                <a:lnSpc>
                  <a:spcPts val="1160"/>
                </a:lnSpc>
              </a:pPr>
              <a:r>
                <a:rPr sz="900" b="1" spc="-5" dirty="0">
                  <a:solidFill>
                    <a:srgbClr val="002264"/>
                  </a:solidFill>
                  <a:latin typeface="+mj-lt"/>
                  <a:cs typeface="Calibri"/>
                </a:rPr>
                <a:t>DE</a:t>
              </a:r>
              <a:r>
                <a:rPr sz="900" b="1" spc="-90" dirty="0">
                  <a:solidFill>
                    <a:srgbClr val="002264"/>
                  </a:solidFill>
                  <a:latin typeface="+mj-lt"/>
                  <a:cs typeface="Calibri"/>
                </a:rPr>
                <a:t> </a:t>
              </a:r>
              <a:r>
                <a:rPr sz="900" b="1" spc="-10" dirty="0">
                  <a:solidFill>
                    <a:srgbClr val="002264"/>
                  </a:solidFill>
                  <a:latin typeface="+mj-lt"/>
                  <a:cs typeface="Calibri"/>
                </a:rPr>
                <a:t>PUCALLPA</a:t>
              </a:r>
              <a:endParaRPr sz="900" dirty="0">
                <a:solidFill>
                  <a:srgbClr val="002264"/>
                </a:solidFill>
                <a:latin typeface="+mj-lt"/>
                <a:cs typeface="Calibri"/>
              </a:endParaRPr>
            </a:p>
          </p:txBody>
        </p:sp>
        <p:sp>
          <p:nvSpPr>
            <p:cNvPr id="1502" name="object 1502"/>
            <p:cNvSpPr txBox="1"/>
            <p:nvPr/>
          </p:nvSpPr>
          <p:spPr>
            <a:xfrm>
              <a:off x="9042750" y="1651255"/>
              <a:ext cx="649605" cy="282770"/>
            </a:xfrm>
            <a:prstGeom prst="rect">
              <a:avLst/>
            </a:prstGeom>
          </p:spPr>
          <p:txBody>
            <a:bodyPr vert="horz" wrap="square" lIns="0" tIns="13335" rIns="0" bIns="0" rtlCol="0">
              <a:spAutoFit/>
            </a:bodyPr>
            <a:lstStyle/>
            <a:p>
              <a:pPr marL="49530">
                <a:lnSpc>
                  <a:spcPts val="930"/>
                </a:lnSpc>
                <a:spcBef>
                  <a:spcPts val="105"/>
                </a:spcBef>
              </a:pPr>
              <a:r>
                <a:rPr sz="700" b="1" spc="-5" dirty="0">
                  <a:solidFill>
                    <a:srgbClr val="002264"/>
                  </a:solidFill>
                  <a:latin typeface="+mj-lt"/>
                  <a:cs typeface="Calibri"/>
                </a:rPr>
                <a:t>AEROPUERTO</a:t>
              </a:r>
              <a:endParaRPr sz="700">
                <a:solidFill>
                  <a:srgbClr val="002264"/>
                </a:solidFill>
                <a:latin typeface="+mj-lt"/>
                <a:cs typeface="Calibri"/>
              </a:endParaRPr>
            </a:p>
            <a:p>
              <a:pPr marL="12700">
                <a:lnSpc>
                  <a:spcPts val="1170"/>
                </a:lnSpc>
              </a:pPr>
              <a:r>
                <a:rPr sz="900" b="1" spc="-5" dirty="0">
                  <a:solidFill>
                    <a:srgbClr val="002264"/>
                  </a:solidFill>
                  <a:latin typeface="+mj-lt"/>
                  <a:cs typeface="Calibri"/>
                </a:rPr>
                <a:t>DE</a:t>
              </a:r>
              <a:r>
                <a:rPr sz="900" b="1" spc="-110" dirty="0">
                  <a:solidFill>
                    <a:srgbClr val="002264"/>
                  </a:solidFill>
                  <a:latin typeface="+mj-lt"/>
                  <a:cs typeface="Calibri"/>
                </a:rPr>
                <a:t> </a:t>
              </a:r>
              <a:r>
                <a:rPr sz="900" b="1" spc="-5" dirty="0">
                  <a:solidFill>
                    <a:srgbClr val="002264"/>
                  </a:solidFill>
                  <a:latin typeface="+mj-lt"/>
                  <a:cs typeface="Calibri"/>
                </a:rPr>
                <a:t>IQUITOS</a:t>
              </a:r>
              <a:endParaRPr sz="900">
                <a:solidFill>
                  <a:srgbClr val="002264"/>
                </a:solidFill>
                <a:latin typeface="+mj-lt"/>
                <a:cs typeface="Calibri"/>
              </a:endParaRPr>
            </a:p>
          </p:txBody>
        </p:sp>
        <p:sp>
          <p:nvSpPr>
            <p:cNvPr id="1505" name="object 1505"/>
            <p:cNvSpPr/>
            <p:nvPr/>
          </p:nvSpPr>
          <p:spPr>
            <a:xfrm>
              <a:off x="7881208" y="4786376"/>
              <a:ext cx="714375" cy="243840"/>
            </a:xfrm>
            <a:custGeom>
              <a:avLst/>
              <a:gdLst/>
              <a:ahLst/>
              <a:cxnLst/>
              <a:rect l="l" t="t" r="r" b="b"/>
              <a:pathLst>
                <a:path w="714375" h="243839">
                  <a:moveTo>
                    <a:pt x="0" y="243586"/>
                  </a:moveTo>
                  <a:lnTo>
                    <a:pt x="714375" y="0"/>
                  </a:lnTo>
                </a:path>
              </a:pathLst>
            </a:custGeom>
            <a:ln w="6350">
              <a:solidFill>
                <a:srgbClr val="68B013"/>
              </a:solidFill>
            </a:ln>
          </p:spPr>
          <p:txBody>
            <a:bodyPr wrap="square" lIns="0" tIns="0" rIns="0" bIns="0" rtlCol="0"/>
            <a:lstStyle/>
            <a:p>
              <a:endParaRPr/>
            </a:p>
          </p:txBody>
        </p:sp>
        <p:sp>
          <p:nvSpPr>
            <p:cNvPr id="1506" name="object 1506"/>
            <p:cNvSpPr/>
            <p:nvPr/>
          </p:nvSpPr>
          <p:spPr>
            <a:xfrm>
              <a:off x="8595620" y="4714876"/>
              <a:ext cx="95847" cy="103631"/>
            </a:xfrm>
            <a:prstGeom prst="rect">
              <a:avLst/>
            </a:prstGeom>
            <a:solidFill>
              <a:srgbClr val="68B013"/>
            </a:solidFill>
          </p:spPr>
          <p:txBody>
            <a:bodyPr wrap="square" lIns="0" tIns="0" rIns="0" bIns="0" rtlCol="0"/>
            <a:lstStyle/>
            <a:p>
              <a:endParaRPr/>
            </a:p>
          </p:txBody>
        </p:sp>
        <p:sp>
          <p:nvSpPr>
            <p:cNvPr id="1507" name="object 1507"/>
            <p:cNvSpPr txBox="1"/>
            <p:nvPr/>
          </p:nvSpPr>
          <p:spPr>
            <a:xfrm>
              <a:off x="7272116" y="4938776"/>
              <a:ext cx="612775" cy="282129"/>
            </a:xfrm>
            <a:prstGeom prst="rect">
              <a:avLst/>
            </a:prstGeom>
          </p:spPr>
          <p:txBody>
            <a:bodyPr vert="horz" wrap="square" lIns="0" tIns="12700" rIns="0" bIns="0" rtlCol="0">
              <a:spAutoFit/>
            </a:bodyPr>
            <a:lstStyle/>
            <a:p>
              <a:pPr marL="12700">
                <a:lnSpc>
                  <a:spcPts val="925"/>
                </a:lnSpc>
                <a:spcBef>
                  <a:spcPts val="100"/>
                </a:spcBef>
              </a:pPr>
              <a:r>
                <a:rPr sz="700" b="1" spc="-5" dirty="0">
                  <a:solidFill>
                    <a:srgbClr val="002264"/>
                  </a:solidFill>
                  <a:latin typeface="+mj-lt"/>
                  <a:cs typeface="Calibri"/>
                </a:rPr>
                <a:t>AEROPUERTO</a:t>
              </a:r>
              <a:endParaRPr sz="700">
                <a:solidFill>
                  <a:srgbClr val="002264"/>
                </a:solidFill>
                <a:latin typeface="+mj-lt"/>
                <a:cs typeface="Calibri"/>
              </a:endParaRPr>
            </a:p>
            <a:p>
              <a:pPr marL="38100">
                <a:lnSpc>
                  <a:spcPts val="1165"/>
                </a:lnSpc>
              </a:pPr>
              <a:r>
                <a:rPr sz="900" b="1" spc="-5" dirty="0">
                  <a:solidFill>
                    <a:srgbClr val="002264"/>
                  </a:solidFill>
                  <a:latin typeface="+mj-lt"/>
                  <a:cs typeface="Calibri"/>
                </a:rPr>
                <a:t>DE</a:t>
              </a:r>
              <a:r>
                <a:rPr sz="900" b="1" spc="-40" dirty="0">
                  <a:solidFill>
                    <a:srgbClr val="002264"/>
                  </a:solidFill>
                  <a:latin typeface="+mj-lt"/>
                  <a:cs typeface="Calibri"/>
                </a:rPr>
                <a:t> </a:t>
              </a:r>
              <a:r>
                <a:rPr sz="900" b="1" spc="-10" dirty="0">
                  <a:solidFill>
                    <a:srgbClr val="002264"/>
                  </a:solidFill>
                  <a:latin typeface="+mj-lt"/>
                  <a:cs typeface="Calibri"/>
                </a:rPr>
                <a:t>PISCO</a:t>
              </a:r>
              <a:endParaRPr sz="900">
                <a:solidFill>
                  <a:srgbClr val="002264"/>
                </a:solidFill>
                <a:latin typeface="+mj-lt"/>
                <a:cs typeface="Calibri"/>
              </a:endParaRPr>
            </a:p>
          </p:txBody>
        </p:sp>
      </p:grpSp>
      <p:sp>
        <p:nvSpPr>
          <p:cNvPr id="1508" name="CuadroTexto 1507">
            <a:hlinkClick r:id="rId24" action="ppaction://hlinksldjump"/>
          </p:cNvPr>
          <p:cNvSpPr txBox="1"/>
          <p:nvPr/>
        </p:nvSpPr>
        <p:spPr>
          <a:xfrm>
            <a:off x="1198662" y="231031"/>
            <a:ext cx="10591733"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Concesión del primer grupo de Aeropuertos</a:t>
            </a:r>
            <a:endParaRPr lang="es-PE" sz="2400" b="1" i="1" dirty="0">
              <a:solidFill>
                <a:srgbClr val="002264"/>
              </a:solidFill>
            </a:endParaRPr>
          </a:p>
        </p:txBody>
      </p:sp>
    </p:spTree>
    <p:extLst>
      <p:ext uri="{BB962C8B-B14F-4D97-AF65-F5344CB8AC3E}">
        <p14:creationId xmlns:p14="http://schemas.microsoft.com/office/powerpoint/2010/main" val="265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5303118" y="2150075"/>
          <a:ext cx="6120679" cy="3098542"/>
        </p:xfrm>
        <a:graphic>
          <a:graphicData uri="http://schemas.openxmlformats.org/drawingml/2006/table">
            <a:tbl>
              <a:tblPr firstRow="1" bandRow="1">
                <a:tableStyleId>{1FECB4D8-DB02-4DC6-A0A2-4F2EBAE1DC90}</a:tableStyleId>
              </a:tblPr>
              <a:tblGrid>
                <a:gridCol w="378333">
                  <a:extLst>
                    <a:ext uri="{9D8B030D-6E8A-4147-A177-3AD203B41FA5}">
                      <a16:colId xmlns:a16="http://schemas.microsoft.com/office/drawing/2014/main" val="20000"/>
                    </a:ext>
                  </a:extLst>
                </a:gridCol>
                <a:gridCol w="1457532">
                  <a:extLst>
                    <a:ext uri="{9D8B030D-6E8A-4147-A177-3AD203B41FA5}">
                      <a16:colId xmlns:a16="http://schemas.microsoft.com/office/drawing/2014/main" val="20001"/>
                    </a:ext>
                  </a:extLst>
                </a:gridCol>
                <a:gridCol w="912487">
                  <a:extLst>
                    <a:ext uri="{9D8B030D-6E8A-4147-A177-3AD203B41FA5}">
                      <a16:colId xmlns:a16="http://schemas.microsoft.com/office/drawing/2014/main" val="20002"/>
                    </a:ext>
                  </a:extLst>
                </a:gridCol>
                <a:gridCol w="923375">
                  <a:extLst>
                    <a:ext uri="{9D8B030D-6E8A-4147-A177-3AD203B41FA5}">
                      <a16:colId xmlns:a16="http://schemas.microsoft.com/office/drawing/2014/main" val="20003"/>
                    </a:ext>
                  </a:extLst>
                </a:gridCol>
                <a:gridCol w="838999">
                  <a:extLst>
                    <a:ext uri="{9D8B030D-6E8A-4147-A177-3AD203B41FA5}">
                      <a16:colId xmlns:a16="http://schemas.microsoft.com/office/drawing/2014/main" val="20004"/>
                    </a:ext>
                  </a:extLst>
                </a:gridCol>
                <a:gridCol w="887311">
                  <a:extLst>
                    <a:ext uri="{9D8B030D-6E8A-4147-A177-3AD203B41FA5}">
                      <a16:colId xmlns:a16="http://schemas.microsoft.com/office/drawing/2014/main" val="20005"/>
                    </a:ext>
                  </a:extLst>
                </a:gridCol>
                <a:gridCol w="722642">
                  <a:extLst>
                    <a:ext uri="{9D8B030D-6E8A-4147-A177-3AD203B41FA5}">
                      <a16:colId xmlns:a16="http://schemas.microsoft.com/office/drawing/2014/main" val="20006"/>
                    </a:ext>
                  </a:extLst>
                </a:gridCol>
              </a:tblGrid>
              <a:tr h="482091">
                <a:tc>
                  <a:txBody>
                    <a:bodyPr/>
                    <a:lstStyle/>
                    <a:p>
                      <a:pPr>
                        <a:lnSpc>
                          <a:spcPct val="100000"/>
                        </a:lnSpc>
                        <a:spcBef>
                          <a:spcPts val="10"/>
                        </a:spcBef>
                      </a:pPr>
                      <a:endParaRPr sz="1100"/>
                    </a:p>
                    <a:p>
                      <a:pPr marL="1270" algn="ctr">
                        <a:lnSpc>
                          <a:spcPct val="100000"/>
                        </a:lnSpc>
                      </a:pPr>
                      <a:r>
                        <a:rPr sz="1000" spc="-5" dirty="0"/>
                        <a:t>N°</a:t>
                      </a:r>
                      <a:endParaRPr sz="1000">
                        <a:latin typeface="Arial"/>
                        <a:cs typeface="Arial"/>
                      </a:endParaRPr>
                    </a:p>
                  </a:txBody>
                  <a:tcPr marL="0" marR="0" marT="1270" marB="0"/>
                </a:tc>
                <a:tc>
                  <a:txBody>
                    <a:bodyPr/>
                    <a:lstStyle/>
                    <a:p>
                      <a:pPr>
                        <a:lnSpc>
                          <a:spcPct val="100000"/>
                        </a:lnSpc>
                        <a:spcBef>
                          <a:spcPts val="10"/>
                        </a:spcBef>
                      </a:pPr>
                      <a:endParaRPr sz="1100" dirty="0"/>
                    </a:p>
                    <a:p>
                      <a:pPr marL="234950">
                        <a:lnSpc>
                          <a:spcPct val="100000"/>
                        </a:lnSpc>
                      </a:pPr>
                      <a:r>
                        <a:rPr sz="1000" spc="-10" dirty="0"/>
                        <a:t>AEROPUERTO</a:t>
                      </a:r>
                      <a:endParaRPr sz="1000" dirty="0">
                        <a:latin typeface="Arial"/>
                        <a:cs typeface="Arial"/>
                      </a:endParaRPr>
                    </a:p>
                  </a:txBody>
                  <a:tcPr marL="0" marR="0" marT="1270" marB="0"/>
                </a:tc>
                <a:tc>
                  <a:txBody>
                    <a:bodyPr/>
                    <a:lstStyle/>
                    <a:p>
                      <a:pPr>
                        <a:lnSpc>
                          <a:spcPct val="100000"/>
                        </a:lnSpc>
                        <a:spcBef>
                          <a:spcPts val="10"/>
                        </a:spcBef>
                      </a:pPr>
                      <a:endParaRPr sz="1100" dirty="0"/>
                    </a:p>
                    <a:p>
                      <a:pPr marL="1270" algn="ctr">
                        <a:lnSpc>
                          <a:spcPct val="100000"/>
                        </a:lnSpc>
                      </a:pPr>
                      <a:r>
                        <a:rPr sz="1000" dirty="0"/>
                        <a:t>DISTRITO</a:t>
                      </a:r>
                      <a:endParaRPr sz="1000" dirty="0">
                        <a:latin typeface="Arial"/>
                        <a:cs typeface="Arial"/>
                      </a:endParaRPr>
                    </a:p>
                  </a:txBody>
                  <a:tcPr marL="0" marR="0" marT="1270" marB="0"/>
                </a:tc>
                <a:tc>
                  <a:txBody>
                    <a:bodyPr/>
                    <a:lstStyle/>
                    <a:p>
                      <a:pPr marL="1270" algn="ctr" defTabSz="914400" rtl="0" eaLnBrk="1" latinLnBrk="0" hangingPunct="1">
                        <a:lnSpc>
                          <a:spcPct val="100000"/>
                        </a:lnSpc>
                      </a:pPr>
                      <a:r>
                        <a:rPr sz="1000" b="1" kern="1200" dirty="0" smtClean="0">
                          <a:solidFill>
                            <a:schemeClr val="lt1"/>
                          </a:solidFill>
                          <a:latin typeface="+mn-lt"/>
                          <a:ea typeface="+mn-ea"/>
                          <a:cs typeface="+mn-cs"/>
                        </a:rPr>
                        <a:t>PROVINCIA</a:t>
                      </a:r>
                      <a:endParaRPr sz="1000" b="1" kern="1200" dirty="0">
                        <a:solidFill>
                          <a:schemeClr val="lt1"/>
                        </a:solidFill>
                        <a:latin typeface="+mn-lt"/>
                        <a:ea typeface="+mn-ea"/>
                        <a:cs typeface="+mn-cs"/>
                      </a:endParaRPr>
                    </a:p>
                  </a:txBody>
                  <a:tcPr marL="0" marR="0" marT="1270" marB="0" anchor="ctr"/>
                </a:tc>
                <a:tc>
                  <a:txBody>
                    <a:bodyPr/>
                    <a:lstStyle/>
                    <a:p>
                      <a:pPr>
                        <a:lnSpc>
                          <a:spcPct val="100000"/>
                        </a:lnSpc>
                        <a:spcBef>
                          <a:spcPts val="10"/>
                        </a:spcBef>
                      </a:pPr>
                      <a:endParaRPr sz="1100" dirty="0"/>
                    </a:p>
                    <a:p>
                      <a:pPr algn="ctr">
                        <a:lnSpc>
                          <a:spcPct val="100000"/>
                        </a:lnSpc>
                      </a:pPr>
                      <a:r>
                        <a:rPr sz="1000" spc="-5" dirty="0" smtClean="0"/>
                        <a:t>REGI</a:t>
                      </a:r>
                      <a:r>
                        <a:rPr lang="es-PE" sz="1000" spc="-5" dirty="0" err="1" smtClean="0"/>
                        <a:t>Ó</a:t>
                      </a:r>
                      <a:r>
                        <a:rPr sz="1000" spc="-5" dirty="0" smtClean="0"/>
                        <a:t>N</a:t>
                      </a:r>
                      <a:endParaRPr sz="1000" dirty="0">
                        <a:latin typeface="Arial"/>
                        <a:cs typeface="Arial"/>
                      </a:endParaRPr>
                    </a:p>
                  </a:txBody>
                  <a:tcPr marL="0" marR="0" marT="1270" marB="0"/>
                </a:tc>
                <a:tc>
                  <a:txBody>
                    <a:bodyPr/>
                    <a:lstStyle/>
                    <a:p>
                      <a:pPr>
                        <a:lnSpc>
                          <a:spcPct val="100000"/>
                        </a:lnSpc>
                        <a:spcBef>
                          <a:spcPts val="10"/>
                        </a:spcBef>
                      </a:pPr>
                      <a:endParaRPr sz="1100"/>
                    </a:p>
                    <a:p>
                      <a:pPr marL="5715" algn="ctr">
                        <a:lnSpc>
                          <a:spcPct val="100000"/>
                        </a:lnSpc>
                      </a:pPr>
                      <a:r>
                        <a:rPr sz="1000" spc="-5" dirty="0"/>
                        <a:t>CATEGORIA</a:t>
                      </a:r>
                      <a:endParaRPr sz="1000">
                        <a:latin typeface="Arial"/>
                        <a:cs typeface="Arial"/>
                      </a:endParaRPr>
                    </a:p>
                  </a:txBody>
                  <a:tcPr marL="0" marR="0" marT="1270" marB="0"/>
                </a:tc>
                <a:tc>
                  <a:txBody>
                    <a:bodyPr/>
                    <a:lstStyle/>
                    <a:p>
                      <a:pPr marL="29209" marR="18415" algn="ctr">
                        <a:lnSpc>
                          <a:spcPct val="100000"/>
                        </a:lnSpc>
                        <a:spcBef>
                          <a:spcPts val="75"/>
                        </a:spcBef>
                      </a:pPr>
                      <a:r>
                        <a:rPr sz="1000" spc="-35" dirty="0"/>
                        <a:t>A</a:t>
                      </a:r>
                      <a:r>
                        <a:rPr sz="1000" spc="-5" dirty="0"/>
                        <a:t>E</a:t>
                      </a:r>
                      <a:r>
                        <a:rPr sz="1000" dirty="0"/>
                        <a:t>O</a:t>
                      </a:r>
                      <a:r>
                        <a:rPr sz="1000" spc="10" dirty="0"/>
                        <a:t>N</a:t>
                      </a:r>
                      <a:r>
                        <a:rPr sz="1000" spc="-25" dirty="0"/>
                        <a:t>A</a:t>
                      </a:r>
                      <a:r>
                        <a:rPr sz="1000" spc="-5" dirty="0"/>
                        <a:t>V</a:t>
                      </a:r>
                      <a:r>
                        <a:rPr sz="1000" dirty="0"/>
                        <a:t>E  </a:t>
                      </a:r>
                      <a:r>
                        <a:rPr sz="1000" spc="-10" dirty="0"/>
                        <a:t>MAX. </a:t>
                      </a:r>
                      <a:r>
                        <a:rPr sz="1000" spc="-5" dirty="0"/>
                        <a:t>DE  OP.</a:t>
                      </a:r>
                      <a:endParaRPr sz="1000">
                        <a:latin typeface="Arial"/>
                        <a:cs typeface="Arial"/>
                      </a:endParaRPr>
                    </a:p>
                  </a:txBody>
                  <a:tcPr marL="0" marR="0" marT="9525" marB="0"/>
                </a:tc>
                <a:extLst>
                  <a:ext uri="{0D108BD9-81ED-4DB2-BD59-A6C34878D82A}">
                    <a16:rowId xmlns:a16="http://schemas.microsoft.com/office/drawing/2014/main" val="10000"/>
                  </a:ext>
                </a:extLst>
              </a:tr>
              <a:tr h="407288">
                <a:tc>
                  <a:txBody>
                    <a:bodyPr/>
                    <a:lstStyle/>
                    <a:p>
                      <a:pPr algn="ctr">
                        <a:lnSpc>
                          <a:spcPct val="100000"/>
                        </a:lnSpc>
                        <a:spcBef>
                          <a:spcPts val="980"/>
                        </a:spcBef>
                      </a:pPr>
                      <a:r>
                        <a:rPr sz="1000" b="1" dirty="0">
                          <a:solidFill>
                            <a:schemeClr val="tx1">
                              <a:lumMod val="75000"/>
                              <a:lumOff val="25000"/>
                            </a:schemeClr>
                          </a:solidFill>
                        </a:rPr>
                        <a:t>1</a:t>
                      </a:r>
                      <a:endParaRPr sz="1000" b="1" dirty="0">
                        <a:solidFill>
                          <a:schemeClr val="tx1">
                            <a:lumMod val="75000"/>
                            <a:lumOff val="25000"/>
                          </a:schemeClr>
                        </a:solidFill>
                        <a:latin typeface="Arial"/>
                        <a:cs typeface="Arial"/>
                      </a:endParaRPr>
                    </a:p>
                  </a:txBody>
                  <a:tcPr marL="0" marR="0" marT="124460" marB="0"/>
                </a:tc>
                <a:tc>
                  <a:txBody>
                    <a:bodyPr/>
                    <a:lstStyle/>
                    <a:p>
                      <a:pPr marL="10160">
                        <a:lnSpc>
                          <a:spcPct val="100000"/>
                        </a:lnSpc>
                        <a:spcBef>
                          <a:spcPts val="980"/>
                        </a:spcBef>
                      </a:pPr>
                      <a:r>
                        <a:rPr sz="1000" spc="-10" dirty="0">
                          <a:solidFill>
                            <a:schemeClr val="tx1">
                              <a:lumMod val="75000"/>
                              <a:lumOff val="25000"/>
                            </a:schemeClr>
                          </a:solidFill>
                        </a:rPr>
                        <a:t>Andahuaylas</a:t>
                      </a:r>
                      <a:endParaRPr sz="1000" dirty="0">
                        <a:solidFill>
                          <a:schemeClr val="tx1">
                            <a:lumMod val="75000"/>
                            <a:lumOff val="25000"/>
                          </a:schemeClr>
                        </a:solidFill>
                        <a:latin typeface="Arial"/>
                        <a:cs typeface="Arial"/>
                      </a:endParaRPr>
                    </a:p>
                  </a:txBody>
                  <a:tcPr marL="0" marR="0" marT="124460" marB="0"/>
                </a:tc>
                <a:tc>
                  <a:txBody>
                    <a:bodyPr/>
                    <a:lstStyle/>
                    <a:p>
                      <a:pPr marL="1270" algn="ctr">
                        <a:lnSpc>
                          <a:spcPct val="100000"/>
                        </a:lnSpc>
                        <a:spcBef>
                          <a:spcPts val="980"/>
                        </a:spcBef>
                      </a:pPr>
                      <a:r>
                        <a:rPr sz="1000" spc="-10" dirty="0">
                          <a:solidFill>
                            <a:schemeClr val="tx1">
                              <a:lumMod val="75000"/>
                              <a:lumOff val="25000"/>
                            </a:schemeClr>
                          </a:solidFill>
                        </a:rPr>
                        <a:t>Andahuaylas</a:t>
                      </a:r>
                      <a:endParaRPr sz="1000">
                        <a:solidFill>
                          <a:schemeClr val="tx1">
                            <a:lumMod val="75000"/>
                            <a:lumOff val="25000"/>
                          </a:schemeClr>
                        </a:solidFill>
                        <a:latin typeface="Arial"/>
                        <a:cs typeface="Arial"/>
                      </a:endParaRPr>
                    </a:p>
                  </a:txBody>
                  <a:tcPr marL="0" marR="0" marT="124460" marB="0"/>
                </a:tc>
                <a:tc>
                  <a:txBody>
                    <a:bodyPr/>
                    <a:lstStyle/>
                    <a:p>
                      <a:pPr algn="ctr" defTabSz="914400" rtl="0" eaLnBrk="1" latinLnBrk="0" hangingPunct="1">
                        <a:lnSpc>
                          <a:spcPct val="100000"/>
                        </a:lnSpc>
                        <a:spcBef>
                          <a:spcPts val="980"/>
                        </a:spcBef>
                      </a:pPr>
                      <a:r>
                        <a:rPr sz="850" kern="1200" dirty="0">
                          <a:solidFill>
                            <a:schemeClr val="tx1">
                              <a:lumMod val="75000"/>
                              <a:lumOff val="25000"/>
                            </a:schemeClr>
                          </a:solidFill>
                        </a:rPr>
                        <a:t>Andahuaylas</a:t>
                      </a:r>
                      <a:endParaRPr sz="850" kern="1200">
                        <a:solidFill>
                          <a:schemeClr val="tx1">
                            <a:lumMod val="75000"/>
                            <a:lumOff val="25000"/>
                          </a:schemeClr>
                        </a:solidFill>
                        <a:latin typeface="+mn-lt"/>
                        <a:ea typeface="+mn-ea"/>
                        <a:cs typeface="+mn-cs"/>
                      </a:endParaRPr>
                    </a:p>
                  </a:txBody>
                  <a:tcPr marL="0" marR="0" marT="124460" marB="0"/>
                </a:tc>
                <a:tc>
                  <a:txBody>
                    <a:bodyPr/>
                    <a:lstStyle/>
                    <a:p>
                      <a:pPr algn="ctr">
                        <a:lnSpc>
                          <a:spcPct val="100000"/>
                        </a:lnSpc>
                        <a:spcBef>
                          <a:spcPts val="980"/>
                        </a:spcBef>
                      </a:pPr>
                      <a:r>
                        <a:rPr sz="1000" spc="-5" dirty="0">
                          <a:solidFill>
                            <a:schemeClr val="tx1">
                              <a:lumMod val="75000"/>
                              <a:lumOff val="25000"/>
                            </a:schemeClr>
                          </a:solidFill>
                        </a:rPr>
                        <a:t>Apurimac</a:t>
                      </a:r>
                      <a:endParaRPr sz="1000">
                        <a:solidFill>
                          <a:schemeClr val="tx1">
                            <a:lumMod val="75000"/>
                            <a:lumOff val="25000"/>
                          </a:schemeClr>
                        </a:solidFill>
                        <a:latin typeface="Arial"/>
                        <a:cs typeface="Arial"/>
                      </a:endParaRPr>
                    </a:p>
                  </a:txBody>
                  <a:tcPr marL="0" marR="0" marT="124460" marB="0"/>
                </a:tc>
                <a:tc>
                  <a:txBody>
                    <a:bodyPr/>
                    <a:lstStyle/>
                    <a:p>
                      <a:pPr marL="635" algn="ctr">
                        <a:lnSpc>
                          <a:spcPct val="100000"/>
                        </a:lnSpc>
                        <a:spcBef>
                          <a:spcPts val="980"/>
                        </a:spcBef>
                      </a:pPr>
                      <a:r>
                        <a:rPr sz="1000" spc="-5" dirty="0">
                          <a:solidFill>
                            <a:schemeClr val="tx1">
                              <a:lumMod val="75000"/>
                              <a:lumOff val="25000"/>
                            </a:schemeClr>
                          </a:solidFill>
                        </a:rPr>
                        <a:t>Nacional</a:t>
                      </a:r>
                      <a:endParaRPr sz="1000">
                        <a:solidFill>
                          <a:schemeClr val="tx1">
                            <a:lumMod val="75000"/>
                            <a:lumOff val="25000"/>
                          </a:schemeClr>
                        </a:solidFill>
                        <a:latin typeface="Arial"/>
                        <a:cs typeface="Arial"/>
                      </a:endParaRPr>
                    </a:p>
                  </a:txBody>
                  <a:tcPr marL="0" marR="0" marT="124460" marB="0"/>
                </a:tc>
                <a:tc>
                  <a:txBody>
                    <a:bodyPr/>
                    <a:lstStyle/>
                    <a:p>
                      <a:pPr marL="1905" algn="ctr">
                        <a:lnSpc>
                          <a:spcPct val="100000"/>
                        </a:lnSpc>
                        <a:spcBef>
                          <a:spcPts val="980"/>
                        </a:spcBef>
                      </a:pPr>
                      <a:r>
                        <a:rPr sz="1000" spc="-5" dirty="0">
                          <a:solidFill>
                            <a:schemeClr val="tx1">
                              <a:lumMod val="75000"/>
                              <a:lumOff val="25000"/>
                            </a:schemeClr>
                          </a:solidFill>
                        </a:rPr>
                        <a:t>Foker</a:t>
                      </a:r>
                      <a:r>
                        <a:rPr sz="1000" spc="-55" dirty="0">
                          <a:solidFill>
                            <a:schemeClr val="tx1">
                              <a:lumMod val="75000"/>
                              <a:lumOff val="25000"/>
                            </a:schemeClr>
                          </a:solidFill>
                        </a:rPr>
                        <a:t> </a:t>
                      </a:r>
                      <a:r>
                        <a:rPr sz="1000" spc="-10" dirty="0">
                          <a:solidFill>
                            <a:schemeClr val="tx1">
                              <a:lumMod val="75000"/>
                              <a:lumOff val="25000"/>
                            </a:schemeClr>
                          </a:solidFill>
                        </a:rPr>
                        <a:t>28</a:t>
                      </a:r>
                      <a:endParaRPr sz="1000">
                        <a:solidFill>
                          <a:schemeClr val="tx1">
                            <a:lumMod val="75000"/>
                            <a:lumOff val="25000"/>
                          </a:schemeClr>
                        </a:solidFill>
                        <a:latin typeface="Arial"/>
                        <a:cs typeface="Arial"/>
                      </a:endParaRPr>
                    </a:p>
                  </a:txBody>
                  <a:tcPr marL="0" marR="0" marT="124460" marB="0"/>
                </a:tc>
                <a:extLst>
                  <a:ext uri="{0D108BD9-81ED-4DB2-BD59-A6C34878D82A}">
                    <a16:rowId xmlns:a16="http://schemas.microsoft.com/office/drawing/2014/main" val="10001"/>
                  </a:ext>
                </a:extLst>
              </a:tr>
              <a:tr h="407162">
                <a:tc>
                  <a:txBody>
                    <a:bodyPr/>
                    <a:lstStyle/>
                    <a:p>
                      <a:pPr algn="ctr">
                        <a:lnSpc>
                          <a:spcPct val="100000"/>
                        </a:lnSpc>
                        <a:spcBef>
                          <a:spcPts val="980"/>
                        </a:spcBef>
                      </a:pPr>
                      <a:r>
                        <a:rPr sz="1000" b="1" dirty="0">
                          <a:solidFill>
                            <a:schemeClr val="tx1">
                              <a:lumMod val="75000"/>
                              <a:lumOff val="25000"/>
                            </a:schemeClr>
                          </a:solidFill>
                        </a:rPr>
                        <a:t>2</a:t>
                      </a:r>
                      <a:endParaRPr sz="1000" b="1" dirty="0">
                        <a:solidFill>
                          <a:schemeClr val="tx1">
                            <a:lumMod val="75000"/>
                            <a:lumOff val="25000"/>
                          </a:schemeClr>
                        </a:solidFill>
                        <a:latin typeface="Arial"/>
                        <a:cs typeface="Arial"/>
                      </a:endParaRPr>
                    </a:p>
                  </a:txBody>
                  <a:tcPr marL="0" marR="0" marT="124460" marB="0"/>
                </a:tc>
                <a:tc>
                  <a:txBody>
                    <a:bodyPr/>
                    <a:lstStyle/>
                    <a:p>
                      <a:pPr marL="10160" marR="327025">
                        <a:lnSpc>
                          <a:spcPct val="100000"/>
                        </a:lnSpc>
                        <a:spcBef>
                          <a:spcPts val="380"/>
                        </a:spcBef>
                      </a:pPr>
                      <a:r>
                        <a:rPr sz="1000" spc="-5" dirty="0">
                          <a:solidFill>
                            <a:schemeClr val="tx1">
                              <a:lumMod val="75000"/>
                              <a:lumOff val="25000"/>
                            </a:schemeClr>
                          </a:solidFill>
                        </a:rPr>
                        <a:t>Alfredo</a:t>
                      </a:r>
                      <a:r>
                        <a:rPr sz="1000" spc="-90" dirty="0">
                          <a:solidFill>
                            <a:schemeClr val="tx1">
                              <a:lumMod val="75000"/>
                              <a:lumOff val="25000"/>
                            </a:schemeClr>
                          </a:solidFill>
                        </a:rPr>
                        <a:t> </a:t>
                      </a:r>
                      <a:r>
                        <a:rPr sz="1000" spc="-5" dirty="0">
                          <a:solidFill>
                            <a:schemeClr val="tx1">
                              <a:lumMod val="75000"/>
                              <a:lumOff val="25000"/>
                            </a:schemeClr>
                          </a:solidFill>
                        </a:rPr>
                        <a:t>Rodríguez  </a:t>
                      </a:r>
                      <a:r>
                        <a:rPr sz="1000" spc="-10" dirty="0">
                          <a:solidFill>
                            <a:schemeClr val="tx1">
                              <a:lumMod val="75000"/>
                              <a:lumOff val="25000"/>
                            </a:schemeClr>
                          </a:solidFill>
                        </a:rPr>
                        <a:t>Ballon </a:t>
                      </a:r>
                      <a:r>
                        <a:rPr sz="1000" spc="-5" dirty="0">
                          <a:solidFill>
                            <a:schemeClr val="tx1">
                              <a:lumMod val="75000"/>
                              <a:lumOff val="25000"/>
                            </a:schemeClr>
                          </a:solidFill>
                        </a:rPr>
                        <a:t>-</a:t>
                      </a:r>
                      <a:r>
                        <a:rPr sz="1000" spc="-40" dirty="0">
                          <a:solidFill>
                            <a:schemeClr val="tx1">
                              <a:lumMod val="75000"/>
                              <a:lumOff val="25000"/>
                            </a:schemeClr>
                          </a:solidFill>
                        </a:rPr>
                        <a:t> </a:t>
                      </a:r>
                      <a:r>
                        <a:rPr sz="1000" spc="-5" dirty="0">
                          <a:solidFill>
                            <a:schemeClr val="tx1">
                              <a:lumMod val="75000"/>
                              <a:lumOff val="25000"/>
                            </a:schemeClr>
                          </a:solidFill>
                        </a:rPr>
                        <a:t>Arequipa</a:t>
                      </a:r>
                      <a:endParaRPr sz="1000" dirty="0">
                        <a:solidFill>
                          <a:schemeClr val="tx1">
                            <a:lumMod val="75000"/>
                            <a:lumOff val="25000"/>
                          </a:schemeClr>
                        </a:solidFill>
                        <a:latin typeface="Arial"/>
                        <a:cs typeface="Arial"/>
                      </a:endParaRPr>
                    </a:p>
                  </a:txBody>
                  <a:tcPr marL="0" marR="0" marT="48260" marB="0"/>
                </a:tc>
                <a:tc>
                  <a:txBody>
                    <a:bodyPr/>
                    <a:lstStyle/>
                    <a:p>
                      <a:pPr marL="1905" algn="ctr">
                        <a:lnSpc>
                          <a:spcPct val="100000"/>
                        </a:lnSpc>
                        <a:spcBef>
                          <a:spcPts val="980"/>
                        </a:spcBef>
                      </a:pPr>
                      <a:r>
                        <a:rPr sz="1000" spc="-10" dirty="0">
                          <a:solidFill>
                            <a:schemeClr val="tx1">
                              <a:lumMod val="75000"/>
                              <a:lumOff val="25000"/>
                            </a:schemeClr>
                          </a:solidFill>
                        </a:rPr>
                        <a:t>Cayma</a:t>
                      </a:r>
                      <a:endParaRPr sz="1000" dirty="0">
                        <a:solidFill>
                          <a:schemeClr val="tx1">
                            <a:lumMod val="75000"/>
                            <a:lumOff val="25000"/>
                          </a:schemeClr>
                        </a:solidFill>
                        <a:latin typeface="Arial"/>
                        <a:cs typeface="Arial"/>
                      </a:endParaRPr>
                    </a:p>
                  </a:txBody>
                  <a:tcPr marL="0" marR="0" marT="124460" marB="0"/>
                </a:tc>
                <a:tc>
                  <a:txBody>
                    <a:bodyPr/>
                    <a:lstStyle/>
                    <a:p>
                      <a:pPr marL="1270" algn="ctr" defTabSz="914400" rtl="0" eaLnBrk="1" latinLnBrk="0" hangingPunct="1">
                        <a:lnSpc>
                          <a:spcPct val="100000"/>
                        </a:lnSpc>
                        <a:spcBef>
                          <a:spcPts val="980"/>
                        </a:spcBef>
                      </a:pPr>
                      <a:r>
                        <a:rPr sz="850" kern="1200" dirty="0">
                          <a:solidFill>
                            <a:schemeClr val="tx1">
                              <a:lumMod val="75000"/>
                              <a:lumOff val="25000"/>
                            </a:schemeClr>
                          </a:solidFill>
                        </a:rPr>
                        <a:t>Arequipa</a:t>
                      </a:r>
                      <a:endParaRPr sz="850" kern="1200">
                        <a:solidFill>
                          <a:schemeClr val="tx1">
                            <a:lumMod val="75000"/>
                            <a:lumOff val="25000"/>
                          </a:schemeClr>
                        </a:solidFill>
                        <a:latin typeface="+mn-lt"/>
                        <a:ea typeface="+mn-ea"/>
                        <a:cs typeface="+mn-cs"/>
                      </a:endParaRPr>
                    </a:p>
                  </a:txBody>
                  <a:tcPr marL="0" marR="0" marT="124460" marB="0"/>
                </a:tc>
                <a:tc>
                  <a:txBody>
                    <a:bodyPr/>
                    <a:lstStyle/>
                    <a:p>
                      <a:pPr marL="1905" algn="ctr">
                        <a:lnSpc>
                          <a:spcPct val="100000"/>
                        </a:lnSpc>
                        <a:spcBef>
                          <a:spcPts val="980"/>
                        </a:spcBef>
                      </a:pPr>
                      <a:r>
                        <a:rPr sz="1000" spc="-5" dirty="0">
                          <a:solidFill>
                            <a:schemeClr val="tx1">
                              <a:lumMod val="75000"/>
                              <a:lumOff val="25000"/>
                            </a:schemeClr>
                          </a:solidFill>
                        </a:rPr>
                        <a:t>Arequipa</a:t>
                      </a:r>
                      <a:endParaRPr sz="1000">
                        <a:solidFill>
                          <a:schemeClr val="tx1">
                            <a:lumMod val="75000"/>
                            <a:lumOff val="25000"/>
                          </a:schemeClr>
                        </a:solidFill>
                        <a:latin typeface="Arial"/>
                        <a:cs typeface="Arial"/>
                      </a:endParaRPr>
                    </a:p>
                  </a:txBody>
                  <a:tcPr marL="0" marR="0" marT="124460" marB="0"/>
                </a:tc>
                <a:tc>
                  <a:txBody>
                    <a:bodyPr/>
                    <a:lstStyle/>
                    <a:p>
                      <a:pPr marL="635" algn="ctr">
                        <a:lnSpc>
                          <a:spcPct val="100000"/>
                        </a:lnSpc>
                        <a:spcBef>
                          <a:spcPts val="980"/>
                        </a:spcBef>
                      </a:pPr>
                      <a:r>
                        <a:rPr sz="1000" spc="-5" dirty="0">
                          <a:solidFill>
                            <a:schemeClr val="tx1">
                              <a:lumMod val="75000"/>
                              <a:lumOff val="25000"/>
                            </a:schemeClr>
                          </a:solidFill>
                        </a:rPr>
                        <a:t>Intenacional</a:t>
                      </a:r>
                      <a:endParaRPr sz="1000">
                        <a:solidFill>
                          <a:schemeClr val="tx1">
                            <a:lumMod val="75000"/>
                            <a:lumOff val="25000"/>
                          </a:schemeClr>
                        </a:solidFill>
                        <a:latin typeface="Arial"/>
                        <a:cs typeface="Arial"/>
                      </a:endParaRPr>
                    </a:p>
                  </a:txBody>
                  <a:tcPr marL="0" marR="0" marT="124460" marB="0"/>
                </a:tc>
                <a:tc>
                  <a:txBody>
                    <a:bodyPr/>
                    <a:lstStyle/>
                    <a:p>
                      <a:pPr marL="635" algn="ctr">
                        <a:lnSpc>
                          <a:spcPct val="100000"/>
                        </a:lnSpc>
                        <a:spcBef>
                          <a:spcPts val="980"/>
                        </a:spcBef>
                      </a:pPr>
                      <a:r>
                        <a:rPr sz="1000" spc="-5" dirty="0">
                          <a:solidFill>
                            <a:schemeClr val="tx1">
                              <a:lumMod val="75000"/>
                              <a:lumOff val="25000"/>
                            </a:schemeClr>
                          </a:solidFill>
                        </a:rPr>
                        <a:t>Boeing</a:t>
                      </a:r>
                      <a:r>
                        <a:rPr sz="1000" spc="-80" dirty="0">
                          <a:solidFill>
                            <a:schemeClr val="tx1">
                              <a:lumMod val="75000"/>
                              <a:lumOff val="25000"/>
                            </a:schemeClr>
                          </a:solidFill>
                        </a:rPr>
                        <a:t> </a:t>
                      </a:r>
                      <a:r>
                        <a:rPr sz="1000" spc="-5" dirty="0">
                          <a:solidFill>
                            <a:schemeClr val="tx1">
                              <a:lumMod val="75000"/>
                              <a:lumOff val="25000"/>
                            </a:schemeClr>
                          </a:solidFill>
                        </a:rPr>
                        <a:t>727</a:t>
                      </a:r>
                      <a:endParaRPr sz="1000">
                        <a:solidFill>
                          <a:schemeClr val="tx1">
                            <a:lumMod val="75000"/>
                            <a:lumOff val="25000"/>
                          </a:schemeClr>
                        </a:solidFill>
                        <a:latin typeface="Arial"/>
                        <a:cs typeface="Arial"/>
                      </a:endParaRPr>
                    </a:p>
                  </a:txBody>
                  <a:tcPr marL="0" marR="0" marT="124460" marB="0"/>
                </a:tc>
                <a:extLst>
                  <a:ext uri="{0D108BD9-81ED-4DB2-BD59-A6C34878D82A}">
                    <a16:rowId xmlns:a16="http://schemas.microsoft.com/office/drawing/2014/main" val="10002"/>
                  </a:ext>
                </a:extLst>
              </a:tr>
              <a:tr h="407289">
                <a:tc>
                  <a:txBody>
                    <a:bodyPr/>
                    <a:lstStyle/>
                    <a:p>
                      <a:pPr algn="ctr">
                        <a:lnSpc>
                          <a:spcPct val="100000"/>
                        </a:lnSpc>
                        <a:spcBef>
                          <a:spcPts val="980"/>
                        </a:spcBef>
                      </a:pPr>
                      <a:r>
                        <a:rPr sz="1000" b="1" dirty="0">
                          <a:solidFill>
                            <a:schemeClr val="tx1">
                              <a:lumMod val="75000"/>
                              <a:lumOff val="25000"/>
                            </a:schemeClr>
                          </a:solidFill>
                        </a:rPr>
                        <a:t>3</a:t>
                      </a:r>
                      <a:endParaRPr sz="1000" b="1" dirty="0">
                        <a:solidFill>
                          <a:schemeClr val="tx1">
                            <a:lumMod val="75000"/>
                            <a:lumOff val="25000"/>
                          </a:schemeClr>
                        </a:solidFill>
                        <a:latin typeface="Arial"/>
                        <a:cs typeface="Arial"/>
                      </a:endParaRPr>
                    </a:p>
                  </a:txBody>
                  <a:tcPr marL="0" marR="0" marT="124460" marB="0"/>
                </a:tc>
                <a:tc>
                  <a:txBody>
                    <a:bodyPr/>
                    <a:lstStyle/>
                    <a:p>
                      <a:pPr marL="10160" marR="214629">
                        <a:lnSpc>
                          <a:spcPct val="100000"/>
                        </a:lnSpc>
                        <a:spcBef>
                          <a:spcPts val="380"/>
                        </a:spcBef>
                      </a:pPr>
                      <a:r>
                        <a:rPr sz="1000" spc="-5" dirty="0">
                          <a:solidFill>
                            <a:schemeClr val="tx1">
                              <a:lumMod val="75000"/>
                              <a:lumOff val="25000"/>
                            </a:schemeClr>
                          </a:solidFill>
                        </a:rPr>
                        <a:t>Crnl.FAP Alfredo  </a:t>
                      </a:r>
                      <a:r>
                        <a:rPr sz="1000" spc="-10" dirty="0">
                          <a:solidFill>
                            <a:schemeClr val="tx1">
                              <a:lumMod val="75000"/>
                              <a:lumOff val="25000"/>
                            </a:schemeClr>
                          </a:solidFill>
                        </a:rPr>
                        <a:t>Mendivil </a:t>
                      </a:r>
                      <a:r>
                        <a:rPr sz="1000" spc="-5" dirty="0">
                          <a:solidFill>
                            <a:schemeClr val="tx1">
                              <a:lumMod val="75000"/>
                              <a:lumOff val="25000"/>
                            </a:schemeClr>
                          </a:solidFill>
                        </a:rPr>
                        <a:t>-</a:t>
                      </a:r>
                      <a:r>
                        <a:rPr sz="1000" spc="-10" dirty="0">
                          <a:solidFill>
                            <a:schemeClr val="tx1">
                              <a:lumMod val="75000"/>
                              <a:lumOff val="25000"/>
                            </a:schemeClr>
                          </a:solidFill>
                        </a:rPr>
                        <a:t> Ayacucho</a:t>
                      </a:r>
                      <a:endParaRPr sz="1000">
                        <a:solidFill>
                          <a:schemeClr val="tx1">
                            <a:lumMod val="75000"/>
                            <a:lumOff val="25000"/>
                          </a:schemeClr>
                        </a:solidFill>
                        <a:latin typeface="Arial"/>
                        <a:cs typeface="Arial"/>
                      </a:endParaRPr>
                    </a:p>
                  </a:txBody>
                  <a:tcPr marL="0" marR="0" marT="48260" marB="0"/>
                </a:tc>
                <a:tc>
                  <a:txBody>
                    <a:bodyPr/>
                    <a:lstStyle/>
                    <a:p>
                      <a:pPr marL="635" algn="ctr">
                        <a:lnSpc>
                          <a:spcPct val="100000"/>
                        </a:lnSpc>
                        <a:spcBef>
                          <a:spcPts val="980"/>
                        </a:spcBef>
                      </a:pPr>
                      <a:r>
                        <a:rPr sz="1000" spc="-5" dirty="0">
                          <a:solidFill>
                            <a:schemeClr val="tx1">
                              <a:lumMod val="75000"/>
                              <a:lumOff val="25000"/>
                            </a:schemeClr>
                          </a:solidFill>
                        </a:rPr>
                        <a:t>Tambillo</a:t>
                      </a:r>
                      <a:endParaRPr sz="1000" dirty="0">
                        <a:solidFill>
                          <a:schemeClr val="tx1">
                            <a:lumMod val="75000"/>
                            <a:lumOff val="25000"/>
                          </a:schemeClr>
                        </a:solidFill>
                        <a:latin typeface="Arial"/>
                        <a:cs typeface="Arial"/>
                      </a:endParaRPr>
                    </a:p>
                  </a:txBody>
                  <a:tcPr marL="0" marR="0" marT="124460" marB="0"/>
                </a:tc>
                <a:tc>
                  <a:txBody>
                    <a:bodyPr/>
                    <a:lstStyle/>
                    <a:p>
                      <a:pPr marL="1905" algn="ctr" defTabSz="914400" rtl="0" eaLnBrk="1" latinLnBrk="0" hangingPunct="1">
                        <a:lnSpc>
                          <a:spcPct val="100000"/>
                        </a:lnSpc>
                        <a:spcBef>
                          <a:spcPts val="980"/>
                        </a:spcBef>
                      </a:pPr>
                      <a:r>
                        <a:rPr sz="850" kern="1200" dirty="0">
                          <a:solidFill>
                            <a:schemeClr val="tx1">
                              <a:lumMod val="75000"/>
                              <a:lumOff val="25000"/>
                            </a:schemeClr>
                          </a:solidFill>
                        </a:rPr>
                        <a:t>Huamanga</a:t>
                      </a:r>
                      <a:endParaRPr sz="850" kern="1200" dirty="0">
                        <a:solidFill>
                          <a:schemeClr val="tx1">
                            <a:lumMod val="75000"/>
                            <a:lumOff val="25000"/>
                          </a:schemeClr>
                        </a:solidFill>
                        <a:latin typeface="+mn-lt"/>
                        <a:ea typeface="+mn-ea"/>
                        <a:cs typeface="+mn-cs"/>
                      </a:endParaRPr>
                    </a:p>
                  </a:txBody>
                  <a:tcPr marL="0" marR="0" marT="124460" marB="0"/>
                </a:tc>
                <a:tc>
                  <a:txBody>
                    <a:bodyPr/>
                    <a:lstStyle/>
                    <a:p>
                      <a:pPr marL="635" algn="ctr">
                        <a:lnSpc>
                          <a:spcPct val="100000"/>
                        </a:lnSpc>
                        <a:spcBef>
                          <a:spcPts val="980"/>
                        </a:spcBef>
                      </a:pPr>
                      <a:r>
                        <a:rPr sz="1000" spc="-10" dirty="0">
                          <a:solidFill>
                            <a:schemeClr val="tx1">
                              <a:lumMod val="75000"/>
                              <a:lumOff val="25000"/>
                            </a:schemeClr>
                          </a:solidFill>
                        </a:rPr>
                        <a:t>Ayacucho</a:t>
                      </a:r>
                      <a:endParaRPr sz="1000">
                        <a:solidFill>
                          <a:schemeClr val="tx1">
                            <a:lumMod val="75000"/>
                            <a:lumOff val="25000"/>
                          </a:schemeClr>
                        </a:solidFill>
                        <a:latin typeface="Arial"/>
                        <a:cs typeface="Arial"/>
                      </a:endParaRPr>
                    </a:p>
                  </a:txBody>
                  <a:tcPr marL="0" marR="0" marT="124460" marB="0"/>
                </a:tc>
                <a:tc>
                  <a:txBody>
                    <a:bodyPr/>
                    <a:lstStyle/>
                    <a:p>
                      <a:pPr marL="635" algn="ctr">
                        <a:lnSpc>
                          <a:spcPct val="100000"/>
                        </a:lnSpc>
                        <a:spcBef>
                          <a:spcPts val="980"/>
                        </a:spcBef>
                      </a:pPr>
                      <a:r>
                        <a:rPr sz="1000" spc="-5" dirty="0">
                          <a:solidFill>
                            <a:schemeClr val="tx1">
                              <a:lumMod val="75000"/>
                              <a:lumOff val="25000"/>
                            </a:schemeClr>
                          </a:solidFill>
                        </a:rPr>
                        <a:t>Nacional</a:t>
                      </a:r>
                      <a:endParaRPr sz="1000">
                        <a:solidFill>
                          <a:schemeClr val="tx1">
                            <a:lumMod val="75000"/>
                            <a:lumOff val="25000"/>
                          </a:schemeClr>
                        </a:solidFill>
                        <a:latin typeface="Arial"/>
                        <a:cs typeface="Arial"/>
                      </a:endParaRPr>
                    </a:p>
                  </a:txBody>
                  <a:tcPr marL="0" marR="0" marT="124460" marB="0"/>
                </a:tc>
                <a:tc>
                  <a:txBody>
                    <a:bodyPr/>
                    <a:lstStyle/>
                    <a:p>
                      <a:pPr marL="635" algn="ctr">
                        <a:lnSpc>
                          <a:spcPct val="100000"/>
                        </a:lnSpc>
                        <a:spcBef>
                          <a:spcPts val="980"/>
                        </a:spcBef>
                      </a:pPr>
                      <a:r>
                        <a:rPr sz="1000" spc="-5" dirty="0">
                          <a:solidFill>
                            <a:schemeClr val="tx1">
                              <a:lumMod val="75000"/>
                              <a:lumOff val="25000"/>
                            </a:schemeClr>
                          </a:solidFill>
                        </a:rPr>
                        <a:t>Boeing</a:t>
                      </a:r>
                      <a:r>
                        <a:rPr sz="1000" spc="-80" dirty="0">
                          <a:solidFill>
                            <a:schemeClr val="tx1">
                              <a:lumMod val="75000"/>
                              <a:lumOff val="25000"/>
                            </a:schemeClr>
                          </a:solidFill>
                        </a:rPr>
                        <a:t> </a:t>
                      </a:r>
                      <a:r>
                        <a:rPr sz="1000" spc="-5" dirty="0">
                          <a:solidFill>
                            <a:schemeClr val="tx1">
                              <a:lumMod val="75000"/>
                              <a:lumOff val="25000"/>
                            </a:schemeClr>
                          </a:solidFill>
                        </a:rPr>
                        <a:t>737</a:t>
                      </a:r>
                      <a:endParaRPr sz="1000">
                        <a:solidFill>
                          <a:schemeClr val="tx1">
                            <a:lumMod val="75000"/>
                            <a:lumOff val="25000"/>
                          </a:schemeClr>
                        </a:solidFill>
                        <a:latin typeface="Arial"/>
                        <a:cs typeface="Arial"/>
                      </a:endParaRPr>
                    </a:p>
                  </a:txBody>
                  <a:tcPr marL="0" marR="0" marT="124460" marB="0"/>
                </a:tc>
                <a:extLst>
                  <a:ext uri="{0D108BD9-81ED-4DB2-BD59-A6C34878D82A}">
                    <a16:rowId xmlns:a16="http://schemas.microsoft.com/office/drawing/2014/main" val="10003"/>
                  </a:ext>
                </a:extLst>
              </a:tr>
              <a:tr h="482091">
                <a:tc>
                  <a:txBody>
                    <a:bodyPr/>
                    <a:lstStyle/>
                    <a:p>
                      <a:pPr>
                        <a:lnSpc>
                          <a:spcPct val="100000"/>
                        </a:lnSpc>
                        <a:spcBef>
                          <a:spcPts val="10"/>
                        </a:spcBef>
                      </a:pPr>
                      <a:endParaRPr sz="1100" b="1" dirty="0">
                        <a:solidFill>
                          <a:schemeClr val="tx1">
                            <a:lumMod val="75000"/>
                            <a:lumOff val="25000"/>
                          </a:schemeClr>
                        </a:solidFill>
                      </a:endParaRPr>
                    </a:p>
                    <a:p>
                      <a:pPr algn="ctr">
                        <a:lnSpc>
                          <a:spcPct val="100000"/>
                        </a:lnSpc>
                      </a:pPr>
                      <a:r>
                        <a:rPr sz="1000" b="1" dirty="0">
                          <a:solidFill>
                            <a:schemeClr val="tx1">
                              <a:lumMod val="75000"/>
                              <a:lumOff val="25000"/>
                            </a:schemeClr>
                          </a:solidFill>
                        </a:rPr>
                        <a:t>4</a:t>
                      </a:r>
                      <a:endParaRPr sz="1000" b="1" dirty="0">
                        <a:solidFill>
                          <a:schemeClr val="tx1">
                            <a:lumMod val="75000"/>
                            <a:lumOff val="25000"/>
                          </a:schemeClr>
                        </a:solidFill>
                        <a:latin typeface="Arial"/>
                        <a:cs typeface="Arial"/>
                      </a:endParaRPr>
                    </a:p>
                  </a:txBody>
                  <a:tcPr marL="0" marR="0" marT="1270" marB="0"/>
                </a:tc>
                <a:tc>
                  <a:txBody>
                    <a:bodyPr/>
                    <a:lstStyle/>
                    <a:p>
                      <a:pPr marL="10160" marR="36195">
                        <a:lnSpc>
                          <a:spcPct val="100000"/>
                        </a:lnSpc>
                        <a:spcBef>
                          <a:spcPts val="675"/>
                        </a:spcBef>
                      </a:pPr>
                      <a:r>
                        <a:rPr sz="1000" spc="-5" dirty="0">
                          <a:solidFill>
                            <a:schemeClr val="tx1">
                              <a:lumMod val="75000"/>
                              <a:lumOff val="25000"/>
                            </a:schemeClr>
                          </a:solidFill>
                        </a:rPr>
                        <a:t>Crnl.FAP Carlos</a:t>
                      </a:r>
                      <a:r>
                        <a:rPr sz="1000" spc="-60" dirty="0">
                          <a:solidFill>
                            <a:schemeClr val="tx1">
                              <a:lumMod val="75000"/>
                              <a:lumOff val="25000"/>
                            </a:schemeClr>
                          </a:solidFill>
                        </a:rPr>
                        <a:t> </a:t>
                      </a:r>
                      <a:r>
                        <a:rPr sz="1000" spc="-5" dirty="0">
                          <a:solidFill>
                            <a:schemeClr val="tx1">
                              <a:lumMod val="75000"/>
                              <a:lumOff val="25000"/>
                            </a:schemeClr>
                          </a:solidFill>
                        </a:rPr>
                        <a:t>Ciriani  Santa Rosa -</a:t>
                      </a:r>
                      <a:r>
                        <a:rPr sz="1000" spc="-50" dirty="0">
                          <a:solidFill>
                            <a:schemeClr val="tx1">
                              <a:lumMod val="75000"/>
                              <a:lumOff val="25000"/>
                            </a:schemeClr>
                          </a:solidFill>
                        </a:rPr>
                        <a:t> </a:t>
                      </a:r>
                      <a:r>
                        <a:rPr sz="1000" spc="-5" dirty="0">
                          <a:solidFill>
                            <a:schemeClr val="tx1">
                              <a:lumMod val="75000"/>
                              <a:lumOff val="25000"/>
                            </a:schemeClr>
                          </a:solidFill>
                        </a:rPr>
                        <a:t>Tacna</a:t>
                      </a:r>
                      <a:endParaRPr sz="1000">
                        <a:solidFill>
                          <a:schemeClr val="tx1">
                            <a:lumMod val="75000"/>
                            <a:lumOff val="25000"/>
                          </a:schemeClr>
                        </a:solidFill>
                        <a:latin typeface="Arial"/>
                        <a:cs typeface="Arial"/>
                      </a:endParaRPr>
                    </a:p>
                  </a:txBody>
                  <a:tcPr marL="0" marR="0" marT="85725" marB="0"/>
                </a:tc>
                <a:tc>
                  <a:txBody>
                    <a:bodyPr/>
                    <a:lstStyle/>
                    <a:p>
                      <a:pPr>
                        <a:lnSpc>
                          <a:spcPct val="100000"/>
                        </a:lnSpc>
                        <a:spcBef>
                          <a:spcPts val="10"/>
                        </a:spcBef>
                      </a:pPr>
                      <a:endParaRPr sz="1100">
                        <a:solidFill>
                          <a:schemeClr val="tx1">
                            <a:lumMod val="75000"/>
                            <a:lumOff val="25000"/>
                          </a:schemeClr>
                        </a:solidFill>
                      </a:endParaRPr>
                    </a:p>
                    <a:p>
                      <a:pPr marL="1905" algn="ctr">
                        <a:lnSpc>
                          <a:spcPct val="100000"/>
                        </a:lnSpc>
                      </a:pPr>
                      <a:r>
                        <a:rPr sz="1000" spc="-5" dirty="0">
                          <a:solidFill>
                            <a:schemeClr val="tx1">
                              <a:lumMod val="75000"/>
                              <a:lumOff val="25000"/>
                            </a:schemeClr>
                          </a:solidFill>
                        </a:rPr>
                        <a:t>Tacna</a:t>
                      </a:r>
                      <a:endParaRPr sz="1000">
                        <a:solidFill>
                          <a:schemeClr val="tx1">
                            <a:lumMod val="75000"/>
                            <a:lumOff val="25000"/>
                          </a:schemeClr>
                        </a:solidFill>
                        <a:latin typeface="Arial"/>
                        <a:cs typeface="Arial"/>
                      </a:endParaRPr>
                    </a:p>
                  </a:txBody>
                  <a:tcPr marL="0" marR="0" marT="1270" marB="0"/>
                </a:tc>
                <a:tc>
                  <a:txBody>
                    <a:bodyPr/>
                    <a:lstStyle/>
                    <a:p>
                      <a:pPr defTabSz="914400" rtl="0" eaLnBrk="1" latinLnBrk="0" hangingPunct="1">
                        <a:lnSpc>
                          <a:spcPct val="100000"/>
                        </a:lnSpc>
                        <a:spcBef>
                          <a:spcPts val="10"/>
                        </a:spcBef>
                      </a:pPr>
                      <a:endParaRPr sz="850" kern="1200" dirty="0">
                        <a:solidFill>
                          <a:schemeClr val="tx1">
                            <a:lumMod val="75000"/>
                            <a:lumOff val="25000"/>
                          </a:schemeClr>
                        </a:solidFill>
                      </a:endParaRPr>
                    </a:p>
                    <a:p>
                      <a:pPr algn="ctr" defTabSz="914400" rtl="0" eaLnBrk="1" latinLnBrk="0" hangingPunct="1">
                        <a:lnSpc>
                          <a:spcPct val="100000"/>
                        </a:lnSpc>
                      </a:pPr>
                      <a:r>
                        <a:rPr sz="850" kern="1200" dirty="0">
                          <a:solidFill>
                            <a:schemeClr val="tx1">
                              <a:lumMod val="75000"/>
                              <a:lumOff val="25000"/>
                            </a:schemeClr>
                          </a:solidFill>
                        </a:rPr>
                        <a:t>Tacna</a:t>
                      </a:r>
                      <a:endParaRPr sz="850" kern="1200" dirty="0">
                        <a:solidFill>
                          <a:schemeClr val="tx1">
                            <a:lumMod val="75000"/>
                            <a:lumOff val="25000"/>
                          </a:schemeClr>
                        </a:solidFill>
                        <a:latin typeface="+mn-lt"/>
                        <a:ea typeface="+mn-ea"/>
                        <a:cs typeface="+mn-cs"/>
                      </a:endParaRPr>
                    </a:p>
                  </a:txBody>
                  <a:tcPr marL="0" marR="0" marT="1270" marB="0"/>
                </a:tc>
                <a:tc>
                  <a:txBody>
                    <a:bodyPr/>
                    <a:lstStyle/>
                    <a:p>
                      <a:pPr>
                        <a:lnSpc>
                          <a:spcPct val="100000"/>
                        </a:lnSpc>
                        <a:spcBef>
                          <a:spcPts val="10"/>
                        </a:spcBef>
                      </a:pPr>
                      <a:endParaRPr sz="1100" dirty="0">
                        <a:solidFill>
                          <a:schemeClr val="tx1">
                            <a:lumMod val="75000"/>
                            <a:lumOff val="25000"/>
                          </a:schemeClr>
                        </a:solidFill>
                      </a:endParaRPr>
                    </a:p>
                    <a:p>
                      <a:pPr marL="635" algn="ctr">
                        <a:lnSpc>
                          <a:spcPct val="100000"/>
                        </a:lnSpc>
                      </a:pPr>
                      <a:r>
                        <a:rPr sz="1000" spc="-5" dirty="0">
                          <a:solidFill>
                            <a:schemeClr val="tx1">
                              <a:lumMod val="75000"/>
                              <a:lumOff val="25000"/>
                            </a:schemeClr>
                          </a:solidFill>
                        </a:rPr>
                        <a:t>Tacna</a:t>
                      </a:r>
                      <a:endParaRPr sz="1000" dirty="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1100">
                        <a:solidFill>
                          <a:schemeClr val="tx1">
                            <a:lumMod val="75000"/>
                            <a:lumOff val="25000"/>
                          </a:schemeClr>
                        </a:solidFill>
                      </a:endParaRPr>
                    </a:p>
                    <a:p>
                      <a:pPr marL="635" algn="ctr">
                        <a:lnSpc>
                          <a:spcPct val="100000"/>
                        </a:lnSpc>
                      </a:pPr>
                      <a:r>
                        <a:rPr sz="1000" spc="-5" dirty="0">
                          <a:solidFill>
                            <a:schemeClr val="tx1">
                              <a:lumMod val="75000"/>
                              <a:lumOff val="25000"/>
                            </a:schemeClr>
                          </a:solidFill>
                        </a:rPr>
                        <a:t>Internacional</a:t>
                      </a:r>
                      <a:endParaRPr sz="1000">
                        <a:solidFill>
                          <a:schemeClr val="tx1">
                            <a:lumMod val="75000"/>
                            <a:lumOff val="25000"/>
                          </a:schemeClr>
                        </a:solidFill>
                        <a:latin typeface="Arial"/>
                        <a:cs typeface="Arial"/>
                      </a:endParaRPr>
                    </a:p>
                  </a:txBody>
                  <a:tcPr marL="0" marR="0" marT="1270" marB="0"/>
                </a:tc>
                <a:tc>
                  <a:txBody>
                    <a:bodyPr/>
                    <a:lstStyle/>
                    <a:p>
                      <a:pPr>
                        <a:lnSpc>
                          <a:spcPct val="100000"/>
                        </a:lnSpc>
                        <a:spcBef>
                          <a:spcPts val="10"/>
                        </a:spcBef>
                      </a:pPr>
                      <a:endParaRPr sz="1100">
                        <a:solidFill>
                          <a:schemeClr val="tx1">
                            <a:lumMod val="75000"/>
                            <a:lumOff val="25000"/>
                          </a:schemeClr>
                        </a:solidFill>
                      </a:endParaRPr>
                    </a:p>
                    <a:p>
                      <a:pPr marL="635" algn="ctr">
                        <a:lnSpc>
                          <a:spcPct val="100000"/>
                        </a:lnSpc>
                      </a:pPr>
                      <a:r>
                        <a:rPr sz="1000" spc="-5" dirty="0">
                          <a:solidFill>
                            <a:schemeClr val="tx1">
                              <a:lumMod val="75000"/>
                              <a:lumOff val="25000"/>
                            </a:schemeClr>
                          </a:solidFill>
                        </a:rPr>
                        <a:t>Boeing</a:t>
                      </a:r>
                      <a:r>
                        <a:rPr sz="1000" spc="-80" dirty="0">
                          <a:solidFill>
                            <a:schemeClr val="tx1">
                              <a:lumMod val="75000"/>
                              <a:lumOff val="25000"/>
                            </a:schemeClr>
                          </a:solidFill>
                        </a:rPr>
                        <a:t> </a:t>
                      </a:r>
                      <a:r>
                        <a:rPr sz="1000" spc="-5" dirty="0">
                          <a:solidFill>
                            <a:schemeClr val="tx1">
                              <a:lumMod val="75000"/>
                              <a:lumOff val="25000"/>
                            </a:schemeClr>
                          </a:solidFill>
                        </a:rPr>
                        <a:t>757</a:t>
                      </a:r>
                      <a:endParaRPr sz="1000">
                        <a:solidFill>
                          <a:schemeClr val="tx1">
                            <a:lumMod val="75000"/>
                            <a:lumOff val="25000"/>
                          </a:schemeClr>
                        </a:solidFill>
                        <a:latin typeface="Arial"/>
                        <a:cs typeface="Arial"/>
                      </a:endParaRPr>
                    </a:p>
                  </a:txBody>
                  <a:tcPr marL="0" marR="0" marT="1270" marB="0"/>
                </a:tc>
                <a:extLst>
                  <a:ext uri="{0D108BD9-81ED-4DB2-BD59-A6C34878D82A}">
                    <a16:rowId xmlns:a16="http://schemas.microsoft.com/office/drawing/2014/main" val="10004"/>
                  </a:ext>
                </a:extLst>
              </a:tr>
              <a:tr h="407162">
                <a:tc>
                  <a:txBody>
                    <a:bodyPr/>
                    <a:lstStyle/>
                    <a:p>
                      <a:pPr algn="ctr">
                        <a:lnSpc>
                          <a:spcPct val="100000"/>
                        </a:lnSpc>
                        <a:spcBef>
                          <a:spcPts val="985"/>
                        </a:spcBef>
                      </a:pPr>
                      <a:r>
                        <a:rPr sz="1000" b="1" dirty="0">
                          <a:solidFill>
                            <a:schemeClr val="tx1">
                              <a:lumMod val="75000"/>
                              <a:lumOff val="25000"/>
                            </a:schemeClr>
                          </a:solidFill>
                        </a:rPr>
                        <a:t>5</a:t>
                      </a:r>
                      <a:endParaRPr sz="1000" b="1" dirty="0">
                        <a:solidFill>
                          <a:schemeClr val="tx1">
                            <a:lumMod val="75000"/>
                            <a:lumOff val="25000"/>
                          </a:schemeClr>
                        </a:solidFill>
                        <a:latin typeface="Arial"/>
                        <a:cs typeface="Arial"/>
                      </a:endParaRPr>
                    </a:p>
                  </a:txBody>
                  <a:tcPr marL="0" marR="0" marT="125095" marB="0"/>
                </a:tc>
                <a:tc>
                  <a:txBody>
                    <a:bodyPr/>
                    <a:lstStyle/>
                    <a:p>
                      <a:pPr marL="10160">
                        <a:lnSpc>
                          <a:spcPct val="100000"/>
                        </a:lnSpc>
                        <a:spcBef>
                          <a:spcPts val="385"/>
                        </a:spcBef>
                      </a:pPr>
                      <a:r>
                        <a:rPr sz="1000" spc="-5" dirty="0">
                          <a:solidFill>
                            <a:schemeClr val="tx1">
                              <a:lumMod val="75000"/>
                              <a:lumOff val="25000"/>
                            </a:schemeClr>
                          </a:solidFill>
                        </a:rPr>
                        <a:t>Padre Aldamiz -</a:t>
                      </a:r>
                      <a:r>
                        <a:rPr sz="1000" spc="-70" dirty="0">
                          <a:solidFill>
                            <a:schemeClr val="tx1">
                              <a:lumMod val="75000"/>
                              <a:lumOff val="25000"/>
                            </a:schemeClr>
                          </a:solidFill>
                        </a:rPr>
                        <a:t> </a:t>
                      </a:r>
                      <a:r>
                        <a:rPr sz="1000" spc="-5" dirty="0">
                          <a:solidFill>
                            <a:schemeClr val="tx1">
                              <a:lumMod val="75000"/>
                              <a:lumOff val="25000"/>
                            </a:schemeClr>
                          </a:solidFill>
                        </a:rPr>
                        <a:t>Puerto</a:t>
                      </a:r>
                      <a:endParaRPr sz="1000">
                        <a:solidFill>
                          <a:schemeClr val="tx1">
                            <a:lumMod val="75000"/>
                            <a:lumOff val="25000"/>
                          </a:schemeClr>
                        </a:solidFill>
                      </a:endParaRPr>
                    </a:p>
                    <a:p>
                      <a:pPr marL="10160">
                        <a:lnSpc>
                          <a:spcPct val="100000"/>
                        </a:lnSpc>
                      </a:pPr>
                      <a:r>
                        <a:rPr sz="1000" spc="-5" dirty="0">
                          <a:solidFill>
                            <a:schemeClr val="tx1">
                              <a:lumMod val="75000"/>
                              <a:lumOff val="25000"/>
                            </a:schemeClr>
                          </a:solidFill>
                        </a:rPr>
                        <a:t>Maldonado</a:t>
                      </a:r>
                      <a:endParaRPr sz="1000">
                        <a:solidFill>
                          <a:schemeClr val="tx1">
                            <a:lumMod val="75000"/>
                            <a:lumOff val="25000"/>
                          </a:schemeClr>
                        </a:solidFill>
                        <a:latin typeface="Arial"/>
                        <a:cs typeface="Arial"/>
                      </a:endParaRPr>
                    </a:p>
                  </a:txBody>
                  <a:tcPr marL="0" marR="0" marT="48895" marB="0"/>
                </a:tc>
                <a:tc>
                  <a:txBody>
                    <a:bodyPr/>
                    <a:lstStyle/>
                    <a:p>
                      <a:pPr marL="1270" algn="ctr">
                        <a:lnSpc>
                          <a:spcPct val="100000"/>
                        </a:lnSpc>
                        <a:spcBef>
                          <a:spcPts val="985"/>
                        </a:spcBef>
                      </a:pPr>
                      <a:r>
                        <a:rPr sz="1000" spc="-5" dirty="0">
                          <a:solidFill>
                            <a:schemeClr val="tx1">
                              <a:lumMod val="75000"/>
                              <a:lumOff val="25000"/>
                            </a:schemeClr>
                          </a:solidFill>
                        </a:rPr>
                        <a:t>Tambopata</a:t>
                      </a:r>
                      <a:endParaRPr sz="1000">
                        <a:solidFill>
                          <a:schemeClr val="tx1">
                            <a:lumMod val="75000"/>
                            <a:lumOff val="25000"/>
                          </a:schemeClr>
                        </a:solidFill>
                        <a:latin typeface="Arial"/>
                        <a:cs typeface="Arial"/>
                      </a:endParaRPr>
                    </a:p>
                  </a:txBody>
                  <a:tcPr marL="0" marR="0" marT="125095" marB="0"/>
                </a:tc>
                <a:tc>
                  <a:txBody>
                    <a:bodyPr/>
                    <a:lstStyle/>
                    <a:p>
                      <a:pPr algn="ctr" defTabSz="914400" rtl="0" eaLnBrk="1" latinLnBrk="0" hangingPunct="1">
                        <a:lnSpc>
                          <a:spcPct val="100000"/>
                        </a:lnSpc>
                        <a:spcBef>
                          <a:spcPts val="985"/>
                        </a:spcBef>
                      </a:pPr>
                      <a:r>
                        <a:rPr sz="850" kern="1200" dirty="0">
                          <a:solidFill>
                            <a:schemeClr val="tx1">
                              <a:lumMod val="75000"/>
                              <a:lumOff val="25000"/>
                            </a:schemeClr>
                          </a:solidFill>
                        </a:rPr>
                        <a:t>Tambopata</a:t>
                      </a:r>
                      <a:endParaRPr sz="850" kern="1200">
                        <a:solidFill>
                          <a:schemeClr val="tx1">
                            <a:lumMod val="75000"/>
                            <a:lumOff val="25000"/>
                          </a:schemeClr>
                        </a:solidFill>
                        <a:latin typeface="+mn-lt"/>
                        <a:ea typeface="+mn-ea"/>
                        <a:cs typeface="+mn-cs"/>
                      </a:endParaRPr>
                    </a:p>
                  </a:txBody>
                  <a:tcPr marL="0" marR="0" marT="125095" marB="0"/>
                </a:tc>
                <a:tc>
                  <a:txBody>
                    <a:bodyPr/>
                    <a:lstStyle/>
                    <a:p>
                      <a:pPr marL="1905" algn="ctr">
                        <a:lnSpc>
                          <a:spcPct val="100000"/>
                        </a:lnSpc>
                        <a:spcBef>
                          <a:spcPts val="385"/>
                        </a:spcBef>
                      </a:pPr>
                      <a:r>
                        <a:rPr sz="1000" spc="-5" dirty="0">
                          <a:solidFill>
                            <a:schemeClr val="tx1">
                              <a:lumMod val="75000"/>
                              <a:lumOff val="25000"/>
                            </a:schemeClr>
                          </a:solidFill>
                        </a:rPr>
                        <a:t>Madre</a:t>
                      </a:r>
                      <a:r>
                        <a:rPr sz="1000" spc="-40" dirty="0">
                          <a:solidFill>
                            <a:schemeClr val="tx1">
                              <a:lumMod val="75000"/>
                              <a:lumOff val="25000"/>
                            </a:schemeClr>
                          </a:solidFill>
                        </a:rPr>
                        <a:t> </a:t>
                      </a:r>
                      <a:r>
                        <a:rPr sz="1000" spc="-5" dirty="0">
                          <a:solidFill>
                            <a:schemeClr val="tx1">
                              <a:lumMod val="75000"/>
                              <a:lumOff val="25000"/>
                            </a:schemeClr>
                          </a:solidFill>
                        </a:rPr>
                        <a:t>de</a:t>
                      </a:r>
                      <a:endParaRPr sz="1000">
                        <a:solidFill>
                          <a:schemeClr val="tx1">
                            <a:lumMod val="75000"/>
                            <a:lumOff val="25000"/>
                          </a:schemeClr>
                        </a:solidFill>
                      </a:endParaRPr>
                    </a:p>
                    <a:p>
                      <a:pPr algn="ctr">
                        <a:lnSpc>
                          <a:spcPct val="100000"/>
                        </a:lnSpc>
                      </a:pPr>
                      <a:r>
                        <a:rPr sz="1000" spc="-5" dirty="0">
                          <a:solidFill>
                            <a:schemeClr val="tx1">
                              <a:lumMod val="75000"/>
                              <a:lumOff val="25000"/>
                            </a:schemeClr>
                          </a:solidFill>
                        </a:rPr>
                        <a:t>Dios</a:t>
                      </a:r>
                      <a:endParaRPr sz="1000">
                        <a:solidFill>
                          <a:schemeClr val="tx1">
                            <a:lumMod val="75000"/>
                            <a:lumOff val="25000"/>
                          </a:schemeClr>
                        </a:solidFill>
                        <a:latin typeface="Arial"/>
                        <a:cs typeface="Arial"/>
                      </a:endParaRPr>
                    </a:p>
                  </a:txBody>
                  <a:tcPr marL="0" marR="0" marT="48895" marB="0"/>
                </a:tc>
                <a:tc>
                  <a:txBody>
                    <a:bodyPr/>
                    <a:lstStyle/>
                    <a:p>
                      <a:pPr marL="635" algn="ctr">
                        <a:lnSpc>
                          <a:spcPct val="100000"/>
                        </a:lnSpc>
                        <a:spcBef>
                          <a:spcPts val="985"/>
                        </a:spcBef>
                      </a:pPr>
                      <a:r>
                        <a:rPr sz="1000" spc="-5" dirty="0">
                          <a:solidFill>
                            <a:schemeClr val="tx1">
                              <a:lumMod val="75000"/>
                              <a:lumOff val="25000"/>
                            </a:schemeClr>
                          </a:solidFill>
                        </a:rPr>
                        <a:t>Internacional</a:t>
                      </a:r>
                      <a:endParaRPr sz="1000" dirty="0">
                        <a:solidFill>
                          <a:schemeClr val="tx1">
                            <a:lumMod val="75000"/>
                            <a:lumOff val="25000"/>
                          </a:schemeClr>
                        </a:solidFill>
                        <a:latin typeface="Arial"/>
                        <a:cs typeface="Arial"/>
                      </a:endParaRPr>
                    </a:p>
                  </a:txBody>
                  <a:tcPr marL="0" marR="0" marT="125095" marB="0"/>
                </a:tc>
                <a:tc>
                  <a:txBody>
                    <a:bodyPr/>
                    <a:lstStyle/>
                    <a:p>
                      <a:pPr marL="635" algn="ctr">
                        <a:lnSpc>
                          <a:spcPct val="100000"/>
                        </a:lnSpc>
                        <a:spcBef>
                          <a:spcPts val="985"/>
                        </a:spcBef>
                      </a:pPr>
                      <a:r>
                        <a:rPr sz="1000" spc="-5" dirty="0">
                          <a:solidFill>
                            <a:schemeClr val="tx1">
                              <a:lumMod val="75000"/>
                              <a:lumOff val="25000"/>
                            </a:schemeClr>
                          </a:solidFill>
                        </a:rPr>
                        <a:t>Boeing</a:t>
                      </a:r>
                      <a:r>
                        <a:rPr sz="1000" spc="-80" dirty="0">
                          <a:solidFill>
                            <a:schemeClr val="tx1">
                              <a:lumMod val="75000"/>
                              <a:lumOff val="25000"/>
                            </a:schemeClr>
                          </a:solidFill>
                        </a:rPr>
                        <a:t> </a:t>
                      </a:r>
                      <a:r>
                        <a:rPr sz="1000" spc="-5" dirty="0">
                          <a:solidFill>
                            <a:schemeClr val="tx1">
                              <a:lumMod val="75000"/>
                              <a:lumOff val="25000"/>
                            </a:schemeClr>
                          </a:solidFill>
                        </a:rPr>
                        <a:t>757</a:t>
                      </a:r>
                      <a:endParaRPr sz="1000" dirty="0">
                        <a:solidFill>
                          <a:schemeClr val="tx1">
                            <a:lumMod val="75000"/>
                            <a:lumOff val="25000"/>
                          </a:schemeClr>
                        </a:solidFill>
                        <a:latin typeface="Arial"/>
                        <a:cs typeface="Arial"/>
                      </a:endParaRPr>
                    </a:p>
                  </a:txBody>
                  <a:tcPr marL="0" marR="0" marT="125095" marB="0"/>
                </a:tc>
                <a:extLst>
                  <a:ext uri="{0D108BD9-81ED-4DB2-BD59-A6C34878D82A}">
                    <a16:rowId xmlns:a16="http://schemas.microsoft.com/office/drawing/2014/main" val="10005"/>
                  </a:ext>
                </a:extLst>
              </a:tr>
              <a:tr h="407288">
                <a:tc>
                  <a:txBody>
                    <a:bodyPr/>
                    <a:lstStyle/>
                    <a:p>
                      <a:pPr algn="ctr">
                        <a:lnSpc>
                          <a:spcPct val="100000"/>
                        </a:lnSpc>
                        <a:spcBef>
                          <a:spcPts val="985"/>
                        </a:spcBef>
                      </a:pPr>
                      <a:r>
                        <a:rPr sz="1000" b="1" dirty="0">
                          <a:solidFill>
                            <a:schemeClr val="tx1">
                              <a:lumMod val="75000"/>
                              <a:lumOff val="25000"/>
                            </a:schemeClr>
                          </a:solidFill>
                        </a:rPr>
                        <a:t>6</a:t>
                      </a:r>
                      <a:endParaRPr sz="1000" b="1" dirty="0">
                        <a:solidFill>
                          <a:schemeClr val="tx1">
                            <a:lumMod val="75000"/>
                            <a:lumOff val="25000"/>
                          </a:schemeClr>
                        </a:solidFill>
                        <a:latin typeface="Arial"/>
                        <a:cs typeface="Arial"/>
                      </a:endParaRPr>
                    </a:p>
                  </a:txBody>
                  <a:tcPr marL="0" marR="0" marT="125095" marB="0"/>
                </a:tc>
                <a:tc>
                  <a:txBody>
                    <a:bodyPr/>
                    <a:lstStyle/>
                    <a:p>
                      <a:pPr marL="10160" marR="213360">
                        <a:lnSpc>
                          <a:spcPct val="100000"/>
                        </a:lnSpc>
                        <a:spcBef>
                          <a:spcPts val="384"/>
                        </a:spcBef>
                      </a:pPr>
                      <a:r>
                        <a:rPr sz="1000" spc="-5" dirty="0">
                          <a:solidFill>
                            <a:schemeClr val="tx1">
                              <a:lumMod val="75000"/>
                              <a:lumOff val="25000"/>
                            </a:schemeClr>
                          </a:solidFill>
                        </a:rPr>
                        <a:t>Inca Manco Capac</a:t>
                      </a:r>
                      <a:r>
                        <a:rPr sz="1000" spc="-95" dirty="0">
                          <a:solidFill>
                            <a:schemeClr val="tx1">
                              <a:lumMod val="75000"/>
                              <a:lumOff val="25000"/>
                            </a:schemeClr>
                          </a:solidFill>
                        </a:rPr>
                        <a:t> </a:t>
                      </a:r>
                      <a:r>
                        <a:rPr sz="1000" spc="-5" dirty="0">
                          <a:solidFill>
                            <a:schemeClr val="tx1">
                              <a:lumMod val="75000"/>
                              <a:lumOff val="25000"/>
                            </a:schemeClr>
                          </a:solidFill>
                        </a:rPr>
                        <a:t>-  Juliaca</a:t>
                      </a:r>
                      <a:endParaRPr sz="1000">
                        <a:solidFill>
                          <a:schemeClr val="tx1">
                            <a:lumMod val="75000"/>
                            <a:lumOff val="25000"/>
                          </a:schemeClr>
                        </a:solidFill>
                        <a:latin typeface="Arial"/>
                        <a:cs typeface="Arial"/>
                      </a:endParaRPr>
                    </a:p>
                  </a:txBody>
                  <a:tcPr marL="0" marR="0" marT="48894" marB="0"/>
                </a:tc>
                <a:tc>
                  <a:txBody>
                    <a:bodyPr/>
                    <a:lstStyle/>
                    <a:p>
                      <a:pPr marL="1905" algn="ctr">
                        <a:lnSpc>
                          <a:spcPct val="100000"/>
                        </a:lnSpc>
                        <a:spcBef>
                          <a:spcPts val="985"/>
                        </a:spcBef>
                      </a:pPr>
                      <a:r>
                        <a:rPr sz="1000" spc="-5" dirty="0">
                          <a:solidFill>
                            <a:schemeClr val="tx1">
                              <a:lumMod val="75000"/>
                              <a:lumOff val="25000"/>
                            </a:schemeClr>
                          </a:solidFill>
                        </a:rPr>
                        <a:t>Juliaca</a:t>
                      </a:r>
                      <a:endParaRPr sz="1000">
                        <a:solidFill>
                          <a:schemeClr val="tx1">
                            <a:lumMod val="75000"/>
                            <a:lumOff val="25000"/>
                          </a:schemeClr>
                        </a:solidFill>
                        <a:latin typeface="Arial"/>
                        <a:cs typeface="Arial"/>
                      </a:endParaRPr>
                    </a:p>
                  </a:txBody>
                  <a:tcPr marL="0" marR="0" marT="125095" marB="0"/>
                </a:tc>
                <a:tc>
                  <a:txBody>
                    <a:bodyPr/>
                    <a:lstStyle/>
                    <a:p>
                      <a:pPr algn="ctr" defTabSz="914400" rtl="0" eaLnBrk="1" latinLnBrk="0" hangingPunct="1">
                        <a:lnSpc>
                          <a:spcPct val="100000"/>
                        </a:lnSpc>
                        <a:spcBef>
                          <a:spcPts val="985"/>
                        </a:spcBef>
                      </a:pPr>
                      <a:r>
                        <a:rPr sz="850" kern="1200" dirty="0">
                          <a:solidFill>
                            <a:schemeClr val="tx1">
                              <a:lumMod val="75000"/>
                              <a:lumOff val="25000"/>
                            </a:schemeClr>
                          </a:solidFill>
                        </a:rPr>
                        <a:t>San Román</a:t>
                      </a:r>
                      <a:endParaRPr sz="850" kern="1200" dirty="0">
                        <a:solidFill>
                          <a:schemeClr val="tx1">
                            <a:lumMod val="75000"/>
                            <a:lumOff val="25000"/>
                          </a:schemeClr>
                        </a:solidFill>
                        <a:latin typeface="+mn-lt"/>
                        <a:ea typeface="+mn-ea"/>
                        <a:cs typeface="+mn-cs"/>
                      </a:endParaRPr>
                    </a:p>
                  </a:txBody>
                  <a:tcPr marL="0" marR="0" marT="125095" marB="0"/>
                </a:tc>
                <a:tc>
                  <a:txBody>
                    <a:bodyPr/>
                    <a:lstStyle/>
                    <a:p>
                      <a:pPr marL="1905" algn="ctr">
                        <a:lnSpc>
                          <a:spcPct val="100000"/>
                        </a:lnSpc>
                        <a:spcBef>
                          <a:spcPts val="985"/>
                        </a:spcBef>
                      </a:pPr>
                      <a:r>
                        <a:rPr sz="1000" spc="-5" dirty="0">
                          <a:solidFill>
                            <a:schemeClr val="tx1">
                              <a:lumMod val="75000"/>
                              <a:lumOff val="25000"/>
                            </a:schemeClr>
                          </a:solidFill>
                        </a:rPr>
                        <a:t>Puno</a:t>
                      </a:r>
                      <a:endParaRPr sz="1000">
                        <a:solidFill>
                          <a:schemeClr val="tx1">
                            <a:lumMod val="75000"/>
                            <a:lumOff val="25000"/>
                          </a:schemeClr>
                        </a:solidFill>
                        <a:latin typeface="Arial"/>
                        <a:cs typeface="Arial"/>
                      </a:endParaRPr>
                    </a:p>
                  </a:txBody>
                  <a:tcPr marL="0" marR="0" marT="125095" marB="0"/>
                </a:tc>
                <a:tc>
                  <a:txBody>
                    <a:bodyPr/>
                    <a:lstStyle/>
                    <a:p>
                      <a:pPr marL="635" algn="ctr">
                        <a:lnSpc>
                          <a:spcPct val="100000"/>
                        </a:lnSpc>
                        <a:spcBef>
                          <a:spcPts val="985"/>
                        </a:spcBef>
                      </a:pPr>
                      <a:r>
                        <a:rPr sz="1000" spc="-5" dirty="0">
                          <a:solidFill>
                            <a:schemeClr val="tx1">
                              <a:lumMod val="75000"/>
                              <a:lumOff val="25000"/>
                            </a:schemeClr>
                          </a:solidFill>
                        </a:rPr>
                        <a:t>Internacional</a:t>
                      </a:r>
                      <a:endParaRPr sz="1000">
                        <a:solidFill>
                          <a:schemeClr val="tx1">
                            <a:lumMod val="75000"/>
                            <a:lumOff val="25000"/>
                          </a:schemeClr>
                        </a:solidFill>
                        <a:latin typeface="Arial"/>
                        <a:cs typeface="Arial"/>
                      </a:endParaRPr>
                    </a:p>
                  </a:txBody>
                  <a:tcPr marL="0" marR="0" marT="125095" marB="0"/>
                </a:tc>
                <a:tc>
                  <a:txBody>
                    <a:bodyPr/>
                    <a:lstStyle/>
                    <a:p>
                      <a:pPr marL="635" algn="ctr">
                        <a:lnSpc>
                          <a:spcPct val="100000"/>
                        </a:lnSpc>
                        <a:spcBef>
                          <a:spcPts val="985"/>
                        </a:spcBef>
                      </a:pPr>
                      <a:r>
                        <a:rPr sz="1000" spc="-5" dirty="0">
                          <a:solidFill>
                            <a:schemeClr val="tx1">
                              <a:lumMod val="75000"/>
                              <a:lumOff val="25000"/>
                            </a:schemeClr>
                          </a:solidFill>
                        </a:rPr>
                        <a:t>Boeing</a:t>
                      </a:r>
                      <a:r>
                        <a:rPr sz="1000" spc="-80" dirty="0">
                          <a:solidFill>
                            <a:schemeClr val="tx1">
                              <a:lumMod val="75000"/>
                              <a:lumOff val="25000"/>
                            </a:schemeClr>
                          </a:solidFill>
                        </a:rPr>
                        <a:t> </a:t>
                      </a:r>
                      <a:r>
                        <a:rPr sz="1000" spc="-5" dirty="0">
                          <a:solidFill>
                            <a:schemeClr val="tx1">
                              <a:lumMod val="75000"/>
                              <a:lumOff val="25000"/>
                            </a:schemeClr>
                          </a:solidFill>
                        </a:rPr>
                        <a:t>737</a:t>
                      </a:r>
                      <a:endParaRPr sz="1000" dirty="0">
                        <a:solidFill>
                          <a:schemeClr val="tx1">
                            <a:lumMod val="75000"/>
                            <a:lumOff val="25000"/>
                          </a:schemeClr>
                        </a:solidFill>
                        <a:latin typeface="Arial"/>
                        <a:cs typeface="Arial"/>
                      </a:endParaRPr>
                    </a:p>
                  </a:txBody>
                  <a:tcPr marL="0" marR="0" marT="125095" marB="0"/>
                </a:tc>
                <a:extLst>
                  <a:ext uri="{0D108BD9-81ED-4DB2-BD59-A6C34878D82A}">
                    <a16:rowId xmlns:a16="http://schemas.microsoft.com/office/drawing/2014/main" val="10006"/>
                  </a:ext>
                </a:extLst>
              </a:tr>
            </a:tbl>
          </a:graphicData>
        </a:graphic>
      </p:graphicFrame>
      <p:sp>
        <p:nvSpPr>
          <p:cNvPr id="3" name="object 3"/>
          <p:cNvSpPr/>
          <p:nvPr/>
        </p:nvSpPr>
        <p:spPr>
          <a:xfrm>
            <a:off x="1342678" y="1484784"/>
            <a:ext cx="3108325" cy="4429125"/>
          </a:xfrm>
          <a:prstGeom prst="rect">
            <a:avLst/>
          </a:prstGeom>
          <a:blipFill>
            <a:blip r:embed="rId2" cstate="print"/>
            <a:stretch>
              <a:fillRect/>
            </a:stretch>
          </a:blipFill>
        </p:spPr>
        <p:txBody>
          <a:bodyPr wrap="square" lIns="0" tIns="0" rIns="0" bIns="0" rtlCol="0"/>
          <a:lstStyle/>
          <a:p>
            <a:endParaRPr/>
          </a:p>
        </p:txBody>
      </p:sp>
      <p:sp>
        <p:nvSpPr>
          <p:cNvPr id="5" name="CuadroTexto 4">
            <a:hlinkClick r:id="rId3" action="ppaction://hlinksldjump"/>
          </p:cNvPr>
          <p:cNvSpPr txBox="1"/>
          <p:nvPr/>
        </p:nvSpPr>
        <p:spPr>
          <a:xfrm>
            <a:off x="1198662" y="231031"/>
            <a:ext cx="10591733"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Segundo grupo de Aeropuertos en provincia</a:t>
            </a:r>
            <a:endParaRPr lang="es-PE" sz="2400" b="1" i="1" dirty="0">
              <a:solidFill>
                <a:srgbClr val="002264"/>
              </a:solidFill>
            </a:endParaRPr>
          </a:p>
        </p:txBody>
      </p:sp>
    </p:spTree>
    <p:extLst>
      <p:ext uri="{BB962C8B-B14F-4D97-AF65-F5344CB8AC3E}">
        <p14:creationId xmlns:p14="http://schemas.microsoft.com/office/powerpoint/2010/main" val="100111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6630" t="15065" r="17231" b="26825"/>
          <a:stretch/>
        </p:blipFill>
        <p:spPr>
          <a:xfrm>
            <a:off x="597690" y="1556792"/>
            <a:ext cx="4692217" cy="4086770"/>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4019601637"/>
              </p:ext>
            </p:extLst>
          </p:nvPr>
        </p:nvGraphicFramePr>
        <p:xfrm>
          <a:off x="5289907" y="1916832"/>
          <a:ext cx="6120679" cy="3742018"/>
        </p:xfrm>
        <a:graphic>
          <a:graphicData uri="http://schemas.openxmlformats.org/drawingml/2006/table">
            <a:tbl>
              <a:tblPr firstRow="1" bandRow="1">
                <a:tableStyleId>{1FECB4D8-DB02-4DC6-A0A2-4F2EBAE1DC90}</a:tableStyleId>
              </a:tblPr>
              <a:tblGrid>
                <a:gridCol w="3732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368616">
                  <a:extLst>
                    <a:ext uri="{9D8B030D-6E8A-4147-A177-3AD203B41FA5}">
                      <a16:colId xmlns:a16="http://schemas.microsoft.com/office/drawing/2014/main" val="20003"/>
                    </a:ext>
                  </a:extLst>
                </a:gridCol>
                <a:gridCol w="1138452">
                  <a:extLst>
                    <a:ext uri="{9D8B030D-6E8A-4147-A177-3AD203B41FA5}">
                      <a16:colId xmlns:a16="http://schemas.microsoft.com/office/drawing/2014/main" val="20004"/>
                    </a:ext>
                  </a:extLst>
                </a:gridCol>
              </a:tblGrid>
              <a:tr h="482091">
                <a:tc>
                  <a:txBody>
                    <a:bodyPr/>
                    <a:lstStyle/>
                    <a:p>
                      <a:pPr>
                        <a:lnSpc>
                          <a:spcPct val="100000"/>
                        </a:lnSpc>
                        <a:spcBef>
                          <a:spcPts val="10"/>
                        </a:spcBef>
                      </a:pPr>
                      <a:endParaRPr sz="1100" dirty="0"/>
                    </a:p>
                    <a:p>
                      <a:pPr marL="1270" algn="ctr">
                        <a:lnSpc>
                          <a:spcPct val="100000"/>
                        </a:lnSpc>
                      </a:pPr>
                      <a:r>
                        <a:rPr sz="1000" spc="-5" dirty="0"/>
                        <a:t>N°</a:t>
                      </a:r>
                      <a:endParaRPr sz="1000" dirty="0">
                        <a:latin typeface="Arial"/>
                        <a:cs typeface="Arial"/>
                      </a:endParaRPr>
                    </a:p>
                  </a:txBody>
                  <a:tcPr marL="0" marR="0" marT="1270" marB="0"/>
                </a:tc>
                <a:tc>
                  <a:txBody>
                    <a:bodyPr/>
                    <a:lstStyle/>
                    <a:p>
                      <a:pPr>
                        <a:lnSpc>
                          <a:spcPct val="100000"/>
                        </a:lnSpc>
                        <a:spcBef>
                          <a:spcPts val="10"/>
                        </a:spcBef>
                      </a:pPr>
                      <a:endParaRPr sz="1100" dirty="0"/>
                    </a:p>
                    <a:p>
                      <a:pPr marL="234950">
                        <a:lnSpc>
                          <a:spcPct val="100000"/>
                        </a:lnSpc>
                      </a:pPr>
                      <a:r>
                        <a:rPr sz="1000" spc="-10" dirty="0"/>
                        <a:t>AEROPUERTO</a:t>
                      </a:r>
                      <a:endParaRPr sz="1000" dirty="0">
                        <a:latin typeface="Arial"/>
                        <a:cs typeface="Arial"/>
                      </a:endParaRPr>
                    </a:p>
                  </a:txBody>
                  <a:tcPr marL="0" marR="0" marT="1270" marB="0"/>
                </a:tc>
                <a:tc>
                  <a:txBody>
                    <a:bodyPr/>
                    <a:lstStyle/>
                    <a:p>
                      <a:pPr>
                        <a:lnSpc>
                          <a:spcPct val="100000"/>
                        </a:lnSpc>
                        <a:spcBef>
                          <a:spcPts val="10"/>
                        </a:spcBef>
                      </a:pPr>
                      <a:endParaRPr sz="1100" dirty="0"/>
                    </a:p>
                    <a:p>
                      <a:pPr marL="1270" algn="ctr">
                        <a:lnSpc>
                          <a:spcPct val="100000"/>
                        </a:lnSpc>
                      </a:pPr>
                      <a:r>
                        <a:rPr sz="1000" dirty="0"/>
                        <a:t>DISTRITO</a:t>
                      </a:r>
                      <a:endParaRPr sz="1000" dirty="0">
                        <a:latin typeface="Arial"/>
                        <a:cs typeface="Arial"/>
                      </a:endParaRPr>
                    </a:p>
                  </a:txBody>
                  <a:tcPr marL="0" marR="0" marT="1270" marB="0"/>
                </a:tc>
                <a:tc>
                  <a:txBody>
                    <a:bodyPr/>
                    <a:lstStyle/>
                    <a:p>
                      <a:pPr marL="1270" algn="ctr" defTabSz="914400" rtl="0" eaLnBrk="1" latinLnBrk="0" hangingPunct="1">
                        <a:lnSpc>
                          <a:spcPct val="100000"/>
                        </a:lnSpc>
                      </a:pPr>
                      <a:r>
                        <a:rPr sz="1000" b="1" kern="1200" dirty="0" smtClean="0">
                          <a:solidFill>
                            <a:schemeClr val="lt1"/>
                          </a:solidFill>
                          <a:latin typeface="+mn-lt"/>
                          <a:ea typeface="+mn-ea"/>
                          <a:cs typeface="+mn-cs"/>
                        </a:rPr>
                        <a:t>PROVINCIA</a:t>
                      </a:r>
                      <a:endParaRPr sz="1000" b="1" kern="1200" dirty="0">
                        <a:solidFill>
                          <a:schemeClr val="lt1"/>
                        </a:solidFill>
                        <a:latin typeface="+mn-lt"/>
                        <a:ea typeface="+mn-ea"/>
                        <a:cs typeface="+mn-cs"/>
                      </a:endParaRPr>
                    </a:p>
                  </a:txBody>
                  <a:tcPr marL="0" marR="0" marT="1270" marB="0" anchor="ctr"/>
                </a:tc>
                <a:tc>
                  <a:txBody>
                    <a:bodyPr/>
                    <a:lstStyle/>
                    <a:p>
                      <a:pPr>
                        <a:lnSpc>
                          <a:spcPct val="100000"/>
                        </a:lnSpc>
                        <a:spcBef>
                          <a:spcPts val="10"/>
                        </a:spcBef>
                      </a:pPr>
                      <a:endParaRPr sz="1100" dirty="0"/>
                    </a:p>
                    <a:p>
                      <a:pPr algn="ctr">
                        <a:lnSpc>
                          <a:spcPct val="100000"/>
                        </a:lnSpc>
                      </a:pPr>
                      <a:r>
                        <a:rPr sz="1000" spc="-5" dirty="0" smtClean="0"/>
                        <a:t>REGI</a:t>
                      </a:r>
                      <a:r>
                        <a:rPr lang="es-PE" sz="1000" spc="-5" dirty="0" err="1" smtClean="0"/>
                        <a:t>Ó</a:t>
                      </a:r>
                      <a:r>
                        <a:rPr sz="1000" spc="-5" dirty="0" smtClean="0"/>
                        <a:t>N</a:t>
                      </a:r>
                      <a:endParaRPr sz="1000" dirty="0">
                        <a:latin typeface="Arial"/>
                        <a:cs typeface="Arial"/>
                      </a:endParaRPr>
                    </a:p>
                  </a:txBody>
                  <a:tcPr marL="0" marR="0" marT="1270" marB="0"/>
                </a:tc>
                <a:extLst>
                  <a:ext uri="{0D108BD9-81ED-4DB2-BD59-A6C34878D82A}">
                    <a16:rowId xmlns:a16="http://schemas.microsoft.com/office/drawing/2014/main" val="10000"/>
                  </a:ext>
                </a:extLst>
              </a:tr>
              <a:tr h="407288">
                <a:tc>
                  <a:txBody>
                    <a:bodyPr/>
                    <a:lstStyle/>
                    <a:p>
                      <a:pPr algn="ctr">
                        <a:lnSpc>
                          <a:spcPct val="100000"/>
                        </a:lnSpc>
                        <a:spcBef>
                          <a:spcPts val="980"/>
                        </a:spcBef>
                      </a:pPr>
                      <a:r>
                        <a:rPr sz="1000" b="1" dirty="0">
                          <a:solidFill>
                            <a:schemeClr val="tx1">
                              <a:lumMod val="75000"/>
                              <a:lumOff val="25000"/>
                            </a:schemeClr>
                          </a:solidFill>
                        </a:rPr>
                        <a:t>1</a:t>
                      </a:r>
                      <a:endParaRPr sz="1000" b="1" dirty="0">
                        <a:solidFill>
                          <a:schemeClr val="tx1">
                            <a:lumMod val="75000"/>
                            <a:lumOff val="25000"/>
                          </a:schemeClr>
                        </a:solidFill>
                        <a:latin typeface="Arial"/>
                        <a:cs typeface="Arial"/>
                      </a:endParaRPr>
                    </a:p>
                  </a:txBody>
                  <a:tcPr marL="0" marR="0" marT="124460" marB="0"/>
                </a:tc>
                <a:tc>
                  <a:txBody>
                    <a:bodyPr/>
                    <a:lstStyle/>
                    <a:p>
                      <a:pPr marL="1270" algn="l"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Juan </a:t>
                      </a:r>
                      <a:r>
                        <a:rPr lang="es-PE" sz="1000" kern="1200" spc="-5" dirty="0" err="1" smtClean="0">
                          <a:solidFill>
                            <a:schemeClr val="tx1">
                              <a:lumMod val="75000"/>
                              <a:lumOff val="25000"/>
                            </a:schemeClr>
                          </a:solidFill>
                          <a:latin typeface="+mn-lt"/>
                          <a:ea typeface="+mn-ea"/>
                          <a:cs typeface="+mn-cs"/>
                        </a:rPr>
                        <a:t>Simons</a:t>
                      </a:r>
                      <a:r>
                        <a:rPr lang="es-PE" sz="1000" kern="1200" spc="-5" dirty="0" smtClean="0">
                          <a:solidFill>
                            <a:schemeClr val="tx1">
                              <a:lumMod val="75000"/>
                              <a:lumOff val="25000"/>
                            </a:schemeClr>
                          </a:solidFill>
                          <a:latin typeface="+mn-lt"/>
                          <a:ea typeface="+mn-ea"/>
                          <a:cs typeface="+mn-cs"/>
                        </a:rPr>
                        <a:t> Vela</a:t>
                      </a:r>
                      <a:endParaRPr sz="1000" kern="1200" spc="-5" dirty="0">
                        <a:solidFill>
                          <a:schemeClr val="tx1">
                            <a:lumMod val="75000"/>
                            <a:lumOff val="25000"/>
                          </a:schemeClr>
                        </a:solidFill>
                        <a:latin typeface="+mn-lt"/>
                        <a:ea typeface="+mn-ea"/>
                        <a:cs typeface="+mn-cs"/>
                      </a:endParaRPr>
                    </a:p>
                  </a:txBody>
                  <a:tcPr marL="0" marR="0" marT="124460" marB="0" anchor="ctr"/>
                </a:tc>
                <a:tc>
                  <a:txBody>
                    <a:bodyPr/>
                    <a:lstStyle/>
                    <a:p>
                      <a:pPr marL="1270" algn="ctr">
                        <a:lnSpc>
                          <a:spcPct val="100000"/>
                        </a:lnSpc>
                        <a:spcBef>
                          <a:spcPts val="980"/>
                        </a:spcBef>
                      </a:pPr>
                      <a:r>
                        <a:rPr lang="es-PE" sz="1000" spc="-10" dirty="0" smtClean="0">
                          <a:solidFill>
                            <a:schemeClr val="tx1">
                              <a:lumMod val="75000"/>
                              <a:lumOff val="25000"/>
                            </a:schemeClr>
                          </a:solidFill>
                          <a:latin typeface="+mn-lt"/>
                          <a:cs typeface="+mn-cs"/>
                        </a:rPr>
                        <a:t>Rioja</a:t>
                      </a:r>
                      <a:endParaRPr sz="1000" dirty="0">
                        <a:solidFill>
                          <a:schemeClr val="tx1">
                            <a:lumMod val="75000"/>
                            <a:lumOff val="25000"/>
                          </a:schemeClr>
                        </a:solidFill>
                        <a:latin typeface="Arial"/>
                        <a:cs typeface="Arial"/>
                      </a:endParaRPr>
                    </a:p>
                  </a:txBody>
                  <a:tcPr marL="0" marR="0" marT="124460" marB="0" anchor="ctr"/>
                </a:tc>
                <a:tc>
                  <a:txBody>
                    <a:bodyPr/>
                    <a:lstStyle/>
                    <a:p>
                      <a:pPr algn="ctr" defTabSz="914400" rtl="0" eaLnBrk="1" latinLnBrk="0" hangingPunct="1">
                        <a:lnSpc>
                          <a:spcPct val="100000"/>
                        </a:lnSpc>
                        <a:spcBef>
                          <a:spcPts val="980"/>
                        </a:spcBef>
                      </a:pPr>
                      <a:r>
                        <a:rPr lang="es-PE" sz="1000" kern="1200" dirty="0" smtClean="0">
                          <a:solidFill>
                            <a:schemeClr val="tx1">
                              <a:lumMod val="75000"/>
                              <a:lumOff val="25000"/>
                            </a:schemeClr>
                          </a:solidFill>
                        </a:rPr>
                        <a:t>San Martín</a:t>
                      </a:r>
                      <a:endParaRPr sz="1000" kern="1200" dirty="0">
                        <a:solidFill>
                          <a:schemeClr val="tx1">
                            <a:lumMod val="75000"/>
                            <a:lumOff val="25000"/>
                          </a:schemeClr>
                        </a:solidFill>
                        <a:latin typeface="+mn-lt"/>
                        <a:ea typeface="+mn-ea"/>
                        <a:cs typeface="+mn-cs"/>
                      </a:endParaRPr>
                    </a:p>
                  </a:txBody>
                  <a:tcPr marL="0" marR="0" marT="124460" marB="0" anchor="ctr"/>
                </a:tc>
                <a:tc>
                  <a:txBody>
                    <a:bodyPr/>
                    <a:lstStyle/>
                    <a:p>
                      <a:pPr algn="ctr">
                        <a:lnSpc>
                          <a:spcPct val="100000"/>
                        </a:lnSpc>
                        <a:spcBef>
                          <a:spcPts val="980"/>
                        </a:spcBef>
                      </a:pPr>
                      <a:r>
                        <a:rPr lang="es-PE" sz="1000" spc="-5" dirty="0" smtClean="0">
                          <a:solidFill>
                            <a:schemeClr val="tx1">
                              <a:lumMod val="75000"/>
                              <a:lumOff val="25000"/>
                            </a:schemeClr>
                          </a:solidFill>
                        </a:rPr>
                        <a:t>San Martín</a:t>
                      </a:r>
                      <a:endParaRPr sz="1000" dirty="0">
                        <a:solidFill>
                          <a:schemeClr val="tx1">
                            <a:lumMod val="75000"/>
                            <a:lumOff val="25000"/>
                          </a:schemeClr>
                        </a:solidFill>
                        <a:latin typeface="Arial"/>
                        <a:cs typeface="Arial"/>
                      </a:endParaRPr>
                    </a:p>
                  </a:txBody>
                  <a:tcPr marL="0" marR="0" marT="124460" marB="0" anchor="ctr"/>
                </a:tc>
                <a:extLst>
                  <a:ext uri="{0D108BD9-81ED-4DB2-BD59-A6C34878D82A}">
                    <a16:rowId xmlns:a16="http://schemas.microsoft.com/office/drawing/2014/main" val="10001"/>
                  </a:ext>
                </a:extLst>
              </a:tr>
              <a:tr h="407162">
                <a:tc>
                  <a:txBody>
                    <a:bodyPr/>
                    <a:lstStyle/>
                    <a:p>
                      <a:pPr algn="ctr">
                        <a:lnSpc>
                          <a:spcPct val="100000"/>
                        </a:lnSpc>
                        <a:spcBef>
                          <a:spcPts val="980"/>
                        </a:spcBef>
                      </a:pPr>
                      <a:r>
                        <a:rPr sz="1000" b="1" dirty="0">
                          <a:solidFill>
                            <a:schemeClr val="tx1">
                              <a:lumMod val="75000"/>
                              <a:lumOff val="25000"/>
                            </a:schemeClr>
                          </a:solidFill>
                        </a:rPr>
                        <a:t>2</a:t>
                      </a:r>
                      <a:endParaRPr sz="1000" b="1" dirty="0">
                        <a:solidFill>
                          <a:schemeClr val="tx1">
                            <a:lumMod val="75000"/>
                            <a:lumOff val="25000"/>
                          </a:schemeClr>
                        </a:solidFill>
                        <a:latin typeface="Arial"/>
                        <a:cs typeface="Arial"/>
                      </a:endParaRPr>
                    </a:p>
                  </a:txBody>
                  <a:tcPr marL="0" marR="0" marT="124460" marB="0"/>
                </a:tc>
                <a:tc>
                  <a:txBody>
                    <a:bodyPr/>
                    <a:lstStyle/>
                    <a:p>
                      <a:pPr marL="1270" marR="327025" algn="l" defTabSz="914400" rtl="0" eaLnBrk="1" latinLnBrk="0" hangingPunct="1">
                        <a:lnSpc>
                          <a:spcPct val="100000"/>
                        </a:lnSpc>
                        <a:spcBef>
                          <a:spcPts val="985"/>
                        </a:spcBef>
                      </a:pPr>
                      <a:r>
                        <a:rPr lang="es-PE" sz="1000" kern="1200" spc="-5" dirty="0" err="1" smtClean="0">
                          <a:solidFill>
                            <a:schemeClr val="tx1">
                              <a:lumMod val="75000"/>
                              <a:lumOff val="25000"/>
                            </a:schemeClr>
                          </a:solidFill>
                          <a:latin typeface="+mn-lt"/>
                          <a:ea typeface="+mn-ea"/>
                          <a:cs typeface="+mn-cs"/>
                        </a:rPr>
                        <a:t>Yurimaguas</a:t>
                      </a:r>
                      <a:endParaRPr sz="1000" kern="1200" spc="-5" dirty="0">
                        <a:solidFill>
                          <a:schemeClr val="tx1">
                            <a:lumMod val="75000"/>
                            <a:lumOff val="25000"/>
                          </a:schemeClr>
                        </a:solidFill>
                        <a:latin typeface="+mn-lt"/>
                        <a:ea typeface="+mn-ea"/>
                        <a:cs typeface="+mn-cs"/>
                      </a:endParaRPr>
                    </a:p>
                  </a:txBody>
                  <a:tcPr marL="0" marR="0" marT="48260" marB="0" anchor="ctr"/>
                </a:tc>
                <a:tc>
                  <a:txBody>
                    <a:bodyPr/>
                    <a:lstStyle/>
                    <a:p>
                      <a:pPr marL="1905" algn="ctr">
                        <a:lnSpc>
                          <a:spcPct val="100000"/>
                        </a:lnSpc>
                        <a:spcBef>
                          <a:spcPts val="980"/>
                        </a:spcBef>
                      </a:pPr>
                      <a:r>
                        <a:rPr lang="es-PE" sz="1000" kern="1200" spc="-5" dirty="0" err="1" smtClean="0">
                          <a:solidFill>
                            <a:schemeClr val="tx1">
                              <a:lumMod val="75000"/>
                              <a:lumOff val="25000"/>
                            </a:schemeClr>
                          </a:solidFill>
                          <a:latin typeface="+mn-lt"/>
                          <a:ea typeface="+mn-ea"/>
                          <a:cs typeface="+mn-cs"/>
                        </a:rPr>
                        <a:t>Yurimaguas</a:t>
                      </a:r>
                      <a:endParaRPr sz="1000" kern="1200" spc="-5" dirty="0">
                        <a:solidFill>
                          <a:schemeClr val="tx1">
                            <a:lumMod val="75000"/>
                            <a:lumOff val="25000"/>
                          </a:schemeClr>
                        </a:solidFill>
                        <a:latin typeface="+mn-lt"/>
                        <a:ea typeface="+mn-ea"/>
                        <a:cs typeface="+mn-cs"/>
                      </a:endParaRPr>
                    </a:p>
                  </a:txBody>
                  <a:tcPr marL="0" marR="0" marT="124460" marB="0" anchor="ctr"/>
                </a:tc>
                <a:tc>
                  <a:txBody>
                    <a:bodyPr/>
                    <a:lstStyle/>
                    <a:p>
                      <a:pPr marL="1270" algn="ctr" defTabSz="914400" rtl="0" eaLnBrk="1" latinLnBrk="0" hangingPunct="1">
                        <a:lnSpc>
                          <a:spcPct val="100000"/>
                        </a:lnSpc>
                        <a:spcBef>
                          <a:spcPts val="980"/>
                        </a:spcBef>
                      </a:pPr>
                      <a:r>
                        <a:rPr lang="es-PE" sz="1000" kern="1200" spc="-5" dirty="0" smtClean="0">
                          <a:solidFill>
                            <a:schemeClr val="tx1">
                              <a:lumMod val="75000"/>
                              <a:lumOff val="25000"/>
                            </a:schemeClr>
                          </a:solidFill>
                          <a:latin typeface="+mn-lt"/>
                          <a:ea typeface="+mn-ea"/>
                          <a:cs typeface="+mn-cs"/>
                        </a:rPr>
                        <a:t>Loreto</a:t>
                      </a:r>
                      <a:endParaRPr sz="1000" kern="1200" spc="-5" dirty="0">
                        <a:solidFill>
                          <a:schemeClr val="tx1">
                            <a:lumMod val="75000"/>
                            <a:lumOff val="25000"/>
                          </a:schemeClr>
                        </a:solidFill>
                        <a:latin typeface="+mn-lt"/>
                        <a:ea typeface="+mn-ea"/>
                        <a:cs typeface="+mn-cs"/>
                      </a:endParaRPr>
                    </a:p>
                  </a:txBody>
                  <a:tcPr marL="0" marR="0" marT="124460" marB="0" anchor="ctr"/>
                </a:tc>
                <a:tc>
                  <a:txBody>
                    <a:bodyPr/>
                    <a:lstStyle/>
                    <a:p>
                      <a:pPr marL="1905" algn="ctr">
                        <a:lnSpc>
                          <a:spcPct val="100000"/>
                        </a:lnSpc>
                        <a:spcBef>
                          <a:spcPts val="980"/>
                        </a:spcBef>
                      </a:pPr>
                      <a:r>
                        <a:rPr sz="1000" kern="1200" spc="-5" dirty="0">
                          <a:solidFill>
                            <a:schemeClr val="tx1">
                              <a:lumMod val="75000"/>
                              <a:lumOff val="25000"/>
                            </a:schemeClr>
                          </a:solidFill>
                          <a:latin typeface="+mn-lt"/>
                          <a:ea typeface="+mn-ea"/>
                          <a:cs typeface="+mn-cs"/>
                        </a:rPr>
                        <a:t>Arequipa</a:t>
                      </a:r>
                      <a:endParaRPr sz="1000" kern="1200" spc="-5">
                        <a:solidFill>
                          <a:schemeClr val="tx1">
                            <a:lumMod val="75000"/>
                            <a:lumOff val="25000"/>
                          </a:schemeClr>
                        </a:solidFill>
                        <a:latin typeface="+mn-lt"/>
                        <a:ea typeface="+mn-ea"/>
                        <a:cs typeface="+mn-cs"/>
                      </a:endParaRPr>
                    </a:p>
                  </a:txBody>
                  <a:tcPr marL="0" marR="0" marT="124460" marB="0" anchor="ctr"/>
                </a:tc>
                <a:extLst>
                  <a:ext uri="{0D108BD9-81ED-4DB2-BD59-A6C34878D82A}">
                    <a16:rowId xmlns:a16="http://schemas.microsoft.com/office/drawing/2014/main" val="10002"/>
                  </a:ext>
                </a:extLst>
              </a:tr>
              <a:tr h="407289">
                <a:tc>
                  <a:txBody>
                    <a:bodyPr/>
                    <a:lstStyle/>
                    <a:p>
                      <a:pPr algn="ctr">
                        <a:lnSpc>
                          <a:spcPct val="100000"/>
                        </a:lnSpc>
                        <a:spcBef>
                          <a:spcPts val="980"/>
                        </a:spcBef>
                      </a:pPr>
                      <a:r>
                        <a:rPr sz="1000" b="1" dirty="0">
                          <a:solidFill>
                            <a:schemeClr val="tx1">
                              <a:lumMod val="75000"/>
                              <a:lumOff val="25000"/>
                            </a:schemeClr>
                          </a:solidFill>
                        </a:rPr>
                        <a:t>3</a:t>
                      </a:r>
                      <a:endParaRPr sz="1000" b="1" dirty="0">
                        <a:solidFill>
                          <a:schemeClr val="tx1">
                            <a:lumMod val="75000"/>
                            <a:lumOff val="25000"/>
                          </a:schemeClr>
                        </a:solidFill>
                        <a:latin typeface="Arial"/>
                        <a:cs typeface="Arial"/>
                      </a:endParaRPr>
                    </a:p>
                  </a:txBody>
                  <a:tcPr marL="0" marR="0" marT="124460" marB="0"/>
                </a:tc>
                <a:tc>
                  <a:txBody>
                    <a:bodyPr/>
                    <a:lstStyle/>
                    <a:p>
                      <a:pPr marL="1270" marR="214629" algn="l"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Alférez FAP David Figueroa </a:t>
                      </a:r>
                      <a:r>
                        <a:rPr lang="es-PE" sz="1000" kern="1200" spc="-5" dirty="0" err="1" smtClean="0">
                          <a:solidFill>
                            <a:schemeClr val="tx1">
                              <a:lumMod val="75000"/>
                              <a:lumOff val="25000"/>
                            </a:schemeClr>
                          </a:solidFill>
                          <a:latin typeface="+mn-lt"/>
                          <a:ea typeface="+mn-ea"/>
                          <a:cs typeface="+mn-cs"/>
                        </a:rPr>
                        <a:t>Fernandini</a:t>
                      </a:r>
                      <a:endParaRPr sz="1000" kern="1200" spc="-5" dirty="0">
                        <a:solidFill>
                          <a:schemeClr val="tx1">
                            <a:lumMod val="75000"/>
                            <a:lumOff val="25000"/>
                          </a:schemeClr>
                        </a:solidFill>
                        <a:latin typeface="+mn-lt"/>
                        <a:ea typeface="+mn-ea"/>
                        <a:cs typeface="+mn-cs"/>
                      </a:endParaRPr>
                    </a:p>
                  </a:txBody>
                  <a:tcPr marL="0" marR="0" marT="48260" marB="0" anchor="ctr"/>
                </a:tc>
                <a:tc>
                  <a:txBody>
                    <a:bodyPr/>
                    <a:lstStyle/>
                    <a:p>
                      <a:pPr marL="635" algn="ctr">
                        <a:lnSpc>
                          <a:spcPct val="100000"/>
                        </a:lnSpc>
                        <a:spcBef>
                          <a:spcPts val="980"/>
                        </a:spcBef>
                      </a:pPr>
                      <a:r>
                        <a:rPr lang="es-PE" sz="1000" kern="1200" spc="-5" dirty="0" smtClean="0">
                          <a:solidFill>
                            <a:schemeClr val="tx1">
                              <a:lumMod val="75000"/>
                              <a:lumOff val="25000"/>
                            </a:schemeClr>
                          </a:solidFill>
                          <a:latin typeface="+mn-lt"/>
                          <a:ea typeface="+mn-ea"/>
                          <a:cs typeface="+mn-cs"/>
                        </a:rPr>
                        <a:t>Huánuco</a:t>
                      </a:r>
                      <a:endParaRPr sz="1000" kern="1200" spc="-5" dirty="0">
                        <a:solidFill>
                          <a:schemeClr val="tx1">
                            <a:lumMod val="75000"/>
                            <a:lumOff val="25000"/>
                          </a:schemeClr>
                        </a:solidFill>
                        <a:latin typeface="+mn-lt"/>
                        <a:ea typeface="+mn-ea"/>
                        <a:cs typeface="+mn-cs"/>
                      </a:endParaRPr>
                    </a:p>
                  </a:txBody>
                  <a:tcPr marL="0" marR="0" marT="124460" marB="0" anchor="ctr"/>
                </a:tc>
                <a:tc>
                  <a:txBody>
                    <a:bodyPr/>
                    <a:lstStyle/>
                    <a:p>
                      <a:pPr marL="1905" algn="ctr" defTabSz="914400" rtl="0" eaLnBrk="1" latinLnBrk="0" hangingPunct="1">
                        <a:lnSpc>
                          <a:spcPct val="100000"/>
                        </a:lnSpc>
                        <a:spcBef>
                          <a:spcPts val="980"/>
                        </a:spcBef>
                      </a:pPr>
                      <a:r>
                        <a:rPr lang="es-PE" sz="1000" kern="1200" spc="-5" dirty="0" smtClean="0">
                          <a:solidFill>
                            <a:schemeClr val="tx1">
                              <a:lumMod val="75000"/>
                              <a:lumOff val="25000"/>
                            </a:schemeClr>
                          </a:solidFill>
                          <a:latin typeface="+mn-lt"/>
                          <a:ea typeface="+mn-ea"/>
                          <a:cs typeface="+mn-cs"/>
                        </a:rPr>
                        <a:t>Huánuco</a:t>
                      </a:r>
                      <a:endParaRPr sz="1000" kern="1200" spc="-5" dirty="0">
                        <a:solidFill>
                          <a:schemeClr val="tx1">
                            <a:lumMod val="75000"/>
                            <a:lumOff val="25000"/>
                          </a:schemeClr>
                        </a:solidFill>
                        <a:latin typeface="+mn-lt"/>
                        <a:ea typeface="+mn-ea"/>
                        <a:cs typeface="+mn-cs"/>
                      </a:endParaRPr>
                    </a:p>
                  </a:txBody>
                  <a:tcPr marL="0" marR="0" marT="124460" marB="0" anchor="ctr"/>
                </a:tc>
                <a:tc>
                  <a:txBody>
                    <a:bodyPr/>
                    <a:lstStyle/>
                    <a:p>
                      <a:pPr marL="635" algn="ctr">
                        <a:lnSpc>
                          <a:spcPct val="100000"/>
                        </a:lnSpc>
                        <a:spcBef>
                          <a:spcPts val="980"/>
                        </a:spcBef>
                      </a:pPr>
                      <a:r>
                        <a:rPr lang="es-PE" sz="1000" kern="1200" spc="-5" dirty="0" smtClean="0">
                          <a:solidFill>
                            <a:schemeClr val="tx1">
                              <a:lumMod val="75000"/>
                              <a:lumOff val="25000"/>
                            </a:schemeClr>
                          </a:solidFill>
                          <a:latin typeface="+mn-lt"/>
                          <a:ea typeface="+mn-ea"/>
                          <a:cs typeface="+mn-cs"/>
                        </a:rPr>
                        <a:t>Huánuco</a:t>
                      </a:r>
                      <a:endParaRPr sz="1000" kern="1200" spc="-5" dirty="0">
                        <a:solidFill>
                          <a:schemeClr val="tx1">
                            <a:lumMod val="75000"/>
                            <a:lumOff val="25000"/>
                          </a:schemeClr>
                        </a:solidFill>
                        <a:latin typeface="+mn-lt"/>
                        <a:ea typeface="+mn-ea"/>
                        <a:cs typeface="+mn-cs"/>
                      </a:endParaRPr>
                    </a:p>
                  </a:txBody>
                  <a:tcPr marL="0" marR="0" marT="124460" marB="0" anchor="ctr"/>
                </a:tc>
                <a:extLst>
                  <a:ext uri="{0D108BD9-81ED-4DB2-BD59-A6C34878D82A}">
                    <a16:rowId xmlns:a16="http://schemas.microsoft.com/office/drawing/2014/main" val="10003"/>
                  </a:ext>
                </a:extLst>
              </a:tr>
              <a:tr h="407289">
                <a:tc>
                  <a:txBody>
                    <a:bodyPr/>
                    <a:lstStyle/>
                    <a:p>
                      <a:pPr algn="ctr">
                        <a:lnSpc>
                          <a:spcPct val="100000"/>
                        </a:lnSpc>
                        <a:spcBef>
                          <a:spcPts val="980"/>
                        </a:spcBef>
                      </a:pPr>
                      <a:r>
                        <a:rPr lang="es-PE" sz="1000" b="1" dirty="0" smtClean="0">
                          <a:solidFill>
                            <a:schemeClr val="tx1">
                              <a:lumMod val="75000"/>
                              <a:lumOff val="25000"/>
                            </a:schemeClr>
                          </a:solidFill>
                          <a:latin typeface="Arial"/>
                          <a:cs typeface="Arial"/>
                        </a:rPr>
                        <a:t>4</a:t>
                      </a:r>
                      <a:endParaRPr sz="1000" b="1" dirty="0">
                        <a:solidFill>
                          <a:schemeClr val="tx1">
                            <a:lumMod val="75000"/>
                            <a:lumOff val="25000"/>
                          </a:schemeClr>
                        </a:solidFill>
                        <a:latin typeface="Arial"/>
                        <a:cs typeface="Arial"/>
                      </a:endParaRPr>
                    </a:p>
                  </a:txBody>
                  <a:tcPr marL="0" marR="0" marT="124460" marB="0"/>
                </a:tc>
                <a:tc>
                  <a:txBody>
                    <a:bodyPr/>
                    <a:lstStyle/>
                    <a:p>
                      <a:pPr marL="1270" marR="214629" algn="l"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Tingo María</a:t>
                      </a:r>
                      <a:endParaRPr sz="1000" kern="1200" spc="-5" dirty="0">
                        <a:solidFill>
                          <a:schemeClr val="tx1">
                            <a:lumMod val="75000"/>
                            <a:lumOff val="25000"/>
                          </a:schemeClr>
                        </a:solidFill>
                        <a:latin typeface="+mn-lt"/>
                        <a:ea typeface="+mn-ea"/>
                        <a:cs typeface="+mn-cs"/>
                      </a:endParaRPr>
                    </a:p>
                  </a:txBody>
                  <a:tcPr marL="0" marR="0" marT="48260" marB="0" anchor="ctr"/>
                </a:tc>
                <a:tc>
                  <a:txBody>
                    <a:bodyPr/>
                    <a:lstStyle/>
                    <a:p>
                      <a:pPr marL="635" marR="0" lvl="0" indent="0" algn="ctr" defTabSz="914400" rtl="0" eaLnBrk="1" fontAlgn="auto" latinLnBrk="0" hangingPunct="1">
                        <a:lnSpc>
                          <a:spcPct val="100000"/>
                        </a:lnSpc>
                        <a:spcBef>
                          <a:spcPts val="980"/>
                        </a:spcBef>
                        <a:spcAft>
                          <a:spcPts val="0"/>
                        </a:spcAft>
                        <a:buClrTx/>
                        <a:buSzTx/>
                        <a:buFontTx/>
                        <a:buNone/>
                        <a:tabLst/>
                        <a:defRPr/>
                      </a:pPr>
                      <a:r>
                        <a:rPr lang="es-PE" sz="1000" kern="1200" spc="-5" dirty="0" smtClean="0">
                          <a:solidFill>
                            <a:schemeClr val="tx1">
                              <a:lumMod val="75000"/>
                              <a:lumOff val="25000"/>
                            </a:schemeClr>
                          </a:solidFill>
                          <a:latin typeface="+mn-lt"/>
                          <a:ea typeface="+mn-ea"/>
                          <a:cs typeface="+mn-cs"/>
                        </a:rPr>
                        <a:t>Huánuco</a:t>
                      </a:r>
                    </a:p>
                  </a:txBody>
                  <a:tcPr marL="0" marR="0" marT="124460" marB="0" anchor="ctr"/>
                </a:tc>
                <a:tc>
                  <a:txBody>
                    <a:bodyPr/>
                    <a:lstStyle/>
                    <a:p>
                      <a:pPr marL="1905" algn="ctr" defTabSz="914400" rtl="0" eaLnBrk="1" latinLnBrk="0" hangingPunct="1">
                        <a:lnSpc>
                          <a:spcPct val="100000"/>
                        </a:lnSpc>
                        <a:spcBef>
                          <a:spcPts val="980"/>
                        </a:spcBef>
                      </a:pPr>
                      <a:r>
                        <a:rPr lang="es-PE" sz="1000" kern="1200" spc="-5" dirty="0" smtClean="0">
                          <a:solidFill>
                            <a:schemeClr val="tx1">
                              <a:lumMod val="75000"/>
                              <a:lumOff val="25000"/>
                            </a:schemeClr>
                          </a:solidFill>
                          <a:latin typeface="+mn-lt"/>
                          <a:ea typeface="+mn-ea"/>
                          <a:cs typeface="+mn-cs"/>
                        </a:rPr>
                        <a:t>Huánuco</a:t>
                      </a:r>
                      <a:endParaRPr sz="1000" kern="1200" spc="-5" dirty="0">
                        <a:solidFill>
                          <a:schemeClr val="tx1">
                            <a:lumMod val="75000"/>
                            <a:lumOff val="25000"/>
                          </a:schemeClr>
                        </a:solidFill>
                        <a:latin typeface="+mn-lt"/>
                        <a:ea typeface="+mn-ea"/>
                        <a:cs typeface="+mn-cs"/>
                      </a:endParaRPr>
                    </a:p>
                  </a:txBody>
                  <a:tcPr marL="0" marR="0" marT="124460" marB="0" anchor="ctr"/>
                </a:tc>
                <a:tc>
                  <a:txBody>
                    <a:bodyPr/>
                    <a:lstStyle/>
                    <a:p>
                      <a:pPr marL="635" algn="ctr">
                        <a:lnSpc>
                          <a:spcPct val="100000"/>
                        </a:lnSpc>
                        <a:spcBef>
                          <a:spcPts val="980"/>
                        </a:spcBef>
                      </a:pPr>
                      <a:r>
                        <a:rPr lang="es-PE" sz="1000" kern="1200" spc="-5" dirty="0" smtClean="0">
                          <a:solidFill>
                            <a:schemeClr val="tx1">
                              <a:lumMod val="75000"/>
                              <a:lumOff val="25000"/>
                            </a:schemeClr>
                          </a:solidFill>
                          <a:latin typeface="+mn-lt"/>
                          <a:ea typeface="+mn-ea"/>
                          <a:cs typeface="+mn-cs"/>
                        </a:rPr>
                        <a:t>Huánuco</a:t>
                      </a:r>
                      <a:endParaRPr sz="1000" kern="1200" spc="-5" dirty="0">
                        <a:solidFill>
                          <a:schemeClr val="tx1">
                            <a:lumMod val="75000"/>
                            <a:lumOff val="25000"/>
                          </a:schemeClr>
                        </a:solidFill>
                        <a:latin typeface="+mn-lt"/>
                        <a:ea typeface="+mn-ea"/>
                        <a:cs typeface="+mn-cs"/>
                      </a:endParaRPr>
                    </a:p>
                  </a:txBody>
                  <a:tcPr marL="0" marR="0" marT="124460" marB="0" anchor="ctr"/>
                </a:tc>
                <a:extLst>
                  <a:ext uri="{0D108BD9-81ED-4DB2-BD59-A6C34878D82A}">
                    <a16:rowId xmlns:a16="http://schemas.microsoft.com/office/drawing/2014/main" val="4686700"/>
                  </a:ext>
                </a:extLst>
              </a:tr>
              <a:tr h="409161">
                <a:tc>
                  <a:txBody>
                    <a:bodyPr/>
                    <a:lstStyle/>
                    <a:p>
                      <a:pPr>
                        <a:lnSpc>
                          <a:spcPct val="100000"/>
                        </a:lnSpc>
                        <a:spcBef>
                          <a:spcPts val="10"/>
                        </a:spcBef>
                      </a:pPr>
                      <a:endParaRPr sz="1100" b="1" dirty="0">
                        <a:solidFill>
                          <a:schemeClr val="tx1">
                            <a:lumMod val="75000"/>
                            <a:lumOff val="25000"/>
                          </a:schemeClr>
                        </a:solidFill>
                      </a:endParaRPr>
                    </a:p>
                    <a:p>
                      <a:pPr algn="ctr">
                        <a:lnSpc>
                          <a:spcPct val="100000"/>
                        </a:lnSpc>
                      </a:pPr>
                      <a:r>
                        <a:rPr lang="es-PE" sz="1000" b="1" dirty="0" smtClean="0">
                          <a:solidFill>
                            <a:schemeClr val="tx1">
                              <a:lumMod val="75000"/>
                              <a:lumOff val="25000"/>
                            </a:schemeClr>
                          </a:solidFill>
                          <a:latin typeface="+mn-lt"/>
                          <a:cs typeface="+mn-cs"/>
                        </a:rPr>
                        <a:t>5</a:t>
                      </a:r>
                      <a:endParaRPr sz="1000" b="1" dirty="0">
                        <a:solidFill>
                          <a:schemeClr val="tx1">
                            <a:lumMod val="75000"/>
                            <a:lumOff val="25000"/>
                          </a:schemeClr>
                        </a:solidFill>
                        <a:latin typeface="Arial"/>
                        <a:cs typeface="Arial"/>
                      </a:endParaRPr>
                    </a:p>
                  </a:txBody>
                  <a:tcPr marL="0" marR="0" marT="1270" marB="0"/>
                </a:tc>
                <a:tc>
                  <a:txBody>
                    <a:bodyPr/>
                    <a:lstStyle/>
                    <a:p>
                      <a:pPr marL="1270" marR="36195" algn="l" defTabSz="914400" rtl="0" eaLnBrk="1" latinLnBrk="0" hangingPunct="1">
                        <a:lnSpc>
                          <a:spcPct val="100000"/>
                        </a:lnSpc>
                        <a:spcBef>
                          <a:spcPts val="985"/>
                        </a:spcBef>
                      </a:pPr>
                      <a:r>
                        <a:rPr lang="es-PE" sz="1000" kern="1200" spc="-5" dirty="0" err="1" smtClean="0">
                          <a:solidFill>
                            <a:schemeClr val="tx1">
                              <a:lumMod val="75000"/>
                              <a:lumOff val="25000"/>
                            </a:schemeClr>
                          </a:solidFill>
                          <a:latin typeface="+mn-lt"/>
                          <a:ea typeface="+mn-ea"/>
                          <a:cs typeface="+mn-cs"/>
                        </a:rPr>
                        <a:t>Ilo</a:t>
                      </a:r>
                      <a:endParaRPr sz="1000" kern="1200" spc="-5" dirty="0">
                        <a:solidFill>
                          <a:schemeClr val="tx1">
                            <a:lumMod val="75000"/>
                            <a:lumOff val="25000"/>
                          </a:schemeClr>
                        </a:solidFill>
                        <a:latin typeface="+mn-lt"/>
                        <a:ea typeface="+mn-ea"/>
                        <a:cs typeface="+mn-cs"/>
                      </a:endParaRPr>
                    </a:p>
                  </a:txBody>
                  <a:tcPr marL="0" marR="0" marT="85725" marB="0" anchor="ctr"/>
                </a:tc>
                <a:tc>
                  <a:txBody>
                    <a:bodyPr/>
                    <a:lstStyle/>
                    <a:p>
                      <a:pPr>
                        <a:lnSpc>
                          <a:spcPct val="100000"/>
                        </a:lnSpc>
                        <a:spcBef>
                          <a:spcPts val="10"/>
                        </a:spcBef>
                      </a:pPr>
                      <a:endParaRPr sz="1000" kern="1200" spc="-5" dirty="0">
                        <a:solidFill>
                          <a:schemeClr val="tx1">
                            <a:lumMod val="75000"/>
                            <a:lumOff val="25000"/>
                          </a:schemeClr>
                        </a:solidFill>
                        <a:latin typeface="+mn-lt"/>
                        <a:ea typeface="+mn-ea"/>
                        <a:cs typeface="+mn-cs"/>
                      </a:endParaRPr>
                    </a:p>
                    <a:p>
                      <a:pPr marL="1905" algn="ctr">
                        <a:lnSpc>
                          <a:spcPct val="100000"/>
                        </a:lnSpc>
                      </a:pPr>
                      <a:r>
                        <a:rPr lang="es-PE" sz="1000" kern="1200" spc="-5" dirty="0" err="1" smtClean="0">
                          <a:solidFill>
                            <a:schemeClr val="tx1">
                              <a:lumMod val="75000"/>
                              <a:lumOff val="25000"/>
                            </a:schemeClr>
                          </a:solidFill>
                          <a:latin typeface="+mn-lt"/>
                          <a:ea typeface="+mn-ea"/>
                          <a:cs typeface="+mn-cs"/>
                        </a:rPr>
                        <a:t>Ilo</a:t>
                      </a:r>
                      <a:endParaRPr sz="1000" kern="1200" spc="-5" dirty="0">
                        <a:solidFill>
                          <a:schemeClr val="tx1">
                            <a:lumMod val="75000"/>
                            <a:lumOff val="25000"/>
                          </a:schemeClr>
                        </a:solidFill>
                        <a:latin typeface="+mn-lt"/>
                        <a:ea typeface="+mn-ea"/>
                        <a:cs typeface="+mn-cs"/>
                      </a:endParaRPr>
                    </a:p>
                  </a:txBody>
                  <a:tcPr marL="0" marR="0" marT="1270" marB="0" anchor="ctr"/>
                </a:tc>
                <a:tc>
                  <a:txBody>
                    <a:bodyPr/>
                    <a:lstStyle/>
                    <a:p>
                      <a:pPr defTabSz="914400" rtl="0" eaLnBrk="1" latinLnBrk="0" hangingPunct="1">
                        <a:lnSpc>
                          <a:spcPct val="100000"/>
                        </a:lnSpc>
                        <a:spcBef>
                          <a:spcPts val="10"/>
                        </a:spcBef>
                      </a:pPr>
                      <a:endParaRPr sz="1000" kern="1200" spc="-5" dirty="0">
                        <a:solidFill>
                          <a:schemeClr val="tx1">
                            <a:lumMod val="75000"/>
                            <a:lumOff val="25000"/>
                          </a:schemeClr>
                        </a:solidFill>
                        <a:latin typeface="+mn-lt"/>
                        <a:ea typeface="+mn-ea"/>
                        <a:cs typeface="+mn-cs"/>
                      </a:endParaRPr>
                    </a:p>
                    <a:p>
                      <a:pPr algn="ctr" defTabSz="914400" rtl="0" eaLnBrk="1" latinLnBrk="0" hangingPunct="1">
                        <a:lnSpc>
                          <a:spcPct val="100000"/>
                        </a:lnSpc>
                      </a:pPr>
                      <a:r>
                        <a:rPr lang="es-PE" sz="1000" kern="1200" spc="-5" dirty="0" err="1" smtClean="0">
                          <a:solidFill>
                            <a:schemeClr val="tx1">
                              <a:lumMod val="75000"/>
                              <a:lumOff val="25000"/>
                            </a:schemeClr>
                          </a:solidFill>
                          <a:latin typeface="+mn-lt"/>
                          <a:ea typeface="+mn-ea"/>
                          <a:cs typeface="+mn-cs"/>
                        </a:rPr>
                        <a:t>Ilo</a:t>
                      </a:r>
                      <a:endParaRPr sz="1000" kern="1200" spc="-5" dirty="0">
                        <a:solidFill>
                          <a:schemeClr val="tx1">
                            <a:lumMod val="75000"/>
                            <a:lumOff val="25000"/>
                          </a:schemeClr>
                        </a:solidFill>
                        <a:latin typeface="+mn-lt"/>
                        <a:ea typeface="+mn-ea"/>
                        <a:cs typeface="+mn-cs"/>
                      </a:endParaRPr>
                    </a:p>
                  </a:txBody>
                  <a:tcPr marL="0" marR="0" marT="1270" marB="0" anchor="ctr"/>
                </a:tc>
                <a:tc>
                  <a:txBody>
                    <a:bodyPr/>
                    <a:lstStyle/>
                    <a:p>
                      <a:pPr>
                        <a:lnSpc>
                          <a:spcPct val="100000"/>
                        </a:lnSpc>
                        <a:spcBef>
                          <a:spcPts val="10"/>
                        </a:spcBef>
                      </a:pPr>
                      <a:endParaRPr sz="1000" kern="1200" spc="-5" dirty="0">
                        <a:solidFill>
                          <a:schemeClr val="tx1">
                            <a:lumMod val="75000"/>
                            <a:lumOff val="25000"/>
                          </a:schemeClr>
                        </a:solidFill>
                        <a:latin typeface="+mn-lt"/>
                        <a:ea typeface="+mn-ea"/>
                        <a:cs typeface="+mn-cs"/>
                      </a:endParaRPr>
                    </a:p>
                    <a:p>
                      <a:pPr marL="635" algn="ctr">
                        <a:lnSpc>
                          <a:spcPct val="100000"/>
                        </a:lnSpc>
                      </a:pPr>
                      <a:r>
                        <a:rPr lang="es-PE" sz="1000" kern="1200" spc="-5" dirty="0" smtClean="0">
                          <a:solidFill>
                            <a:schemeClr val="tx1">
                              <a:lumMod val="75000"/>
                              <a:lumOff val="25000"/>
                            </a:schemeClr>
                          </a:solidFill>
                          <a:latin typeface="+mn-lt"/>
                          <a:ea typeface="+mn-ea"/>
                          <a:cs typeface="+mn-cs"/>
                        </a:rPr>
                        <a:t>Moquegua</a:t>
                      </a:r>
                      <a:endParaRPr sz="1000" kern="1200" spc="-5" dirty="0">
                        <a:solidFill>
                          <a:schemeClr val="tx1">
                            <a:lumMod val="75000"/>
                            <a:lumOff val="25000"/>
                          </a:schemeClr>
                        </a:solidFill>
                        <a:latin typeface="+mn-lt"/>
                        <a:ea typeface="+mn-ea"/>
                        <a:cs typeface="+mn-cs"/>
                      </a:endParaRPr>
                    </a:p>
                  </a:txBody>
                  <a:tcPr marL="0" marR="0" marT="1270" marB="0" anchor="ctr"/>
                </a:tc>
                <a:extLst>
                  <a:ext uri="{0D108BD9-81ED-4DB2-BD59-A6C34878D82A}">
                    <a16:rowId xmlns:a16="http://schemas.microsoft.com/office/drawing/2014/main" val="10004"/>
                  </a:ext>
                </a:extLst>
              </a:tr>
              <a:tr h="407162">
                <a:tc>
                  <a:txBody>
                    <a:bodyPr/>
                    <a:lstStyle/>
                    <a:p>
                      <a:pPr algn="ctr">
                        <a:lnSpc>
                          <a:spcPct val="100000"/>
                        </a:lnSpc>
                        <a:spcBef>
                          <a:spcPts val="985"/>
                        </a:spcBef>
                      </a:pPr>
                      <a:r>
                        <a:rPr lang="es-PE" sz="1000" b="1" dirty="0" smtClean="0">
                          <a:solidFill>
                            <a:schemeClr val="tx1">
                              <a:lumMod val="75000"/>
                              <a:lumOff val="25000"/>
                            </a:schemeClr>
                          </a:solidFill>
                          <a:latin typeface="+mn-lt"/>
                          <a:cs typeface="+mn-cs"/>
                        </a:rPr>
                        <a:t>6</a:t>
                      </a:r>
                      <a:endParaRPr sz="1000" b="1" dirty="0">
                        <a:solidFill>
                          <a:schemeClr val="tx1">
                            <a:lumMod val="75000"/>
                            <a:lumOff val="25000"/>
                          </a:schemeClr>
                        </a:solidFill>
                        <a:latin typeface="Arial"/>
                        <a:cs typeface="Arial"/>
                      </a:endParaRPr>
                    </a:p>
                  </a:txBody>
                  <a:tcPr marL="0" marR="0" marT="125095" marB="0"/>
                </a:tc>
                <a:tc>
                  <a:txBody>
                    <a:bodyPr/>
                    <a:lstStyle/>
                    <a:p>
                      <a:pPr marL="1270" algn="l"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Francisco </a:t>
                      </a:r>
                      <a:r>
                        <a:rPr lang="es-PE" sz="1000" kern="1200" spc="-5" dirty="0" err="1" smtClean="0">
                          <a:solidFill>
                            <a:schemeClr val="tx1">
                              <a:lumMod val="75000"/>
                              <a:lumOff val="25000"/>
                            </a:schemeClr>
                          </a:solidFill>
                          <a:latin typeface="+mn-lt"/>
                          <a:ea typeface="+mn-ea"/>
                          <a:cs typeface="+mn-cs"/>
                        </a:rPr>
                        <a:t>Carlé</a:t>
                      </a:r>
                      <a:endParaRPr sz="1000" kern="1200" spc="-5" dirty="0">
                        <a:solidFill>
                          <a:schemeClr val="tx1">
                            <a:lumMod val="75000"/>
                            <a:lumOff val="25000"/>
                          </a:schemeClr>
                        </a:solidFill>
                        <a:latin typeface="+mn-lt"/>
                        <a:ea typeface="+mn-ea"/>
                        <a:cs typeface="+mn-cs"/>
                      </a:endParaRPr>
                    </a:p>
                  </a:txBody>
                  <a:tcPr marL="0" marR="0" marT="48895" marB="0" anchor="ctr"/>
                </a:tc>
                <a:tc>
                  <a:txBody>
                    <a:bodyPr/>
                    <a:lstStyle/>
                    <a:p>
                      <a:pPr marL="1270" algn="ctr">
                        <a:lnSpc>
                          <a:spcPct val="100000"/>
                        </a:lnSpc>
                        <a:spcBef>
                          <a:spcPts val="985"/>
                        </a:spcBef>
                      </a:pPr>
                      <a:r>
                        <a:rPr lang="es-PE" sz="1000" kern="1200" spc="-5" dirty="0" smtClean="0">
                          <a:solidFill>
                            <a:schemeClr val="tx1">
                              <a:lumMod val="75000"/>
                              <a:lumOff val="25000"/>
                            </a:schemeClr>
                          </a:solidFill>
                          <a:latin typeface="+mn-lt"/>
                          <a:ea typeface="+mn-ea"/>
                          <a:cs typeface="+mn-cs"/>
                        </a:rPr>
                        <a:t>Jauja</a:t>
                      </a:r>
                      <a:endParaRPr sz="1000" kern="1200" spc="-5" dirty="0">
                        <a:solidFill>
                          <a:schemeClr val="tx1">
                            <a:lumMod val="75000"/>
                            <a:lumOff val="25000"/>
                          </a:schemeClr>
                        </a:solidFill>
                        <a:latin typeface="+mn-lt"/>
                        <a:ea typeface="+mn-ea"/>
                        <a:cs typeface="+mn-cs"/>
                      </a:endParaRPr>
                    </a:p>
                  </a:txBody>
                  <a:tcPr marL="0" marR="0" marT="125095" marB="0" anchor="ctr"/>
                </a:tc>
                <a:tc>
                  <a:txBody>
                    <a:bodyPr/>
                    <a:lstStyle/>
                    <a:p>
                      <a:pPr algn="ctr"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Jauja</a:t>
                      </a:r>
                      <a:endParaRPr sz="1000" kern="1200" spc="-5" dirty="0">
                        <a:solidFill>
                          <a:schemeClr val="tx1">
                            <a:lumMod val="75000"/>
                            <a:lumOff val="25000"/>
                          </a:schemeClr>
                        </a:solidFill>
                        <a:latin typeface="+mn-lt"/>
                        <a:ea typeface="+mn-ea"/>
                        <a:cs typeface="+mn-cs"/>
                      </a:endParaRPr>
                    </a:p>
                  </a:txBody>
                  <a:tcPr marL="0" marR="0" marT="125095" marB="0" anchor="ctr"/>
                </a:tc>
                <a:tc>
                  <a:txBody>
                    <a:bodyPr/>
                    <a:lstStyle/>
                    <a:p>
                      <a:pPr marL="1905" algn="ctr">
                        <a:lnSpc>
                          <a:spcPct val="100000"/>
                        </a:lnSpc>
                        <a:spcBef>
                          <a:spcPts val="385"/>
                        </a:spcBef>
                      </a:pPr>
                      <a:r>
                        <a:rPr lang="es-PE" sz="1000" kern="1200" spc="-5" dirty="0" smtClean="0">
                          <a:solidFill>
                            <a:schemeClr val="tx1">
                              <a:lumMod val="75000"/>
                              <a:lumOff val="25000"/>
                            </a:schemeClr>
                          </a:solidFill>
                          <a:latin typeface="+mn-lt"/>
                          <a:ea typeface="+mn-ea"/>
                          <a:cs typeface="+mn-cs"/>
                        </a:rPr>
                        <a:t>Junín</a:t>
                      </a:r>
                      <a:endParaRPr sz="1000" kern="1200" spc="-5" dirty="0">
                        <a:solidFill>
                          <a:schemeClr val="tx1">
                            <a:lumMod val="75000"/>
                            <a:lumOff val="25000"/>
                          </a:schemeClr>
                        </a:solidFill>
                        <a:latin typeface="+mn-lt"/>
                        <a:ea typeface="+mn-ea"/>
                        <a:cs typeface="+mn-cs"/>
                      </a:endParaRPr>
                    </a:p>
                  </a:txBody>
                  <a:tcPr marL="0" marR="0" marT="48895" marB="0" anchor="ctr"/>
                </a:tc>
                <a:extLst>
                  <a:ext uri="{0D108BD9-81ED-4DB2-BD59-A6C34878D82A}">
                    <a16:rowId xmlns:a16="http://schemas.microsoft.com/office/drawing/2014/main" val="10005"/>
                  </a:ext>
                </a:extLst>
              </a:tr>
              <a:tr h="407288">
                <a:tc>
                  <a:txBody>
                    <a:bodyPr/>
                    <a:lstStyle/>
                    <a:p>
                      <a:pPr algn="ctr">
                        <a:lnSpc>
                          <a:spcPct val="100000"/>
                        </a:lnSpc>
                        <a:spcBef>
                          <a:spcPts val="985"/>
                        </a:spcBef>
                      </a:pPr>
                      <a:r>
                        <a:rPr lang="es-PE" sz="1000" b="1" dirty="0" smtClean="0">
                          <a:solidFill>
                            <a:schemeClr val="tx1">
                              <a:lumMod val="75000"/>
                              <a:lumOff val="25000"/>
                            </a:schemeClr>
                          </a:solidFill>
                          <a:latin typeface="+mn-lt"/>
                          <a:cs typeface="+mn-cs"/>
                        </a:rPr>
                        <a:t>7</a:t>
                      </a:r>
                      <a:endParaRPr sz="1000" b="1" dirty="0">
                        <a:solidFill>
                          <a:schemeClr val="tx1">
                            <a:lumMod val="75000"/>
                            <a:lumOff val="25000"/>
                          </a:schemeClr>
                        </a:solidFill>
                        <a:latin typeface="Arial"/>
                        <a:cs typeface="Arial"/>
                      </a:endParaRPr>
                    </a:p>
                  </a:txBody>
                  <a:tcPr marL="0" marR="0" marT="125095" marB="0"/>
                </a:tc>
                <a:tc>
                  <a:txBody>
                    <a:bodyPr/>
                    <a:lstStyle/>
                    <a:p>
                      <a:pPr marL="1270" marR="213360" algn="l"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Aeropuerto </a:t>
                      </a:r>
                      <a:r>
                        <a:rPr lang="es-PE" sz="1000" kern="1200" spc="-5" dirty="0" err="1" smtClean="0">
                          <a:solidFill>
                            <a:schemeClr val="tx1">
                              <a:lumMod val="75000"/>
                              <a:lumOff val="25000"/>
                            </a:schemeClr>
                          </a:solidFill>
                          <a:latin typeface="+mn-lt"/>
                          <a:ea typeface="+mn-ea"/>
                          <a:cs typeface="+mn-cs"/>
                        </a:rPr>
                        <a:t>Tnte</a:t>
                      </a:r>
                      <a:r>
                        <a:rPr lang="es-PE" sz="1000" kern="1200" spc="-5" dirty="0" smtClean="0">
                          <a:solidFill>
                            <a:schemeClr val="tx1">
                              <a:lumMod val="75000"/>
                              <a:lumOff val="25000"/>
                            </a:schemeClr>
                          </a:solidFill>
                          <a:latin typeface="+mn-lt"/>
                          <a:ea typeface="+mn-ea"/>
                          <a:cs typeface="+mn-cs"/>
                        </a:rPr>
                        <a:t>. FAP Jaime </a:t>
                      </a:r>
                      <a:r>
                        <a:rPr lang="es-PE" sz="1000" kern="1200" spc="-5" dirty="0" err="1" smtClean="0">
                          <a:solidFill>
                            <a:schemeClr val="tx1">
                              <a:lumMod val="75000"/>
                              <a:lumOff val="25000"/>
                            </a:schemeClr>
                          </a:solidFill>
                          <a:latin typeface="+mn-lt"/>
                          <a:ea typeface="+mn-ea"/>
                          <a:cs typeface="+mn-cs"/>
                        </a:rPr>
                        <a:t>Montreuil</a:t>
                      </a:r>
                      <a:r>
                        <a:rPr lang="es-PE" sz="1000" kern="1200" spc="-5" dirty="0" smtClean="0">
                          <a:solidFill>
                            <a:schemeClr val="tx1">
                              <a:lumMod val="75000"/>
                              <a:lumOff val="25000"/>
                            </a:schemeClr>
                          </a:solidFill>
                          <a:latin typeface="+mn-lt"/>
                          <a:ea typeface="+mn-ea"/>
                          <a:cs typeface="+mn-cs"/>
                        </a:rPr>
                        <a:t> Morales</a:t>
                      </a:r>
                      <a:endParaRPr sz="1000" kern="1200" spc="-5" dirty="0">
                        <a:solidFill>
                          <a:schemeClr val="tx1">
                            <a:lumMod val="75000"/>
                            <a:lumOff val="25000"/>
                          </a:schemeClr>
                        </a:solidFill>
                        <a:latin typeface="+mn-lt"/>
                        <a:ea typeface="+mn-ea"/>
                        <a:cs typeface="+mn-cs"/>
                      </a:endParaRPr>
                    </a:p>
                  </a:txBody>
                  <a:tcPr marL="0" marR="0" marT="48894" marB="0" anchor="ctr"/>
                </a:tc>
                <a:tc>
                  <a:txBody>
                    <a:bodyPr/>
                    <a:lstStyle/>
                    <a:p>
                      <a:pPr marL="1905" algn="ctr">
                        <a:lnSpc>
                          <a:spcPct val="100000"/>
                        </a:lnSpc>
                        <a:spcBef>
                          <a:spcPts val="985"/>
                        </a:spcBef>
                      </a:pPr>
                      <a:r>
                        <a:rPr lang="es-PE" sz="1000" kern="1200" spc="-5" dirty="0" smtClean="0">
                          <a:solidFill>
                            <a:schemeClr val="tx1">
                              <a:lumMod val="75000"/>
                              <a:lumOff val="25000"/>
                            </a:schemeClr>
                          </a:solidFill>
                          <a:latin typeface="+mn-lt"/>
                          <a:ea typeface="+mn-ea"/>
                          <a:cs typeface="+mn-cs"/>
                        </a:rPr>
                        <a:t>Chimbote</a:t>
                      </a:r>
                      <a:endParaRPr sz="1000" kern="1200" spc="-5" dirty="0">
                        <a:solidFill>
                          <a:schemeClr val="tx1">
                            <a:lumMod val="75000"/>
                            <a:lumOff val="25000"/>
                          </a:schemeClr>
                        </a:solidFill>
                        <a:latin typeface="+mn-lt"/>
                        <a:ea typeface="+mn-ea"/>
                        <a:cs typeface="+mn-cs"/>
                      </a:endParaRPr>
                    </a:p>
                  </a:txBody>
                  <a:tcPr marL="0" marR="0" marT="125095" marB="0" anchor="ctr"/>
                </a:tc>
                <a:tc>
                  <a:txBody>
                    <a:bodyPr/>
                    <a:lstStyle/>
                    <a:p>
                      <a:pPr algn="ctr"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Santa</a:t>
                      </a:r>
                      <a:endParaRPr sz="1000" kern="1200" spc="-5" dirty="0">
                        <a:solidFill>
                          <a:schemeClr val="tx1">
                            <a:lumMod val="75000"/>
                            <a:lumOff val="25000"/>
                          </a:schemeClr>
                        </a:solidFill>
                        <a:latin typeface="+mn-lt"/>
                        <a:ea typeface="+mn-ea"/>
                        <a:cs typeface="+mn-cs"/>
                      </a:endParaRPr>
                    </a:p>
                  </a:txBody>
                  <a:tcPr marL="0" marR="0" marT="125095" marB="0" anchor="ctr"/>
                </a:tc>
                <a:tc>
                  <a:txBody>
                    <a:bodyPr/>
                    <a:lstStyle/>
                    <a:p>
                      <a:pPr marL="1905" algn="ctr">
                        <a:lnSpc>
                          <a:spcPct val="100000"/>
                        </a:lnSpc>
                        <a:spcBef>
                          <a:spcPts val="985"/>
                        </a:spcBef>
                      </a:pPr>
                      <a:r>
                        <a:rPr lang="es-PE" sz="1000" kern="1200" spc="-5" dirty="0" smtClean="0">
                          <a:solidFill>
                            <a:schemeClr val="tx1">
                              <a:lumMod val="75000"/>
                              <a:lumOff val="25000"/>
                            </a:schemeClr>
                          </a:solidFill>
                          <a:latin typeface="+mn-lt"/>
                          <a:ea typeface="+mn-ea"/>
                          <a:cs typeface="+mn-cs"/>
                        </a:rPr>
                        <a:t>Ancash</a:t>
                      </a:r>
                      <a:endParaRPr sz="1000" kern="1200" spc="-5" dirty="0">
                        <a:solidFill>
                          <a:schemeClr val="tx1">
                            <a:lumMod val="75000"/>
                            <a:lumOff val="25000"/>
                          </a:schemeClr>
                        </a:solidFill>
                        <a:latin typeface="+mn-lt"/>
                        <a:ea typeface="+mn-ea"/>
                        <a:cs typeface="+mn-cs"/>
                      </a:endParaRPr>
                    </a:p>
                  </a:txBody>
                  <a:tcPr marL="0" marR="0" marT="125095" marB="0" anchor="ctr"/>
                </a:tc>
                <a:extLst>
                  <a:ext uri="{0D108BD9-81ED-4DB2-BD59-A6C34878D82A}">
                    <a16:rowId xmlns:a16="http://schemas.microsoft.com/office/drawing/2014/main" val="10006"/>
                  </a:ext>
                </a:extLst>
              </a:tr>
              <a:tr h="407288">
                <a:tc>
                  <a:txBody>
                    <a:bodyPr/>
                    <a:lstStyle/>
                    <a:p>
                      <a:pPr algn="ctr">
                        <a:lnSpc>
                          <a:spcPct val="100000"/>
                        </a:lnSpc>
                        <a:spcBef>
                          <a:spcPts val="985"/>
                        </a:spcBef>
                      </a:pPr>
                      <a:r>
                        <a:rPr lang="es-PE" sz="1000" b="1" dirty="0" smtClean="0">
                          <a:solidFill>
                            <a:schemeClr val="tx1">
                              <a:lumMod val="75000"/>
                              <a:lumOff val="25000"/>
                            </a:schemeClr>
                          </a:solidFill>
                          <a:latin typeface="Arial"/>
                          <a:cs typeface="Arial"/>
                        </a:rPr>
                        <a:t>8</a:t>
                      </a:r>
                      <a:endParaRPr sz="1000" b="1" dirty="0">
                        <a:solidFill>
                          <a:schemeClr val="tx1">
                            <a:lumMod val="75000"/>
                            <a:lumOff val="25000"/>
                          </a:schemeClr>
                        </a:solidFill>
                        <a:latin typeface="Arial"/>
                        <a:cs typeface="Arial"/>
                      </a:endParaRPr>
                    </a:p>
                  </a:txBody>
                  <a:tcPr marL="0" marR="0" marT="125095" marB="0"/>
                </a:tc>
                <a:tc>
                  <a:txBody>
                    <a:bodyPr/>
                    <a:lstStyle/>
                    <a:p>
                      <a:pPr marL="1270" marR="213360" algn="l"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Jaén</a:t>
                      </a:r>
                      <a:endParaRPr sz="1000" kern="1200" spc="-5" dirty="0">
                        <a:solidFill>
                          <a:schemeClr val="tx1">
                            <a:lumMod val="75000"/>
                            <a:lumOff val="25000"/>
                          </a:schemeClr>
                        </a:solidFill>
                        <a:latin typeface="+mn-lt"/>
                        <a:ea typeface="+mn-ea"/>
                        <a:cs typeface="+mn-cs"/>
                      </a:endParaRPr>
                    </a:p>
                  </a:txBody>
                  <a:tcPr marL="0" marR="0" marT="48894" marB="0" anchor="ctr"/>
                </a:tc>
                <a:tc>
                  <a:txBody>
                    <a:bodyPr/>
                    <a:lstStyle/>
                    <a:p>
                      <a:pPr marL="1905" algn="ctr">
                        <a:lnSpc>
                          <a:spcPct val="100000"/>
                        </a:lnSpc>
                        <a:spcBef>
                          <a:spcPts val="985"/>
                        </a:spcBef>
                      </a:pPr>
                      <a:r>
                        <a:rPr lang="es-PE" sz="1000" kern="1200" spc="-5" dirty="0" smtClean="0">
                          <a:solidFill>
                            <a:schemeClr val="tx1">
                              <a:lumMod val="75000"/>
                              <a:lumOff val="25000"/>
                            </a:schemeClr>
                          </a:solidFill>
                          <a:latin typeface="+mn-lt"/>
                          <a:ea typeface="+mn-ea"/>
                          <a:cs typeface="+mn-cs"/>
                        </a:rPr>
                        <a:t>Bellavista</a:t>
                      </a:r>
                      <a:endParaRPr sz="1000" kern="1200" spc="-5" dirty="0">
                        <a:solidFill>
                          <a:schemeClr val="tx1">
                            <a:lumMod val="75000"/>
                            <a:lumOff val="25000"/>
                          </a:schemeClr>
                        </a:solidFill>
                        <a:latin typeface="+mn-lt"/>
                        <a:ea typeface="+mn-ea"/>
                        <a:cs typeface="+mn-cs"/>
                      </a:endParaRPr>
                    </a:p>
                  </a:txBody>
                  <a:tcPr marL="0" marR="0" marT="125095" marB="0" anchor="ctr"/>
                </a:tc>
                <a:tc>
                  <a:txBody>
                    <a:bodyPr/>
                    <a:lstStyle/>
                    <a:p>
                      <a:pPr algn="ctr" defTabSz="914400" rtl="0" eaLnBrk="1" latinLnBrk="0" hangingPunct="1">
                        <a:lnSpc>
                          <a:spcPct val="100000"/>
                        </a:lnSpc>
                        <a:spcBef>
                          <a:spcPts val="985"/>
                        </a:spcBef>
                      </a:pPr>
                      <a:r>
                        <a:rPr lang="es-PE" sz="1000" kern="1200" spc="-5" dirty="0" smtClean="0">
                          <a:solidFill>
                            <a:schemeClr val="tx1">
                              <a:lumMod val="75000"/>
                              <a:lumOff val="25000"/>
                            </a:schemeClr>
                          </a:solidFill>
                          <a:latin typeface="+mn-lt"/>
                          <a:ea typeface="+mn-ea"/>
                          <a:cs typeface="+mn-cs"/>
                        </a:rPr>
                        <a:t>Jaén</a:t>
                      </a:r>
                      <a:endParaRPr sz="1000" kern="1200" spc="-5" dirty="0">
                        <a:solidFill>
                          <a:schemeClr val="tx1">
                            <a:lumMod val="75000"/>
                            <a:lumOff val="25000"/>
                          </a:schemeClr>
                        </a:solidFill>
                        <a:latin typeface="+mn-lt"/>
                        <a:ea typeface="+mn-ea"/>
                        <a:cs typeface="+mn-cs"/>
                      </a:endParaRPr>
                    </a:p>
                  </a:txBody>
                  <a:tcPr marL="0" marR="0" marT="125095" marB="0" anchor="ctr"/>
                </a:tc>
                <a:tc>
                  <a:txBody>
                    <a:bodyPr/>
                    <a:lstStyle/>
                    <a:p>
                      <a:pPr marL="1905" algn="ctr">
                        <a:lnSpc>
                          <a:spcPct val="100000"/>
                        </a:lnSpc>
                        <a:spcBef>
                          <a:spcPts val="985"/>
                        </a:spcBef>
                      </a:pPr>
                      <a:r>
                        <a:rPr lang="es-PE" sz="1000" kern="1200" spc="-5" dirty="0" smtClean="0">
                          <a:solidFill>
                            <a:schemeClr val="tx1">
                              <a:lumMod val="75000"/>
                              <a:lumOff val="25000"/>
                            </a:schemeClr>
                          </a:solidFill>
                          <a:latin typeface="+mn-lt"/>
                          <a:ea typeface="+mn-ea"/>
                          <a:cs typeface="+mn-cs"/>
                        </a:rPr>
                        <a:t>Cajamarca</a:t>
                      </a:r>
                      <a:endParaRPr sz="1000" kern="1200" spc="-5" dirty="0">
                        <a:solidFill>
                          <a:schemeClr val="tx1">
                            <a:lumMod val="75000"/>
                            <a:lumOff val="25000"/>
                          </a:schemeClr>
                        </a:solidFill>
                        <a:latin typeface="+mn-lt"/>
                        <a:ea typeface="+mn-ea"/>
                        <a:cs typeface="+mn-cs"/>
                      </a:endParaRPr>
                    </a:p>
                  </a:txBody>
                  <a:tcPr marL="0" marR="0" marT="125095" marB="0" anchor="ctr"/>
                </a:tc>
                <a:extLst>
                  <a:ext uri="{0D108BD9-81ED-4DB2-BD59-A6C34878D82A}">
                    <a16:rowId xmlns:a16="http://schemas.microsoft.com/office/drawing/2014/main" val="1821220598"/>
                  </a:ext>
                </a:extLst>
              </a:tr>
            </a:tbl>
          </a:graphicData>
        </a:graphic>
      </p:graphicFrame>
      <p:sp>
        <p:nvSpPr>
          <p:cNvPr id="5" name="CuadroTexto 4">
            <a:hlinkClick r:id="rId3" action="ppaction://hlinksldjump"/>
          </p:cNvPr>
          <p:cNvSpPr txBox="1"/>
          <p:nvPr/>
        </p:nvSpPr>
        <p:spPr>
          <a:xfrm>
            <a:off x="1198662" y="231031"/>
            <a:ext cx="10591733"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Tercer </a:t>
            </a:r>
            <a:r>
              <a:rPr lang="es-PE" sz="2400" b="1" i="1" dirty="0" smtClean="0">
                <a:solidFill>
                  <a:srgbClr val="002264"/>
                </a:solidFill>
              </a:rPr>
              <a:t>grupo de Aeropuertos en provincia</a:t>
            </a:r>
            <a:endParaRPr lang="es-PE" sz="2400" b="1" i="1" dirty="0">
              <a:solidFill>
                <a:srgbClr val="002264"/>
              </a:solidFill>
            </a:endParaRPr>
          </a:p>
        </p:txBody>
      </p:sp>
    </p:spTree>
    <p:extLst>
      <p:ext uri="{BB962C8B-B14F-4D97-AF65-F5344CB8AC3E}">
        <p14:creationId xmlns:p14="http://schemas.microsoft.com/office/powerpoint/2010/main" val="282996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2638" y="1772816"/>
            <a:ext cx="2673726" cy="5564985"/>
          </a:xfrm>
          <a:prstGeom prst="rect">
            <a:avLst/>
          </a:prstGeom>
        </p:spPr>
        <p:txBody>
          <a:bodyPr vert="horz" wrap="square" lIns="0" tIns="12065" rIns="0" bIns="0" rtlCol="0">
            <a:spAutoFit/>
          </a:bodyPr>
          <a:lstStyle/>
          <a:p>
            <a:pPr marL="469900" indent="-457200">
              <a:spcBef>
                <a:spcPts val="95"/>
              </a:spcBef>
              <a:buClr>
                <a:srgbClr val="68B013"/>
              </a:buClr>
              <a:buAutoNum type="arabicPeriod"/>
              <a:tabLst>
                <a:tab pos="469265" algn="l"/>
                <a:tab pos="469900" algn="l"/>
              </a:tabLst>
            </a:pPr>
            <a:r>
              <a:rPr sz="2000" spc="-5" dirty="0" err="1" smtClean="0">
                <a:solidFill>
                  <a:schemeClr val="tx1">
                    <a:lumMod val="75000"/>
                    <a:lumOff val="25000"/>
                  </a:schemeClr>
                </a:solidFill>
                <a:latin typeface="+mj-lt"/>
                <a:cs typeface="Arial"/>
              </a:rPr>
              <a:t>Atalaya</a:t>
            </a:r>
            <a:endParaRPr lang="es-PE" sz="2000" spc="-5" dirty="0" smtClean="0">
              <a:solidFill>
                <a:schemeClr val="tx1">
                  <a:lumMod val="75000"/>
                  <a:lumOff val="25000"/>
                </a:schemeClr>
              </a:solidFill>
              <a:latin typeface="+mj-lt"/>
              <a:cs typeface="Arial"/>
            </a:endParaRPr>
          </a:p>
          <a:p>
            <a:pPr marL="469900" indent="-457200">
              <a:spcBef>
                <a:spcPts val="95"/>
              </a:spcBef>
              <a:buClr>
                <a:srgbClr val="68B013"/>
              </a:buClr>
              <a:buAutoNum type="arabicPeriod"/>
              <a:tabLst>
                <a:tab pos="469265" algn="l"/>
                <a:tab pos="469900" algn="l"/>
              </a:tabLst>
            </a:pPr>
            <a:r>
              <a:rPr lang="es-PE" sz="2000" spc="-5" dirty="0" err="1" smtClean="0">
                <a:solidFill>
                  <a:schemeClr val="tx1">
                    <a:lumMod val="75000"/>
                    <a:lumOff val="25000"/>
                  </a:schemeClr>
                </a:solidFill>
                <a:latin typeface="+mj-lt"/>
                <a:cs typeface="Arial"/>
              </a:rPr>
              <a:t>Breu</a:t>
            </a:r>
            <a:endParaRPr sz="2000"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spc="-5" dirty="0">
                <a:solidFill>
                  <a:schemeClr val="tx1">
                    <a:lumMod val="75000"/>
                    <a:lumOff val="25000"/>
                  </a:schemeClr>
                </a:solidFill>
                <a:latin typeface="+mj-lt"/>
                <a:cs typeface="Arial"/>
              </a:rPr>
              <a:t>Caballococha</a:t>
            </a:r>
            <a:endParaRPr sz="2000"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b="1" spc="-5" dirty="0">
                <a:solidFill>
                  <a:schemeClr val="tx1">
                    <a:lumMod val="75000"/>
                    <a:lumOff val="25000"/>
                  </a:schemeClr>
                </a:solidFill>
                <a:latin typeface="+mj-lt"/>
                <a:cs typeface="Arial"/>
              </a:rPr>
              <a:t>Chimbote</a:t>
            </a:r>
            <a:endParaRPr sz="2000" b="1"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spc="-5" dirty="0" err="1">
                <a:solidFill>
                  <a:schemeClr val="tx1">
                    <a:lumMod val="75000"/>
                    <a:lumOff val="25000"/>
                  </a:schemeClr>
                </a:solidFill>
                <a:latin typeface="+mj-lt"/>
                <a:cs typeface="Arial"/>
              </a:rPr>
              <a:t>Ciro</a:t>
            </a:r>
            <a:r>
              <a:rPr sz="2000" spc="-165" dirty="0">
                <a:solidFill>
                  <a:schemeClr val="tx1">
                    <a:lumMod val="75000"/>
                    <a:lumOff val="25000"/>
                  </a:schemeClr>
                </a:solidFill>
                <a:latin typeface="+mj-lt"/>
                <a:cs typeface="Arial"/>
              </a:rPr>
              <a:t> </a:t>
            </a:r>
            <a:r>
              <a:rPr sz="2000" spc="-5" dirty="0" err="1" smtClean="0">
                <a:solidFill>
                  <a:schemeClr val="tx1">
                    <a:lumMod val="75000"/>
                    <a:lumOff val="25000"/>
                  </a:schemeClr>
                </a:solidFill>
                <a:latin typeface="+mj-lt"/>
                <a:cs typeface="Arial"/>
              </a:rPr>
              <a:t>Alegría</a:t>
            </a:r>
            <a:endParaRPr lang="es-PE" sz="2000" spc="-5" dirty="0" smtClean="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lang="es-PE" sz="2000" spc="-5" dirty="0" smtClean="0">
                <a:solidFill>
                  <a:schemeClr val="tx1">
                    <a:lumMod val="75000"/>
                    <a:lumOff val="25000"/>
                  </a:schemeClr>
                </a:solidFill>
                <a:latin typeface="+mj-lt"/>
                <a:cs typeface="Arial"/>
              </a:rPr>
              <a:t>Cusco</a:t>
            </a:r>
            <a:endParaRPr sz="2000" dirty="0">
              <a:solidFill>
                <a:schemeClr val="tx1">
                  <a:lumMod val="75000"/>
                  <a:lumOff val="25000"/>
                </a:schemeClr>
              </a:solidFill>
              <a:latin typeface="+mj-lt"/>
              <a:cs typeface="Arial"/>
            </a:endParaRPr>
          </a:p>
          <a:p>
            <a:pPr marL="469900" indent="-457200">
              <a:spcBef>
                <a:spcPts val="5"/>
              </a:spcBef>
              <a:buClr>
                <a:srgbClr val="68B013"/>
              </a:buClr>
              <a:buAutoNum type="arabicPeriod"/>
              <a:tabLst>
                <a:tab pos="469265" algn="l"/>
                <a:tab pos="469900" algn="l"/>
              </a:tabLst>
            </a:pPr>
            <a:r>
              <a:rPr sz="2000" spc="-5" dirty="0">
                <a:solidFill>
                  <a:schemeClr val="tx1">
                    <a:lumMod val="75000"/>
                    <a:lumOff val="25000"/>
                  </a:schemeClr>
                </a:solidFill>
                <a:latin typeface="+mj-lt"/>
                <a:cs typeface="Arial"/>
              </a:rPr>
              <a:t>El</a:t>
            </a:r>
            <a:r>
              <a:rPr sz="2000" spc="-90" dirty="0">
                <a:solidFill>
                  <a:schemeClr val="tx1">
                    <a:lumMod val="75000"/>
                    <a:lumOff val="25000"/>
                  </a:schemeClr>
                </a:solidFill>
                <a:latin typeface="+mj-lt"/>
                <a:cs typeface="Arial"/>
              </a:rPr>
              <a:t> </a:t>
            </a:r>
            <a:r>
              <a:rPr sz="2000" spc="-5" dirty="0">
                <a:solidFill>
                  <a:schemeClr val="tx1">
                    <a:lumMod val="75000"/>
                    <a:lumOff val="25000"/>
                  </a:schemeClr>
                </a:solidFill>
                <a:latin typeface="+mj-lt"/>
                <a:cs typeface="Arial"/>
              </a:rPr>
              <a:t>Estrecho</a:t>
            </a:r>
            <a:endParaRPr sz="2000"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spc="-5" dirty="0">
                <a:solidFill>
                  <a:schemeClr val="tx1">
                    <a:lumMod val="75000"/>
                    <a:lumOff val="25000"/>
                  </a:schemeClr>
                </a:solidFill>
                <a:latin typeface="+mj-lt"/>
                <a:cs typeface="Arial"/>
              </a:rPr>
              <a:t>Galilea</a:t>
            </a:r>
            <a:endParaRPr sz="2000"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spc="-5" dirty="0" err="1" smtClean="0">
                <a:solidFill>
                  <a:schemeClr val="tx1">
                    <a:lumMod val="75000"/>
                    <a:lumOff val="25000"/>
                  </a:schemeClr>
                </a:solidFill>
                <a:latin typeface="+mj-lt"/>
                <a:cs typeface="Arial"/>
              </a:rPr>
              <a:t>Gueppi</a:t>
            </a:r>
            <a:endParaRPr lang="es-PE" sz="2000" spc="-5" dirty="0" smtClean="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lang="es-PE" sz="2000" spc="-5" dirty="0" smtClean="0">
                <a:solidFill>
                  <a:schemeClr val="tx1">
                    <a:lumMod val="75000"/>
                    <a:lumOff val="25000"/>
                  </a:schemeClr>
                </a:solidFill>
                <a:latin typeface="+mj-lt"/>
                <a:cs typeface="Arial"/>
              </a:rPr>
              <a:t>Huánuco</a:t>
            </a:r>
            <a:endParaRPr sz="2000"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b="1" spc="-5" dirty="0">
                <a:solidFill>
                  <a:schemeClr val="tx1">
                    <a:lumMod val="75000"/>
                    <a:lumOff val="25000"/>
                  </a:schemeClr>
                </a:solidFill>
                <a:latin typeface="+mj-lt"/>
                <a:cs typeface="Arial"/>
              </a:rPr>
              <a:t>Ilo</a:t>
            </a:r>
            <a:endParaRPr sz="2000" b="1" dirty="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sz="2000" spc="-5" dirty="0" err="1" smtClean="0">
                <a:solidFill>
                  <a:schemeClr val="tx1">
                    <a:lumMod val="75000"/>
                    <a:lumOff val="25000"/>
                  </a:schemeClr>
                </a:solidFill>
                <a:latin typeface="+mj-lt"/>
                <a:cs typeface="Arial"/>
              </a:rPr>
              <a:t>Iñapari</a:t>
            </a:r>
            <a:endParaRPr lang="es-PE" sz="2000" spc="-5" dirty="0" smtClean="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r>
              <a:rPr lang="es-PE" sz="2000" b="1" spc="-5" dirty="0" smtClean="0">
                <a:solidFill>
                  <a:schemeClr val="tx1">
                    <a:lumMod val="75000"/>
                    <a:lumOff val="25000"/>
                  </a:schemeClr>
                </a:solidFill>
                <a:latin typeface="+mj-lt"/>
                <a:cs typeface="Arial"/>
              </a:rPr>
              <a:t>Jaén</a:t>
            </a:r>
          </a:p>
          <a:p>
            <a:pPr marL="469900" indent="-457200">
              <a:buClr>
                <a:srgbClr val="68B013"/>
              </a:buClr>
              <a:buAutoNum type="arabicPeriod"/>
              <a:tabLst>
                <a:tab pos="469265" algn="l"/>
                <a:tab pos="469900" algn="l"/>
              </a:tabLst>
            </a:pPr>
            <a:r>
              <a:rPr lang="es-PE" sz="2000" b="1" spc="-5" dirty="0" smtClean="0">
                <a:solidFill>
                  <a:schemeClr val="tx1">
                    <a:lumMod val="75000"/>
                    <a:lumOff val="25000"/>
                  </a:schemeClr>
                </a:solidFill>
                <a:latin typeface="+mj-lt"/>
                <a:cs typeface="Arial"/>
              </a:rPr>
              <a:t>Jauja</a:t>
            </a:r>
          </a:p>
          <a:p>
            <a:pPr marL="469900" indent="-457200">
              <a:buClr>
                <a:srgbClr val="68B013"/>
              </a:buClr>
              <a:buFontTx/>
              <a:buAutoNum type="arabicPeriod"/>
              <a:tabLst>
                <a:tab pos="469265" algn="l"/>
                <a:tab pos="469900" algn="l"/>
              </a:tabLst>
            </a:pPr>
            <a:r>
              <a:rPr lang="es-PE" sz="2000" spc="-5" dirty="0" err="1" smtClean="0">
                <a:solidFill>
                  <a:schemeClr val="tx1">
                    <a:lumMod val="75000"/>
                    <a:lumOff val="25000"/>
                  </a:schemeClr>
                </a:solidFill>
                <a:cs typeface="Arial"/>
              </a:rPr>
              <a:t>Juanjuí</a:t>
            </a:r>
            <a:endParaRPr lang="es-PE" sz="2000" spc="-5" dirty="0" smtClean="0">
              <a:solidFill>
                <a:schemeClr val="tx1">
                  <a:lumMod val="75000"/>
                  <a:lumOff val="25000"/>
                </a:schemeClr>
              </a:solidFill>
              <a:cs typeface="Arial"/>
            </a:endParaRPr>
          </a:p>
          <a:p>
            <a:pPr marL="12700">
              <a:buClr>
                <a:srgbClr val="68B013"/>
              </a:buClr>
              <a:tabLst>
                <a:tab pos="469265" algn="l"/>
                <a:tab pos="469900" algn="l"/>
              </a:tabLst>
            </a:pPr>
            <a:endParaRPr lang="es-PE" sz="2000" dirty="0">
              <a:solidFill>
                <a:schemeClr val="tx1">
                  <a:lumMod val="75000"/>
                  <a:lumOff val="25000"/>
                </a:schemeClr>
              </a:solidFill>
              <a:cs typeface="Arial"/>
            </a:endParaRPr>
          </a:p>
          <a:p>
            <a:pPr marL="469900" indent="-457200">
              <a:buClr>
                <a:srgbClr val="68B013"/>
              </a:buClr>
              <a:buAutoNum type="arabicPeriod"/>
              <a:tabLst>
                <a:tab pos="469265" algn="l"/>
                <a:tab pos="469900" algn="l"/>
              </a:tabLst>
            </a:pPr>
            <a:endParaRPr lang="es-PE" sz="2000" spc="-5" dirty="0" smtClean="0">
              <a:solidFill>
                <a:schemeClr val="tx1">
                  <a:lumMod val="75000"/>
                  <a:lumOff val="25000"/>
                </a:schemeClr>
              </a:solidFill>
              <a:latin typeface="+mj-lt"/>
              <a:cs typeface="Arial"/>
            </a:endParaRPr>
          </a:p>
          <a:p>
            <a:pPr marL="469900" indent="-457200">
              <a:buClr>
                <a:srgbClr val="68B013"/>
              </a:buClr>
              <a:buAutoNum type="arabicPeriod"/>
              <a:tabLst>
                <a:tab pos="469265" algn="l"/>
                <a:tab pos="469900" algn="l"/>
              </a:tabLst>
            </a:pPr>
            <a:endParaRPr sz="2000" dirty="0">
              <a:solidFill>
                <a:schemeClr val="tx1">
                  <a:lumMod val="75000"/>
                  <a:lumOff val="25000"/>
                </a:schemeClr>
              </a:solidFill>
              <a:latin typeface="+mj-lt"/>
              <a:cs typeface="Arial"/>
            </a:endParaRPr>
          </a:p>
        </p:txBody>
      </p:sp>
      <p:sp>
        <p:nvSpPr>
          <p:cNvPr id="5" name="CuadroTexto 4">
            <a:hlinkClick r:id="rId2" action="ppaction://hlinksldjump"/>
          </p:cNvPr>
          <p:cNvSpPr txBox="1"/>
          <p:nvPr/>
        </p:nvSpPr>
        <p:spPr>
          <a:xfrm>
            <a:off x="3214887" y="260648"/>
            <a:ext cx="8784976" cy="830997"/>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Otros aeródromos y aeropuertos de la Red Aeroportuaria </a:t>
            </a:r>
            <a:r>
              <a:rPr lang="es-PE" sz="2400" b="1" i="1" dirty="0" smtClean="0">
                <a:solidFill>
                  <a:srgbClr val="002264"/>
                </a:solidFill>
              </a:rPr>
              <a:t>Nacional (Administración CORPAC)</a:t>
            </a:r>
            <a:endParaRPr lang="es-PE" sz="2400" b="1" i="1" dirty="0">
              <a:solidFill>
                <a:srgbClr val="002264"/>
              </a:solidFill>
            </a:endParaRPr>
          </a:p>
        </p:txBody>
      </p:sp>
      <p:sp>
        <p:nvSpPr>
          <p:cNvPr id="6" name="Rectángulo 5"/>
          <p:cNvSpPr/>
          <p:nvPr/>
        </p:nvSpPr>
        <p:spPr>
          <a:xfrm>
            <a:off x="3496346" y="1785075"/>
            <a:ext cx="3653467" cy="4401205"/>
          </a:xfrm>
          <a:prstGeom prst="rect">
            <a:avLst/>
          </a:prstGeom>
        </p:spPr>
        <p:txBody>
          <a:bodyPr wrap="square">
            <a:spAutoFit/>
          </a:bodyPr>
          <a:lstStyle/>
          <a:p>
            <a:pPr marL="469900" indent="-457200">
              <a:buClr>
                <a:srgbClr val="68B013"/>
              </a:buClr>
              <a:buFont typeface="+mj-lt"/>
              <a:buAutoNum type="arabicPeriod" startAt="16"/>
              <a:tabLst>
                <a:tab pos="469265" algn="l"/>
                <a:tab pos="469900" algn="l"/>
              </a:tabLst>
            </a:pPr>
            <a:r>
              <a:rPr lang="es-PE" sz="2000" spc="-5" dirty="0" err="1">
                <a:solidFill>
                  <a:schemeClr val="tx1">
                    <a:lumMod val="75000"/>
                    <a:lumOff val="25000"/>
                  </a:schemeClr>
                </a:solidFill>
                <a:cs typeface="Arial"/>
              </a:rPr>
              <a:t>Mazamari</a:t>
            </a:r>
            <a:endParaRPr lang="es-PE" sz="2000" spc="-5" dirty="0">
              <a:solidFill>
                <a:schemeClr val="tx1">
                  <a:lumMod val="75000"/>
                  <a:lumOff val="25000"/>
                </a:schemeClr>
              </a:solidFill>
              <a:cs typeface="Arial"/>
            </a:endParaRPr>
          </a:p>
          <a:p>
            <a:pPr marL="469900" indent="-457200">
              <a:buClr>
                <a:srgbClr val="68B013"/>
              </a:buClr>
              <a:buFont typeface="+mj-lt"/>
              <a:buAutoNum type="arabicPeriod" startAt="16"/>
              <a:tabLst>
                <a:tab pos="469265" algn="l"/>
                <a:tab pos="469900" algn="l"/>
              </a:tabLst>
            </a:pPr>
            <a:r>
              <a:rPr lang="es-PE" sz="2000" spc="-5" dirty="0" smtClean="0">
                <a:solidFill>
                  <a:schemeClr val="tx1">
                    <a:lumMod val="75000"/>
                    <a:lumOff val="25000"/>
                  </a:schemeClr>
                </a:solidFill>
                <a:latin typeface="+mj-lt"/>
                <a:cs typeface="Arial"/>
              </a:rPr>
              <a:t>Nazca</a:t>
            </a:r>
          </a:p>
          <a:p>
            <a:pPr marL="469900" indent="-457200">
              <a:buClr>
                <a:srgbClr val="68B013"/>
              </a:buClr>
              <a:buFont typeface="+mj-lt"/>
              <a:buAutoNum type="arabicPeriod" startAt="16"/>
              <a:tabLst>
                <a:tab pos="469265" algn="l"/>
                <a:tab pos="469900" algn="l"/>
              </a:tabLst>
            </a:pPr>
            <a:r>
              <a:rPr lang="es-PE" sz="2000" spc="-5" dirty="0" smtClean="0">
                <a:solidFill>
                  <a:schemeClr val="tx1">
                    <a:lumMod val="75000"/>
                    <a:lumOff val="25000"/>
                  </a:schemeClr>
                </a:solidFill>
                <a:latin typeface="+mj-lt"/>
                <a:cs typeface="Arial"/>
              </a:rPr>
              <a:t>Pampa Hermosa</a:t>
            </a:r>
          </a:p>
          <a:p>
            <a:pPr marL="469900" indent="-457200">
              <a:buClr>
                <a:srgbClr val="68B013"/>
              </a:buClr>
              <a:buFont typeface="+mj-lt"/>
              <a:buAutoNum type="arabicPeriod" startAt="16"/>
              <a:tabLst>
                <a:tab pos="469265" algn="l"/>
                <a:tab pos="469900" algn="l"/>
              </a:tabLst>
            </a:pPr>
            <a:r>
              <a:rPr lang="es-PE" sz="2000" spc="-5" dirty="0" smtClean="0">
                <a:solidFill>
                  <a:schemeClr val="tx1">
                    <a:lumMod val="75000"/>
                    <a:lumOff val="25000"/>
                  </a:schemeClr>
                </a:solidFill>
                <a:latin typeface="+mj-lt"/>
                <a:cs typeface="Arial"/>
              </a:rPr>
              <a:t>Patria</a:t>
            </a:r>
            <a:endParaRPr lang="es-PE" sz="2000" dirty="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spc="-5" dirty="0">
                <a:solidFill>
                  <a:schemeClr val="tx1">
                    <a:lumMod val="75000"/>
                    <a:lumOff val="25000"/>
                  </a:schemeClr>
                </a:solidFill>
                <a:latin typeface="+mj-lt"/>
                <a:cs typeface="Arial"/>
              </a:rPr>
              <a:t>Puerto</a:t>
            </a:r>
            <a:r>
              <a:rPr lang="es-PE" sz="2000" spc="-10" dirty="0">
                <a:solidFill>
                  <a:schemeClr val="tx1">
                    <a:lumMod val="75000"/>
                    <a:lumOff val="25000"/>
                  </a:schemeClr>
                </a:solidFill>
                <a:latin typeface="+mj-lt"/>
                <a:cs typeface="Arial"/>
              </a:rPr>
              <a:t> </a:t>
            </a:r>
            <a:r>
              <a:rPr lang="es-PE" sz="2000" spc="-5" dirty="0">
                <a:solidFill>
                  <a:schemeClr val="tx1">
                    <a:lumMod val="75000"/>
                    <a:lumOff val="25000"/>
                  </a:schemeClr>
                </a:solidFill>
                <a:latin typeface="+mj-lt"/>
                <a:cs typeface="Arial"/>
              </a:rPr>
              <a:t>Esperanza</a:t>
            </a:r>
            <a:endParaRPr lang="es-PE" sz="2000" dirty="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b="1" spc="-5" dirty="0" smtClean="0">
                <a:solidFill>
                  <a:schemeClr val="tx1">
                    <a:lumMod val="75000"/>
                    <a:lumOff val="25000"/>
                  </a:schemeClr>
                </a:solidFill>
                <a:latin typeface="+mj-lt"/>
                <a:cs typeface="Arial"/>
              </a:rPr>
              <a:t>Rioja</a:t>
            </a:r>
          </a:p>
          <a:p>
            <a:pPr marL="469900" indent="-457200">
              <a:buClr>
                <a:srgbClr val="68B013"/>
              </a:buClr>
              <a:buFont typeface="+mj-lt"/>
              <a:buAutoNum type="arabicPeriod" startAt="16"/>
              <a:tabLst>
                <a:tab pos="469265" algn="l"/>
                <a:tab pos="469900" algn="l"/>
              </a:tabLst>
            </a:pPr>
            <a:r>
              <a:rPr lang="es-PE" sz="2000" spc="-5" dirty="0" smtClean="0">
                <a:solidFill>
                  <a:schemeClr val="tx1">
                    <a:lumMod val="75000"/>
                    <a:lumOff val="25000"/>
                  </a:schemeClr>
                </a:solidFill>
                <a:cs typeface="Arial"/>
              </a:rPr>
              <a:t>Requena</a:t>
            </a:r>
            <a:endParaRPr lang="es-PE" sz="2000" b="1" dirty="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spc="-5" dirty="0">
                <a:solidFill>
                  <a:schemeClr val="tx1">
                    <a:lumMod val="75000"/>
                    <a:lumOff val="25000"/>
                  </a:schemeClr>
                </a:solidFill>
                <a:latin typeface="+mj-lt"/>
                <a:cs typeface="Arial"/>
              </a:rPr>
              <a:t>Rodríguez de Mendoza</a:t>
            </a:r>
            <a:endParaRPr lang="es-PE" sz="2000" dirty="0">
              <a:solidFill>
                <a:schemeClr val="tx1">
                  <a:lumMod val="75000"/>
                  <a:lumOff val="25000"/>
                </a:schemeClr>
              </a:solidFill>
              <a:latin typeface="+mj-lt"/>
              <a:cs typeface="Arial"/>
            </a:endParaRPr>
          </a:p>
          <a:p>
            <a:pPr marL="469900" indent="-457200">
              <a:spcBef>
                <a:spcPts val="5"/>
              </a:spcBef>
              <a:buClr>
                <a:srgbClr val="68B013"/>
              </a:buClr>
              <a:buFont typeface="+mj-lt"/>
              <a:buAutoNum type="arabicPeriod" startAt="16"/>
              <a:tabLst>
                <a:tab pos="469265" algn="l"/>
                <a:tab pos="469900" algn="l"/>
              </a:tabLst>
            </a:pPr>
            <a:r>
              <a:rPr lang="es-PE" sz="2000" spc="-5" dirty="0">
                <a:solidFill>
                  <a:schemeClr val="tx1">
                    <a:lumMod val="75000"/>
                    <a:lumOff val="25000"/>
                  </a:schemeClr>
                </a:solidFill>
                <a:latin typeface="+mj-lt"/>
                <a:cs typeface="Arial"/>
              </a:rPr>
              <a:t>Saposoa</a:t>
            </a:r>
            <a:endParaRPr lang="es-PE" sz="2000" dirty="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b="1" spc="-20" dirty="0">
                <a:solidFill>
                  <a:schemeClr val="tx1">
                    <a:lumMod val="75000"/>
                    <a:lumOff val="25000"/>
                  </a:schemeClr>
                </a:solidFill>
                <a:latin typeface="+mj-lt"/>
                <a:cs typeface="Arial"/>
              </a:rPr>
              <a:t>Tingo </a:t>
            </a:r>
            <a:r>
              <a:rPr lang="es-PE" sz="2000" b="1" spc="-5" dirty="0">
                <a:solidFill>
                  <a:schemeClr val="tx1">
                    <a:lumMod val="75000"/>
                    <a:lumOff val="25000"/>
                  </a:schemeClr>
                </a:solidFill>
                <a:latin typeface="+mj-lt"/>
                <a:cs typeface="Arial"/>
              </a:rPr>
              <a:t>María</a:t>
            </a:r>
            <a:endParaRPr lang="es-PE" sz="2000" b="1" dirty="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spc="-30" dirty="0" err="1" smtClean="0">
                <a:solidFill>
                  <a:schemeClr val="tx1">
                    <a:lumMod val="75000"/>
                    <a:lumOff val="25000"/>
                  </a:schemeClr>
                </a:solidFill>
                <a:latin typeface="+mj-lt"/>
                <a:cs typeface="Arial"/>
              </a:rPr>
              <a:t>Tocache</a:t>
            </a:r>
            <a:endParaRPr lang="es-PE" sz="2000" spc="-30" dirty="0" smtClean="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spc="-5" dirty="0" err="1" smtClean="0">
                <a:solidFill>
                  <a:schemeClr val="tx1">
                    <a:lumMod val="75000"/>
                    <a:lumOff val="25000"/>
                  </a:schemeClr>
                </a:solidFill>
                <a:cs typeface="Arial"/>
              </a:rPr>
              <a:t>Uchiza</a:t>
            </a:r>
            <a:endParaRPr lang="es-PE" sz="2000" spc="-5" dirty="0" smtClean="0">
              <a:solidFill>
                <a:schemeClr val="tx1">
                  <a:lumMod val="75000"/>
                  <a:lumOff val="25000"/>
                </a:schemeClr>
              </a:solidFill>
              <a:cs typeface="Arial"/>
            </a:endParaRPr>
          </a:p>
          <a:p>
            <a:pPr marL="469900" indent="-457200">
              <a:buClr>
                <a:srgbClr val="68B013"/>
              </a:buClr>
              <a:buFont typeface="+mj-lt"/>
              <a:buAutoNum type="arabicPeriod" startAt="16"/>
              <a:tabLst>
                <a:tab pos="469265" algn="l"/>
                <a:tab pos="469900" algn="l"/>
              </a:tabLst>
            </a:pPr>
            <a:r>
              <a:rPr lang="es-PE" sz="2000" spc="-10" dirty="0" err="1" smtClean="0">
                <a:solidFill>
                  <a:schemeClr val="tx1">
                    <a:lumMod val="75000"/>
                    <a:lumOff val="25000"/>
                  </a:schemeClr>
                </a:solidFill>
                <a:cs typeface="Arial"/>
              </a:rPr>
              <a:t>Vilcashuamán</a:t>
            </a:r>
            <a:endParaRPr lang="es-PE" sz="2000" dirty="0">
              <a:solidFill>
                <a:schemeClr val="tx1">
                  <a:lumMod val="75000"/>
                  <a:lumOff val="25000"/>
                </a:schemeClr>
              </a:solidFill>
              <a:latin typeface="+mj-lt"/>
              <a:cs typeface="Arial"/>
            </a:endParaRPr>
          </a:p>
          <a:p>
            <a:pPr marL="469900" indent="-457200">
              <a:buClr>
                <a:srgbClr val="68B013"/>
              </a:buClr>
              <a:buFont typeface="+mj-lt"/>
              <a:buAutoNum type="arabicPeriod" startAt="16"/>
              <a:tabLst>
                <a:tab pos="469265" algn="l"/>
                <a:tab pos="469900" algn="l"/>
              </a:tabLst>
            </a:pPr>
            <a:r>
              <a:rPr lang="es-PE" sz="2000" spc="-15" dirty="0" err="1" smtClean="0">
                <a:solidFill>
                  <a:schemeClr val="tx1">
                    <a:lumMod val="75000"/>
                    <a:lumOff val="25000"/>
                  </a:schemeClr>
                </a:solidFill>
                <a:latin typeface="+mj-lt"/>
                <a:cs typeface="Arial"/>
              </a:rPr>
              <a:t>Yurimaguas</a:t>
            </a:r>
            <a:r>
              <a:rPr lang="es-PE" sz="2000" spc="-15" dirty="0" smtClean="0">
                <a:solidFill>
                  <a:schemeClr val="tx1">
                    <a:lumMod val="75000"/>
                    <a:lumOff val="25000"/>
                  </a:schemeClr>
                </a:solidFill>
                <a:latin typeface="+mj-lt"/>
                <a:cs typeface="Arial"/>
              </a:rPr>
              <a:t> </a:t>
            </a:r>
            <a:endParaRPr lang="es-PE" sz="2000" dirty="0">
              <a:solidFill>
                <a:schemeClr val="tx1">
                  <a:lumMod val="75000"/>
                  <a:lumOff val="25000"/>
                </a:schemeClr>
              </a:solidFill>
              <a:latin typeface="+mj-lt"/>
              <a:cs typeface="Arial"/>
            </a:endParaRPr>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14852" t="18686" r="13857" b="15165"/>
          <a:stretch/>
        </p:blipFill>
        <p:spPr>
          <a:xfrm>
            <a:off x="7679382" y="1407087"/>
            <a:ext cx="3620972" cy="4752528"/>
          </a:xfrm>
          <a:prstGeom prst="rect">
            <a:avLst/>
          </a:prstGeom>
        </p:spPr>
      </p:pic>
    </p:spTree>
    <p:extLst>
      <p:ext uri="{BB962C8B-B14F-4D97-AF65-F5344CB8AC3E}">
        <p14:creationId xmlns:p14="http://schemas.microsoft.com/office/powerpoint/2010/main" val="34163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2598" y="1340768"/>
            <a:ext cx="11017224" cy="1345704"/>
          </a:xfrm>
        </p:spPr>
        <p:txBody>
          <a:bodyPr>
            <a:normAutofit fontScale="85000" lnSpcReduction="20000"/>
          </a:bodyPr>
          <a:lstStyle/>
          <a:p>
            <a:pPr algn="l"/>
            <a:r>
              <a:rPr lang="es-PE" dirty="0" smtClean="0"/>
              <a:t>IV</a:t>
            </a:r>
            <a:r>
              <a:rPr lang="es-PE" dirty="0"/>
              <a:t>. </a:t>
            </a:r>
            <a:r>
              <a:rPr lang="es-PE" dirty="0"/>
              <a:t>La agenda de hoy: La construcción de la segunda pista y el diseño para el </a:t>
            </a:r>
            <a:r>
              <a:rPr lang="es-PE" dirty="0" smtClean="0"/>
              <a:t>nuevo Aeropuerto Internacional </a:t>
            </a:r>
            <a:endParaRPr lang="es-PE" dirty="0"/>
          </a:p>
          <a:p>
            <a:pPr algn="l"/>
            <a:endParaRPr lang="es-PE" dirty="0"/>
          </a:p>
          <a:p>
            <a:pPr algn="l"/>
            <a:endParaRPr lang="es-PE" dirty="0"/>
          </a:p>
        </p:txBody>
      </p:sp>
      <p:sp>
        <p:nvSpPr>
          <p:cNvPr id="3" name="Subtítulo 1"/>
          <p:cNvSpPr txBox="1">
            <a:spLocks/>
          </p:cNvSpPr>
          <p:nvPr/>
        </p:nvSpPr>
        <p:spPr>
          <a:xfrm>
            <a:off x="910630" y="3068960"/>
            <a:ext cx="10729192" cy="33843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rgbClr val="68B013"/>
              </a:buClr>
              <a:buFont typeface="Wingdings" panose="05000000000000000000" pitchFamily="2" charset="2"/>
              <a:buNone/>
              <a:defRPr sz="4000" b="1" kern="1200">
                <a:solidFill>
                  <a:srgbClr val="68B013"/>
                </a:solidFill>
                <a:latin typeface="+mn-lt"/>
                <a:ea typeface="+mn-ea"/>
                <a:cs typeface="+mn-cs"/>
              </a:defRPr>
            </a:lvl1pPr>
            <a:lvl2pPr marL="457200" indent="0" algn="ctr" defTabSz="914400" rtl="0" eaLnBrk="1" latinLnBrk="0" hangingPunct="1">
              <a:spcBef>
                <a:spcPct val="20000"/>
              </a:spcBef>
              <a:buClr>
                <a:srgbClr val="68B013"/>
              </a:buClr>
              <a:buFont typeface="Wingdings" panose="05000000000000000000" pitchFamily="2" charset="2"/>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68B013"/>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68B01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68B013"/>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Wingdings" panose="05000000000000000000" pitchFamily="2" charset="2"/>
              <a:buChar char="ü"/>
            </a:pPr>
            <a:r>
              <a:rPr lang="es-PE" sz="2400" b="0" dirty="0">
                <a:solidFill>
                  <a:schemeClr val="tx1">
                    <a:lumMod val="75000"/>
                    <a:lumOff val="25000"/>
                  </a:schemeClr>
                </a:solidFill>
              </a:rPr>
              <a:t>El Aeropuerto Internacional del Perú por excelencia</a:t>
            </a:r>
          </a:p>
          <a:p>
            <a:pPr marL="571500" indent="-571500" algn="l">
              <a:buFont typeface="Wingdings" panose="05000000000000000000" pitchFamily="2" charset="2"/>
              <a:buChar char="ü"/>
            </a:pPr>
            <a:r>
              <a:rPr lang="es-PE" sz="2400" b="0" dirty="0">
                <a:solidFill>
                  <a:schemeClr val="tx1">
                    <a:lumMod val="75000"/>
                    <a:lumOff val="25000"/>
                  </a:schemeClr>
                </a:solidFill>
              </a:rPr>
              <a:t>Un aeropuerto, por definición legal, con diversos </a:t>
            </a:r>
            <a:r>
              <a:rPr lang="es-PE" sz="2400" b="0" i="1" dirty="0" err="1">
                <a:solidFill>
                  <a:schemeClr val="tx1">
                    <a:lumMod val="75000"/>
                    <a:lumOff val="25000"/>
                  </a:schemeClr>
                </a:solidFill>
              </a:rPr>
              <a:t>stakeholders</a:t>
            </a:r>
            <a:r>
              <a:rPr lang="es-PE" sz="2400" b="0" dirty="0">
                <a:solidFill>
                  <a:schemeClr val="tx1">
                    <a:lumMod val="75000"/>
                    <a:lumOff val="25000"/>
                  </a:schemeClr>
                </a:solidFill>
              </a:rPr>
              <a:t> y por tanto con intereses y eficiencias esperados para cada uno de ellos.</a:t>
            </a:r>
          </a:p>
          <a:p>
            <a:pPr marL="571500" indent="-571500" algn="l">
              <a:buFont typeface="Wingdings" panose="05000000000000000000" pitchFamily="2" charset="2"/>
              <a:buChar char="ü"/>
            </a:pPr>
            <a:r>
              <a:rPr lang="es-PE" sz="2400" b="0" dirty="0">
                <a:solidFill>
                  <a:schemeClr val="tx1">
                    <a:lumMod val="75000"/>
                    <a:lumOff val="25000"/>
                  </a:schemeClr>
                </a:solidFill>
              </a:rPr>
              <a:t>Un esquema de Contrato de Concesión con servicios principales y secundarios </a:t>
            </a:r>
          </a:p>
          <a:p>
            <a:pPr marL="571500" indent="-571500" algn="l">
              <a:buFont typeface="Wingdings" panose="05000000000000000000" pitchFamily="2" charset="2"/>
              <a:buChar char="ü"/>
            </a:pPr>
            <a:r>
              <a:rPr lang="es-PE" sz="2400" b="0" dirty="0">
                <a:solidFill>
                  <a:schemeClr val="tx1">
                    <a:lumMod val="75000"/>
                    <a:lumOff val="25000"/>
                  </a:schemeClr>
                </a:solidFill>
              </a:rPr>
              <a:t>La entrega de terrenos para la construcción de la segunda pista</a:t>
            </a:r>
          </a:p>
          <a:p>
            <a:pPr marL="571500" indent="-571500" algn="l">
              <a:buFont typeface="Wingdings" panose="05000000000000000000" pitchFamily="2" charset="2"/>
              <a:buChar char="ü"/>
            </a:pPr>
            <a:r>
              <a:rPr lang="es-PE" sz="2400" b="0" dirty="0">
                <a:solidFill>
                  <a:schemeClr val="tx1">
                    <a:lumMod val="75000"/>
                    <a:lumOff val="25000"/>
                  </a:schemeClr>
                </a:solidFill>
              </a:rPr>
              <a:t>El diseño </a:t>
            </a:r>
            <a:r>
              <a:rPr lang="es-PE" sz="2400" b="0" dirty="0" smtClean="0">
                <a:solidFill>
                  <a:schemeClr val="tx1">
                    <a:lumMod val="75000"/>
                    <a:lumOff val="25000"/>
                  </a:schemeClr>
                </a:solidFill>
              </a:rPr>
              <a:t>y, </a:t>
            </a:r>
            <a:r>
              <a:rPr lang="es-PE" sz="2400" b="0" dirty="0">
                <a:solidFill>
                  <a:schemeClr val="tx1">
                    <a:lumMod val="75000"/>
                    <a:lumOff val="25000"/>
                  </a:schemeClr>
                </a:solidFill>
              </a:rPr>
              <a:t>por </a:t>
            </a:r>
            <a:r>
              <a:rPr lang="es-PE" sz="2400" b="0" dirty="0" smtClean="0">
                <a:solidFill>
                  <a:schemeClr val="tx1">
                    <a:lumMod val="75000"/>
                    <a:lumOff val="25000"/>
                  </a:schemeClr>
                </a:solidFill>
              </a:rPr>
              <a:t>tanto, </a:t>
            </a:r>
            <a:r>
              <a:rPr lang="es-PE" sz="2400" b="0" dirty="0">
                <a:solidFill>
                  <a:schemeClr val="tx1">
                    <a:lumMod val="75000"/>
                    <a:lumOff val="25000"/>
                  </a:schemeClr>
                </a:solidFill>
              </a:rPr>
              <a:t>modelo del nuevo </a:t>
            </a:r>
            <a:r>
              <a:rPr lang="es-PE" sz="2400" b="0" dirty="0" smtClean="0">
                <a:solidFill>
                  <a:schemeClr val="tx1">
                    <a:lumMod val="75000"/>
                    <a:lumOff val="25000"/>
                  </a:schemeClr>
                </a:solidFill>
              </a:rPr>
              <a:t>aeropuerto para los </a:t>
            </a:r>
            <a:r>
              <a:rPr lang="es-PE" sz="2400" b="0" dirty="0">
                <a:solidFill>
                  <a:schemeClr val="tx1">
                    <a:lumMod val="75000"/>
                    <a:lumOff val="25000"/>
                  </a:schemeClr>
                </a:solidFill>
              </a:rPr>
              <a:t>servicios aeroportuarios </a:t>
            </a:r>
            <a:endParaRPr lang="es-PE" sz="2400" b="0" dirty="0" smtClean="0">
              <a:solidFill>
                <a:schemeClr val="tx1">
                  <a:lumMod val="75000"/>
                  <a:lumOff val="25000"/>
                </a:schemeClr>
              </a:solidFill>
            </a:endParaRPr>
          </a:p>
        </p:txBody>
      </p:sp>
    </p:spTree>
    <p:extLst>
      <p:ext uri="{BB962C8B-B14F-4D97-AF65-F5344CB8AC3E}">
        <p14:creationId xmlns:p14="http://schemas.microsoft.com/office/powerpoint/2010/main" val="386895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7"/>
          <p:cNvSpPr>
            <a:spLocks noGrp="1" noChangeArrowheads="1"/>
          </p:cNvSpPr>
          <p:nvPr>
            <p:ph type="body" idx="4294967295"/>
          </p:nvPr>
        </p:nvSpPr>
        <p:spPr>
          <a:xfrm>
            <a:off x="622599" y="1628800"/>
            <a:ext cx="11167796" cy="4270375"/>
          </a:xfrm>
        </p:spPr>
        <p:txBody>
          <a:bodyPr>
            <a:noAutofit/>
          </a:bodyPr>
          <a:lstStyle/>
          <a:p>
            <a:pPr algn="just" eaLnBrk="1" hangingPunct="1"/>
            <a:r>
              <a:rPr lang="es-PE" altLang="es-PE" sz="1800" dirty="0" smtClean="0"/>
              <a:t>“</a:t>
            </a:r>
            <a:r>
              <a:rPr lang="es-PE" altLang="es-PE" sz="1800" dirty="0"/>
              <a:t>Son aeropuertos internacionales aquellos aeródromos públicos destinados al ingreso o salida del país de aeronaves, donde se prestan normalmente servicios de aduana, sanidad, migraciones y otros complementarios”. </a:t>
            </a:r>
            <a:r>
              <a:rPr lang="es-PE" altLang="es-PE" sz="1800" dirty="0">
                <a:solidFill>
                  <a:srgbClr val="68B013"/>
                </a:solidFill>
              </a:rPr>
              <a:t>(Ley Nº 27261</a:t>
            </a:r>
            <a:r>
              <a:rPr lang="es-PE" altLang="es-PE" sz="1800" dirty="0" smtClean="0">
                <a:solidFill>
                  <a:srgbClr val="68B013"/>
                </a:solidFill>
              </a:rPr>
              <a:t>)</a:t>
            </a:r>
          </a:p>
          <a:p>
            <a:pPr algn="just">
              <a:spcBef>
                <a:spcPct val="45000"/>
              </a:spcBef>
            </a:pPr>
            <a:r>
              <a:rPr lang="es-ES_tradnl" altLang="es-PE" sz="1800" dirty="0"/>
              <a:t>Todos aquellos normales y habituales para el inicio y término del transporte aéreo de pasajeros, carga y correo.</a:t>
            </a:r>
          </a:p>
          <a:p>
            <a:pPr marL="0" indent="0" algn="just">
              <a:spcBef>
                <a:spcPct val="45000"/>
              </a:spcBef>
              <a:buNone/>
            </a:pPr>
            <a:endParaRPr lang="es-ES_tradnl" altLang="es-PE" sz="1800" dirty="0"/>
          </a:p>
          <a:p>
            <a:pPr algn="just">
              <a:spcBef>
                <a:spcPct val="45000"/>
              </a:spcBef>
            </a:pPr>
            <a:r>
              <a:rPr lang="es-ES_tradnl" altLang="es-PE" sz="1800" dirty="0" smtClean="0"/>
              <a:t>Los servicios p</a:t>
            </a:r>
            <a:r>
              <a:rPr lang="es-ES_tradnl" altLang="es-PE" sz="1800" dirty="0" smtClean="0"/>
              <a:t>ueden </a:t>
            </a:r>
            <a:r>
              <a:rPr lang="es-ES_tradnl" altLang="es-PE" sz="1800" dirty="0"/>
              <a:t>ser clasificados en:</a:t>
            </a:r>
          </a:p>
          <a:p>
            <a:pPr marL="747713" lvl="1" indent="-290513" algn="just">
              <a:spcBef>
                <a:spcPct val="45000"/>
              </a:spcBef>
            </a:pPr>
            <a:r>
              <a:rPr lang="es-ES_tradnl" altLang="es-PE" sz="2000" b="1" dirty="0"/>
              <a:t>Principales:</a:t>
            </a:r>
            <a:r>
              <a:rPr lang="es-ES_tradnl" altLang="es-PE" sz="2000" dirty="0"/>
              <a:t> Todas aquellos </a:t>
            </a:r>
            <a:r>
              <a:rPr lang="es-ES_tradnl" altLang="es-PE" sz="2000" dirty="0" smtClean="0"/>
              <a:t>servicios contenidos </a:t>
            </a:r>
            <a:r>
              <a:rPr lang="es-ES_tradnl" altLang="es-PE" sz="2000" dirty="0"/>
              <a:t>en el anexo 3 del contrato de concesión del Aeropuerto Internacional Jorge Chávez, los cuales solo podrán ser realizadas por el operador principal. </a:t>
            </a:r>
            <a:r>
              <a:rPr lang="es-ES_tradnl" altLang="es-PE" sz="2000" dirty="0">
                <a:solidFill>
                  <a:srgbClr val="68B013"/>
                </a:solidFill>
              </a:rPr>
              <a:t>(contrato de concesión 1.38; 2.1)</a:t>
            </a:r>
          </a:p>
          <a:p>
            <a:pPr marL="747713" lvl="1" indent="-290513" algn="just">
              <a:spcBef>
                <a:spcPct val="45000"/>
              </a:spcBef>
            </a:pPr>
            <a:r>
              <a:rPr lang="es-ES_tradnl" altLang="es-PE" sz="2000" b="1" dirty="0"/>
              <a:t>Secundarios: </a:t>
            </a:r>
            <a:r>
              <a:rPr lang="es-ES_tradnl" altLang="es-PE" sz="2000" dirty="0"/>
              <a:t>Los demás servicios, no considerados como servicios u operaciones principales. </a:t>
            </a:r>
            <a:r>
              <a:rPr lang="es-ES_tradnl" altLang="es-PE" sz="2000" dirty="0">
                <a:solidFill>
                  <a:srgbClr val="68B013"/>
                </a:solidFill>
              </a:rPr>
              <a:t>(contrato de concesión 1.38; 1.41)</a:t>
            </a:r>
          </a:p>
          <a:p>
            <a:pPr algn="just" eaLnBrk="1" hangingPunct="1"/>
            <a:endParaRPr lang="es-ES" altLang="es-PE" sz="1800" dirty="0">
              <a:solidFill>
                <a:srgbClr val="68B013"/>
              </a:solidFill>
            </a:endParaRPr>
          </a:p>
        </p:txBody>
      </p:sp>
      <p:sp>
        <p:nvSpPr>
          <p:cNvPr id="6" name="CuadroTexto 5">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a:solidFill>
                  <a:srgbClr val="002264"/>
                </a:solidFill>
              </a:rPr>
              <a:t>El Aeropuerto Internacional del Perú por excelencia</a:t>
            </a:r>
          </a:p>
        </p:txBody>
      </p:sp>
    </p:spTree>
    <p:extLst>
      <p:ext uri="{BB962C8B-B14F-4D97-AF65-F5344CB8AC3E}">
        <p14:creationId xmlns:p14="http://schemas.microsoft.com/office/powerpoint/2010/main" val="30440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1126654" y="1772816"/>
            <a:ext cx="8947001" cy="4287837"/>
          </a:xfrm>
        </p:spPr>
        <p:txBody>
          <a:bodyPr>
            <a:normAutofit lnSpcReduction="10000"/>
          </a:bodyPr>
          <a:lstStyle/>
          <a:p>
            <a:pPr algn="just" eaLnBrk="1" hangingPunct="1">
              <a:lnSpc>
                <a:spcPct val="90000"/>
              </a:lnSpc>
              <a:spcBef>
                <a:spcPct val="45000"/>
              </a:spcBef>
              <a:buFont typeface="Wingdings" panose="05000000000000000000" pitchFamily="2" charset="2"/>
              <a:buNone/>
            </a:pPr>
            <a:r>
              <a:rPr lang="es-PE" altLang="es-PE" sz="2000" b="1" dirty="0"/>
              <a:t>Todos aquellos que realizan operaciones secundarias.</a:t>
            </a:r>
          </a:p>
          <a:p>
            <a:pPr algn="just" eaLnBrk="1" hangingPunct="1">
              <a:lnSpc>
                <a:spcPct val="90000"/>
              </a:lnSpc>
              <a:spcBef>
                <a:spcPct val="45000"/>
              </a:spcBef>
              <a:buFont typeface="Wingdings" panose="05000000000000000000" pitchFamily="2" charset="2"/>
              <a:buNone/>
            </a:pPr>
            <a:r>
              <a:rPr lang="es-PE" altLang="es-PE" sz="1600" dirty="0"/>
              <a:t>Podemos citar a manera de ejemplo:</a:t>
            </a:r>
          </a:p>
          <a:p>
            <a:pPr algn="just" eaLnBrk="1" hangingPunct="1">
              <a:lnSpc>
                <a:spcPct val="90000"/>
              </a:lnSpc>
              <a:spcBef>
                <a:spcPct val="45000"/>
              </a:spcBef>
            </a:pPr>
            <a:r>
              <a:rPr lang="es-PE" altLang="es-PE" sz="1600" dirty="0"/>
              <a:t>Catering: </a:t>
            </a:r>
            <a:r>
              <a:rPr lang="es-PE" altLang="es-PE" sz="1600" dirty="0" err="1"/>
              <a:t>Docampo</a:t>
            </a:r>
            <a:r>
              <a:rPr lang="es-PE" altLang="es-PE" sz="1600" dirty="0"/>
              <a:t>, </a:t>
            </a:r>
            <a:r>
              <a:rPr lang="es-PE" altLang="es-PE" sz="1600" dirty="0" err="1"/>
              <a:t>Gate</a:t>
            </a:r>
            <a:r>
              <a:rPr lang="es-PE" altLang="es-PE" sz="1600" dirty="0"/>
              <a:t> Gourmet</a:t>
            </a:r>
          </a:p>
          <a:p>
            <a:pPr algn="just" eaLnBrk="1" hangingPunct="1">
              <a:lnSpc>
                <a:spcPct val="90000"/>
              </a:lnSpc>
              <a:spcBef>
                <a:spcPct val="45000"/>
              </a:spcBef>
            </a:pPr>
            <a:r>
              <a:rPr lang="es-PE" altLang="es-PE" sz="1600" dirty="0"/>
              <a:t>Combustible: Exxon </a:t>
            </a:r>
            <a:r>
              <a:rPr lang="es-PE" altLang="es-PE" sz="1600" dirty="0" err="1"/>
              <a:t>Mobil</a:t>
            </a:r>
            <a:endParaRPr lang="es-PE" altLang="es-PE" sz="1600" dirty="0"/>
          </a:p>
          <a:p>
            <a:pPr algn="just" eaLnBrk="1" hangingPunct="1">
              <a:lnSpc>
                <a:spcPct val="90000"/>
              </a:lnSpc>
              <a:spcBef>
                <a:spcPct val="45000"/>
              </a:spcBef>
            </a:pPr>
            <a:r>
              <a:rPr lang="es-PE" altLang="es-PE" sz="1600" dirty="0"/>
              <a:t>Mantenimiento de aeronaves: </a:t>
            </a:r>
            <a:r>
              <a:rPr lang="es-PE" altLang="es-PE" sz="1600" dirty="0" err="1"/>
              <a:t>Aeroinversiones</a:t>
            </a:r>
            <a:endParaRPr lang="es-PE" altLang="es-PE" sz="1600" dirty="0"/>
          </a:p>
          <a:p>
            <a:pPr algn="just" eaLnBrk="1" hangingPunct="1">
              <a:lnSpc>
                <a:spcPct val="90000"/>
              </a:lnSpc>
              <a:spcBef>
                <a:spcPct val="45000"/>
              </a:spcBef>
            </a:pPr>
            <a:r>
              <a:rPr lang="es-PE" altLang="es-PE" sz="1600" dirty="0"/>
              <a:t>Rampa</a:t>
            </a:r>
            <a:r>
              <a:rPr lang="es-PE" altLang="es-PE" sz="1600" dirty="0" smtClean="0"/>
              <a:t>: </a:t>
            </a:r>
            <a:r>
              <a:rPr lang="es-PE" altLang="es-PE" sz="1600" dirty="0" err="1"/>
              <a:t>Swissport</a:t>
            </a:r>
            <a:r>
              <a:rPr lang="es-PE" altLang="es-PE" sz="1600" dirty="0"/>
              <a:t>, </a:t>
            </a:r>
            <a:r>
              <a:rPr lang="es-PE" altLang="es-PE" sz="1600" dirty="0" smtClean="0"/>
              <a:t>Talma, SAASA</a:t>
            </a:r>
          </a:p>
          <a:p>
            <a:pPr algn="just" eaLnBrk="1" hangingPunct="1">
              <a:lnSpc>
                <a:spcPct val="90000"/>
              </a:lnSpc>
              <a:spcBef>
                <a:spcPct val="45000"/>
              </a:spcBef>
            </a:pPr>
            <a:r>
              <a:rPr lang="es-PE" altLang="es-PE" sz="1600" dirty="0" smtClean="0"/>
              <a:t>Carga: </a:t>
            </a:r>
            <a:r>
              <a:rPr lang="es-PE" altLang="es-PE" sz="1600" dirty="0" err="1" smtClean="0"/>
              <a:t>Shohin</a:t>
            </a:r>
            <a:r>
              <a:rPr lang="es-PE" altLang="es-PE" sz="1600" dirty="0" smtClean="0"/>
              <a:t>, </a:t>
            </a:r>
            <a:r>
              <a:rPr lang="es-PE" altLang="es-PE" sz="1600" dirty="0" err="1" smtClean="0"/>
              <a:t>Swissport</a:t>
            </a:r>
            <a:r>
              <a:rPr lang="es-PE" altLang="es-PE" sz="1600" dirty="0" smtClean="0"/>
              <a:t>, Talma, Frío Aéreo, otros</a:t>
            </a:r>
          </a:p>
          <a:p>
            <a:pPr algn="just" eaLnBrk="1" hangingPunct="1">
              <a:lnSpc>
                <a:spcPct val="90000"/>
              </a:lnSpc>
              <a:spcBef>
                <a:spcPct val="45000"/>
              </a:spcBef>
            </a:pPr>
            <a:r>
              <a:rPr lang="es-PE" altLang="es-PE" sz="1600" dirty="0" smtClean="0"/>
              <a:t>Aviación </a:t>
            </a:r>
            <a:r>
              <a:rPr lang="es-PE" altLang="es-PE" sz="1600" dirty="0"/>
              <a:t>ejecutiva - FBO: </a:t>
            </a:r>
            <a:r>
              <a:rPr lang="es-PE" altLang="es-PE" sz="1600" dirty="0" smtClean="0"/>
              <a:t>ATSA, </a:t>
            </a:r>
            <a:r>
              <a:rPr lang="es-PE" altLang="es-PE" sz="1600" dirty="0"/>
              <a:t>Talma </a:t>
            </a:r>
            <a:endParaRPr lang="es-PE" altLang="es-PE" sz="1600" dirty="0" smtClean="0"/>
          </a:p>
          <a:p>
            <a:pPr algn="just" eaLnBrk="1" hangingPunct="1">
              <a:lnSpc>
                <a:spcPct val="90000"/>
              </a:lnSpc>
              <a:spcBef>
                <a:spcPct val="45000"/>
              </a:spcBef>
            </a:pPr>
            <a:r>
              <a:rPr lang="es-PE" altLang="es-PE" sz="1600" dirty="0" smtClean="0"/>
              <a:t>Alquiler </a:t>
            </a:r>
            <a:r>
              <a:rPr lang="es-PE" altLang="es-PE" sz="1600" dirty="0"/>
              <a:t>de autos: </a:t>
            </a:r>
            <a:r>
              <a:rPr lang="es-PE" altLang="es-PE" sz="1600" dirty="0" smtClean="0"/>
              <a:t>Budget, Hertz</a:t>
            </a:r>
          </a:p>
          <a:p>
            <a:pPr algn="just" eaLnBrk="1" hangingPunct="1">
              <a:lnSpc>
                <a:spcPct val="90000"/>
              </a:lnSpc>
              <a:spcBef>
                <a:spcPct val="45000"/>
              </a:spcBef>
            </a:pPr>
            <a:r>
              <a:rPr lang="es-PE" altLang="es-PE" sz="1600" dirty="0" smtClean="0"/>
              <a:t>Salones </a:t>
            </a:r>
            <a:r>
              <a:rPr lang="es-PE" altLang="es-PE" sz="1600" dirty="0"/>
              <a:t>VIP: </a:t>
            </a:r>
            <a:r>
              <a:rPr lang="es-PE" sz="1600" dirty="0" smtClean="0"/>
              <a:t>HANAQ, </a:t>
            </a:r>
            <a:r>
              <a:rPr lang="es-PE" sz="1600" dirty="0" err="1" smtClean="0"/>
              <a:t>by</a:t>
            </a:r>
            <a:r>
              <a:rPr lang="es-PE" sz="1600" dirty="0" smtClean="0"/>
              <a:t> </a:t>
            </a:r>
            <a:r>
              <a:rPr lang="es-PE" sz="1600" dirty="0" err="1" smtClean="0"/>
              <a:t>Newrest</a:t>
            </a:r>
            <a:r>
              <a:rPr lang="es-PE" sz="1600" dirty="0" smtClean="0"/>
              <a:t>, </a:t>
            </a:r>
            <a:r>
              <a:rPr lang="es-PE" sz="1600" dirty="0" err="1" smtClean="0"/>
              <a:t>Sumaq</a:t>
            </a:r>
            <a:endParaRPr lang="es-PE" altLang="es-PE" sz="1600" dirty="0" smtClean="0"/>
          </a:p>
          <a:p>
            <a:pPr algn="just" eaLnBrk="1" hangingPunct="1">
              <a:lnSpc>
                <a:spcPct val="90000"/>
              </a:lnSpc>
              <a:spcBef>
                <a:spcPct val="45000"/>
              </a:spcBef>
            </a:pPr>
            <a:r>
              <a:rPr lang="es-PE" altLang="es-PE" sz="1600" dirty="0" smtClean="0"/>
              <a:t>Sistema </a:t>
            </a:r>
            <a:r>
              <a:rPr lang="es-PE" altLang="es-PE" sz="1600" dirty="0"/>
              <a:t>de comunicación: SITA</a:t>
            </a:r>
          </a:p>
          <a:p>
            <a:pPr algn="just" eaLnBrk="1" hangingPunct="1">
              <a:lnSpc>
                <a:spcPct val="90000"/>
              </a:lnSpc>
              <a:spcBef>
                <a:spcPct val="45000"/>
              </a:spcBef>
            </a:pPr>
            <a:r>
              <a:rPr lang="es-PE" altLang="es-PE" sz="1600" dirty="0" smtClean="0"/>
              <a:t>Tiendas libres</a:t>
            </a:r>
          </a:p>
          <a:p>
            <a:pPr algn="just" eaLnBrk="1" hangingPunct="1">
              <a:lnSpc>
                <a:spcPct val="90000"/>
              </a:lnSpc>
              <a:spcBef>
                <a:spcPct val="45000"/>
              </a:spcBef>
            </a:pPr>
            <a:r>
              <a:rPr lang="es-PE" altLang="es-PE" sz="1600" dirty="0" smtClean="0"/>
              <a:t>Otros</a:t>
            </a:r>
            <a:endParaRPr lang="es-PE" altLang="es-PE" sz="1600" dirty="0"/>
          </a:p>
        </p:txBody>
      </p:sp>
      <p:sp>
        <p:nvSpPr>
          <p:cNvPr id="6" name="CuadroTexto 5">
            <a:hlinkClick r:id="rId2" action="ppaction://hlinksldjump"/>
          </p:cNvPr>
          <p:cNvSpPr txBox="1"/>
          <p:nvPr/>
        </p:nvSpPr>
        <p:spPr>
          <a:xfrm>
            <a:off x="1198662" y="231031"/>
            <a:ext cx="10591733"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Diversos </a:t>
            </a:r>
            <a:r>
              <a:rPr lang="es-PE" sz="2400" b="1" i="1" dirty="0" err="1" smtClean="0">
                <a:solidFill>
                  <a:srgbClr val="002264"/>
                </a:solidFill>
              </a:rPr>
              <a:t>stakeholders</a:t>
            </a:r>
            <a:r>
              <a:rPr lang="es-PE" sz="2400" b="1" i="1" dirty="0" smtClean="0">
                <a:solidFill>
                  <a:srgbClr val="002264"/>
                </a:solidFill>
              </a:rPr>
              <a:t> del Aeropuerto </a:t>
            </a:r>
            <a:endParaRPr lang="es-PE" sz="2400" b="1" i="1" dirty="0">
              <a:solidFill>
                <a:srgbClr val="002264"/>
              </a:solidFill>
            </a:endParaRPr>
          </a:p>
        </p:txBody>
      </p:sp>
    </p:spTree>
    <p:extLst>
      <p:ext uri="{BB962C8B-B14F-4D97-AF65-F5344CB8AC3E}">
        <p14:creationId xmlns:p14="http://schemas.microsoft.com/office/powerpoint/2010/main" val="25334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622598" y="1412776"/>
            <a:ext cx="5164579" cy="4892824"/>
            <a:chOff x="694606" y="1196752"/>
            <a:chExt cx="5688632" cy="5252864"/>
          </a:xfrm>
        </p:grpSpPr>
        <p:grpSp>
          <p:nvGrpSpPr>
            <p:cNvPr id="6" name="Grupo 5"/>
            <p:cNvGrpSpPr/>
            <p:nvPr/>
          </p:nvGrpSpPr>
          <p:grpSpPr>
            <a:xfrm>
              <a:off x="694606" y="1196752"/>
              <a:ext cx="5688632" cy="5252864"/>
              <a:chOff x="1342678" y="1200472"/>
              <a:chExt cx="5688632" cy="5252864"/>
            </a:xfrm>
          </p:grpSpPr>
          <p:pic>
            <p:nvPicPr>
              <p:cNvPr id="4" name="Imagen 3"/>
              <p:cNvPicPr>
                <a:picLocks noChangeAspect="1"/>
              </p:cNvPicPr>
              <p:nvPr/>
            </p:nvPicPr>
            <p:blipFill rotWithShape="1">
              <a:blip r:embed="rId2"/>
              <a:srcRect l="23231" t="10177" r="23724"/>
              <a:stretch/>
            </p:blipFill>
            <p:spPr>
              <a:xfrm>
                <a:off x="1342678" y="1200472"/>
                <a:ext cx="5688632" cy="5217757"/>
              </a:xfrm>
              <a:prstGeom prst="rect">
                <a:avLst/>
              </a:prstGeom>
            </p:spPr>
          </p:pic>
          <p:sp>
            <p:nvSpPr>
              <p:cNvPr id="5" name="Rectángulo 4"/>
              <p:cNvSpPr/>
              <p:nvPr/>
            </p:nvSpPr>
            <p:spPr>
              <a:xfrm>
                <a:off x="5087094" y="3573016"/>
                <a:ext cx="1800200"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7" name="Rectángulo 6"/>
            <p:cNvSpPr/>
            <p:nvPr/>
          </p:nvSpPr>
          <p:spPr>
            <a:xfrm>
              <a:off x="3502918" y="6305600"/>
              <a:ext cx="540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2" name="Grupo 11"/>
          <p:cNvGrpSpPr/>
          <p:nvPr/>
        </p:nvGrpSpPr>
        <p:grpSpPr>
          <a:xfrm>
            <a:off x="6311230" y="1104270"/>
            <a:ext cx="4392488" cy="5421074"/>
            <a:chOff x="6311230" y="1104270"/>
            <a:chExt cx="4392488" cy="5421074"/>
          </a:xfrm>
        </p:grpSpPr>
        <p:grpSp>
          <p:nvGrpSpPr>
            <p:cNvPr id="11" name="Grupo 10"/>
            <p:cNvGrpSpPr/>
            <p:nvPr/>
          </p:nvGrpSpPr>
          <p:grpSpPr>
            <a:xfrm>
              <a:off x="6311230" y="1988840"/>
              <a:ext cx="4392488" cy="4536504"/>
              <a:chOff x="6455246" y="2132856"/>
              <a:chExt cx="4392488" cy="4536504"/>
            </a:xfrm>
          </p:grpSpPr>
          <p:pic>
            <p:nvPicPr>
              <p:cNvPr id="9" name="Imagen 8"/>
              <p:cNvPicPr>
                <a:picLocks noChangeAspect="1"/>
              </p:cNvPicPr>
              <p:nvPr/>
            </p:nvPicPr>
            <p:blipFill rotWithShape="1">
              <a:blip r:embed="rId3"/>
              <a:srcRect l="29144" t="17830" r="30451" b="5131"/>
              <a:stretch/>
            </p:blipFill>
            <p:spPr>
              <a:xfrm>
                <a:off x="6455246" y="2132856"/>
                <a:ext cx="4392488" cy="4536504"/>
              </a:xfrm>
              <a:prstGeom prst="rect">
                <a:avLst/>
              </a:prstGeom>
            </p:spPr>
          </p:pic>
          <p:sp>
            <p:nvSpPr>
              <p:cNvPr id="10" name="Rectángulo 9"/>
              <p:cNvSpPr/>
              <p:nvPr/>
            </p:nvSpPr>
            <p:spPr>
              <a:xfrm>
                <a:off x="9407574" y="3429000"/>
                <a:ext cx="1440160"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1026" name="Picture 2" descr="elcomercio.pe"/>
            <p:cNvPicPr>
              <a:picLocks noChangeAspect="1" noChangeArrowheads="1"/>
            </p:cNvPicPr>
            <p:nvPr/>
          </p:nvPicPr>
          <p:blipFill rotWithShape="1">
            <a:blip r:embed="rId4">
              <a:extLst>
                <a:ext uri="{28A0092B-C50C-407E-A947-70E740481C1C}">
                  <a14:useLocalDpi xmlns:a14="http://schemas.microsoft.com/office/drawing/2010/main" val="0"/>
                </a:ext>
              </a:extLst>
            </a:blip>
            <a:srcRect r="47768"/>
            <a:stretch/>
          </p:blipFill>
          <p:spPr bwMode="auto">
            <a:xfrm>
              <a:off x="6311230" y="1104270"/>
              <a:ext cx="2736304" cy="100012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uadroTexto 13">
            <a:hlinkClick r:id="rId5" action="ppaction://hlinksldjump"/>
          </p:cNvPr>
          <p:cNvSpPr txBox="1"/>
          <p:nvPr/>
        </p:nvSpPr>
        <p:spPr>
          <a:xfrm>
            <a:off x="6527254" y="231031"/>
            <a:ext cx="5196411"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Noticias</a:t>
            </a:r>
            <a:endParaRPr lang="es-PE" sz="2400" b="1" i="1" dirty="0">
              <a:solidFill>
                <a:srgbClr val="002264"/>
              </a:solidFill>
            </a:endParaRPr>
          </a:p>
        </p:txBody>
      </p:sp>
    </p:spTree>
    <p:extLst>
      <p:ext uri="{BB962C8B-B14F-4D97-AF65-F5344CB8AC3E}">
        <p14:creationId xmlns:p14="http://schemas.microsoft.com/office/powerpoint/2010/main" val="17164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body" idx="4294967295"/>
          </p:nvPr>
        </p:nvSpPr>
        <p:spPr>
          <a:xfrm>
            <a:off x="622598" y="2305800"/>
            <a:ext cx="5432425" cy="3068637"/>
          </a:xfrm>
        </p:spPr>
        <p:txBody>
          <a:bodyPr/>
          <a:lstStyle/>
          <a:p>
            <a:pPr marL="819150" lvl="1">
              <a:lnSpc>
                <a:spcPct val="110000"/>
              </a:lnSpc>
              <a:spcBef>
                <a:spcPct val="45000"/>
              </a:spcBef>
            </a:pPr>
            <a:r>
              <a:rPr lang="es-ES_tradnl" altLang="es-PE" sz="1800" dirty="0"/>
              <a:t>Salvamento y extinción de incendios</a:t>
            </a:r>
          </a:p>
          <a:p>
            <a:pPr marL="819150" lvl="1">
              <a:lnSpc>
                <a:spcPct val="110000"/>
              </a:lnSpc>
              <a:spcBef>
                <a:spcPct val="45000"/>
              </a:spcBef>
            </a:pPr>
            <a:r>
              <a:rPr lang="es-ES_tradnl" altLang="es-PE" sz="1800" dirty="0"/>
              <a:t>Seguridad</a:t>
            </a:r>
          </a:p>
          <a:p>
            <a:pPr marL="819150" lvl="1">
              <a:lnSpc>
                <a:spcPct val="110000"/>
              </a:lnSpc>
              <a:spcBef>
                <a:spcPct val="45000"/>
              </a:spcBef>
            </a:pPr>
            <a:r>
              <a:rPr lang="es-ES_tradnl" altLang="es-PE" sz="1800" dirty="0"/>
              <a:t>Circuito cerrado de TV</a:t>
            </a:r>
          </a:p>
          <a:p>
            <a:pPr marL="819150" lvl="1">
              <a:lnSpc>
                <a:spcPct val="110000"/>
              </a:lnSpc>
              <a:spcBef>
                <a:spcPct val="45000"/>
              </a:spcBef>
            </a:pPr>
            <a:r>
              <a:rPr lang="es-ES_tradnl" altLang="es-PE" sz="1800" dirty="0"/>
              <a:t>Aterrizaje y despegue</a:t>
            </a:r>
          </a:p>
          <a:p>
            <a:pPr marL="819150" lvl="1">
              <a:lnSpc>
                <a:spcPct val="110000"/>
              </a:lnSpc>
              <a:spcBef>
                <a:spcPct val="45000"/>
              </a:spcBef>
            </a:pPr>
            <a:r>
              <a:rPr lang="es-ES_tradnl" altLang="es-PE" sz="1800" dirty="0"/>
              <a:t>Estacionamiento de aeronaves</a:t>
            </a:r>
          </a:p>
          <a:p>
            <a:pPr marL="819150" lvl="1">
              <a:lnSpc>
                <a:spcPct val="110000"/>
              </a:lnSpc>
              <a:spcBef>
                <a:spcPct val="45000"/>
              </a:spcBef>
            </a:pPr>
            <a:r>
              <a:rPr lang="es-ES_tradnl" altLang="es-PE" sz="1800" dirty="0"/>
              <a:t>Puentes de abordaje</a:t>
            </a:r>
          </a:p>
          <a:p>
            <a:pPr marL="819150" lvl="1">
              <a:lnSpc>
                <a:spcPct val="110000"/>
              </a:lnSpc>
              <a:spcBef>
                <a:spcPct val="45000"/>
              </a:spcBef>
            </a:pPr>
            <a:r>
              <a:rPr lang="es-ES_tradnl" altLang="es-PE" sz="1800" dirty="0"/>
              <a:t>Servicios de aeronavegación</a:t>
            </a:r>
          </a:p>
        </p:txBody>
      </p:sp>
      <p:sp>
        <p:nvSpPr>
          <p:cNvPr id="11267" name="Text Box 1034"/>
          <p:cNvSpPr txBox="1">
            <a:spLocks noChangeArrowheads="1"/>
          </p:cNvSpPr>
          <p:nvPr/>
        </p:nvSpPr>
        <p:spPr bwMode="auto">
          <a:xfrm>
            <a:off x="7607374" y="3114304"/>
            <a:ext cx="302433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algn="ctr">
              <a:spcBef>
                <a:spcPct val="50000"/>
              </a:spcBef>
              <a:buClrTx/>
              <a:buFontTx/>
              <a:buNone/>
            </a:pPr>
            <a:r>
              <a:rPr lang="es-ES_tradnl" altLang="es-PE" sz="2000" b="1" dirty="0">
                <a:solidFill>
                  <a:srgbClr val="002264"/>
                </a:solidFill>
                <a:latin typeface="+mn-lt"/>
              </a:rPr>
              <a:t>Realizados sólo por el operador principal</a:t>
            </a:r>
          </a:p>
          <a:p>
            <a:pPr algn="ctr">
              <a:spcBef>
                <a:spcPct val="50000"/>
              </a:spcBef>
              <a:buClrTx/>
              <a:buFontTx/>
              <a:buNone/>
            </a:pPr>
            <a:r>
              <a:rPr lang="es-ES_tradnl" altLang="es-PE" sz="2000" b="1" dirty="0" smtClean="0">
                <a:solidFill>
                  <a:srgbClr val="002264"/>
                </a:solidFill>
                <a:latin typeface="+mn-lt"/>
              </a:rPr>
              <a:t>(Exclusividad del servicio)</a:t>
            </a:r>
            <a:endParaRPr lang="es-ES_tradnl" altLang="es-PE" sz="2000" b="1" dirty="0">
              <a:solidFill>
                <a:srgbClr val="002264"/>
              </a:solidFill>
              <a:latin typeface="+mn-lt"/>
            </a:endParaRPr>
          </a:p>
        </p:txBody>
      </p:sp>
      <p:sp>
        <p:nvSpPr>
          <p:cNvPr id="11268" name="AutoShape 1036"/>
          <p:cNvSpPr>
            <a:spLocks/>
          </p:cNvSpPr>
          <p:nvPr/>
        </p:nvSpPr>
        <p:spPr bwMode="auto">
          <a:xfrm>
            <a:off x="6311230" y="2420888"/>
            <a:ext cx="457200" cy="2832100"/>
          </a:xfrm>
          <a:prstGeom prst="rightBrace">
            <a:avLst>
              <a:gd name="adj1" fmla="val 54517"/>
              <a:gd name="adj2" fmla="val 50000"/>
            </a:avLst>
          </a:prstGeom>
          <a:ln w="38100">
            <a:solidFill>
              <a:srgbClr val="68B013"/>
            </a:solidFill>
            <a:headEnd/>
            <a:tailEnd/>
          </a:ln>
          <a:extLst/>
        </p:spPr>
        <p:style>
          <a:lnRef idx="1">
            <a:schemeClr val="accent3"/>
          </a:lnRef>
          <a:fillRef idx="0">
            <a:schemeClr val="accent3"/>
          </a:fillRef>
          <a:effectRef idx="0">
            <a:schemeClr val="accent3"/>
          </a:effectRef>
          <a:fontRef idx="minor">
            <a:schemeClr val="tx1"/>
          </a:fontRef>
        </p:style>
        <p:txBody>
          <a:bodyPr wrap="none" anchor="ct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endParaRPr lang="es-PE" altLang="es-PE" sz="1800"/>
          </a:p>
        </p:txBody>
      </p:sp>
      <p:sp>
        <p:nvSpPr>
          <p:cNvPr id="11271" name="Rectangle 1042"/>
          <p:cNvSpPr>
            <a:spLocks noChangeArrowheads="1"/>
          </p:cNvSpPr>
          <p:nvPr/>
        </p:nvSpPr>
        <p:spPr bwMode="auto">
          <a:xfrm>
            <a:off x="1054646" y="1700808"/>
            <a:ext cx="76977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r>
              <a:rPr lang="es-ES" altLang="es-PE" sz="2000" b="1" dirty="0">
                <a:solidFill>
                  <a:schemeClr val="tx1">
                    <a:lumMod val="75000"/>
                    <a:lumOff val="25000"/>
                  </a:schemeClr>
                </a:solidFill>
                <a:latin typeface="+mn-lt"/>
              </a:rPr>
              <a:t>C</a:t>
            </a:r>
            <a:r>
              <a:rPr lang="es-ES" altLang="es-PE" sz="2000" b="1" dirty="0" smtClean="0">
                <a:solidFill>
                  <a:schemeClr val="tx1">
                    <a:lumMod val="75000"/>
                    <a:lumOff val="25000"/>
                  </a:schemeClr>
                </a:solidFill>
                <a:latin typeface="+mn-lt"/>
              </a:rPr>
              <a:t>ontrato </a:t>
            </a:r>
            <a:r>
              <a:rPr lang="es-ES" altLang="es-PE" sz="2000" b="1" dirty="0">
                <a:solidFill>
                  <a:schemeClr val="tx1">
                    <a:lumMod val="75000"/>
                    <a:lumOff val="25000"/>
                  </a:schemeClr>
                </a:solidFill>
                <a:latin typeface="+mn-lt"/>
              </a:rPr>
              <a:t>de concesión 1.38; </a:t>
            </a:r>
            <a:r>
              <a:rPr lang="es-ES" altLang="es-PE" sz="2000" b="1" dirty="0" smtClean="0">
                <a:solidFill>
                  <a:schemeClr val="tx1">
                    <a:lumMod val="75000"/>
                    <a:lumOff val="25000"/>
                  </a:schemeClr>
                </a:solidFill>
                <a:latin typeface="+mn-lt"/>
              </a:rPr>
              <a:t>2.1</a:t>
            </a:r>
            <a:endParaRPr lang="es-ES" altLang="es-PE" sz="2000" b="1" dirty="0">
              <a:solidFill>
                <a:schemeClr val="tx1">
                  <a:lumMod val="75000"/>
                  <a:lumOff val="25000"/>
                </a:schemeClr>
              </a:solidFill>
              <a:latin typeface="+mn-lt"/>
            </a:endParaRPr>
          </a:p>
        </p:txBody>
      </p:sp>
      <p:sp>
        <p:nvSpPr>
          <p:cNvPr id="9" name="CuadroTexto 8">
            <a:hlinkClick r:id="rId2" action="ppaction://hlinksldjump"/>
          </p:cNvPr>
          <p:cNvSpPr txBox="1"/>
          <p:nvPr/>
        </p:nvSpPr>
        <p:spPr>
          <a:xfrm>
            <a:off x="759156" y="351872"/>
            <a:ext cx="10591733" cy="830997"/>
          </a:xfrm>
          <a:prstGeom prst="rect">
            <a:avLst/>
          </a:prstGeom>
          <a:noFill/>
        </p:spPr>
        <p:txBody>
          <a:bodyPr wrap="square" rtlCol="0">
            <a:spAutoFit/>
          </a:bodyPr>
          <a:lstStyle/>
          <a:p>
            <a:pPr algn="r"/>
            <a:r>
              <a:rPr lang="es-PE" sz="2400" b="1" i="1" dirty="0" smtClean="0">
                <a:solidFill>
                  <a:srgbClr val="68B013"/>
                </a:solidFill>
              </a:rPr>
              <a:t>/</a:t>
            </a:r>
            <a:r>
              <a:rPr lang="es-PE" sz="2400" b="1" i="1" dirty="0" smtClean="0">
                <a:solidFill>
                  <a:srgbClr val="002264"/>
                </a:solidFill>
              </a:rPr>
              <a:t>Los servicios </a:t>
            </a:r>
            <a:r>
              <a:rPr lang="es-PE" sz="2400" b="1" i="1" dirty="0">
                <a:solidFill>
                  <a:srgbClr val="002264"/>
                </a:solidFill>
              </a:rPr>
              <a:t>aeroportuarios </a:t>
            </a:r>
            <a:r>
              <a:rPr lang="es-PE" sz="2400" b="1" i="1" dirty="0" smtClean="0">
                <a:solidFill>
                  <a:srgbClr val="002264"/>
                </a:solidFill>
              </a:rPr>
              <a:t>principales propios del </a:t>
            </a:r>
          </a:p>
          <a:p>
            <a:pPr algn="r"/>
            <a:r>
              <a:rPr lang="es-PE" sz="2400" b="1" i="1" dirty="0" smtClean="0">
                <a:solidFill>
                  <a:srgbClr val="002264"/>
                </a:solidFill>
              </a:rPr>
              <a:t>operador principal </a:t>
            </a:r>
            <a:endParaRPr lang="es-PE" sz="2400" b="1" i="1" dirty="0">
              <a:solidFill>
                <a:srgbClr val="002264"/>
              </a:solidFill>
            </a:endParaRPr>
          </a:p>
        </p:txBody>
      </p:sp>
    </p:spTree>
    <p:extLst>
      <p:ext uri="{BB962C8B-B14F-4D97-AF65-F5344CB8AC3E}">
        <p14:creationId xmlns:p14="http://schemas.microsoft.com/office/powerpoint/2010/main" val="28861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17"/>
          <p:cNvSpPr>
            <a:spLocks noChangeArrowheads="1"/>
          </p:cNvSpPr>
          <p:nvPr/>
        </p:nvSpPr>
        <p:spPr bwMode="auto">
          <a:xfrm>
            <a:off x="1054646" y="1700808"/>
            <a:ext cx="76977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s-ES" altLang="es-PE" sz="2000" b="1" dirty="0" smtClean="0">
                <a:solidFill>
                  <a:schemeClr val="tx1">
                    <a:lumMod val="75000"/>
                    <a:lumOff val="25000"/>
                  </a:schemeClr>
                </a:solidFill>
              </a:rPr>
              <a:t>Contrato </a:t>
            </a:r>
            <a:r>
              <a:rPr lang="es-ES" altLang="es-PE" sz="2000" b="1" dirty="0">
                <a:solidFill>
                  <a:schemeClr val="tx1">
                    <a:lumMod val="75000"/>
                    <a:lumOff val="25000"/>
                  </a:schemeClr>
                </a:solidFill>
              </a:rPr>
              <a:t>de concesión 1.38;1.41; </a:t>
            </a:r>
            <a:r>
              <a:rPr lang="es-ES" altLang="es-PE" sz="2000" b="1" dirty="0" smtClean="0">
                <a:solidFill>
                  <a:schemeClr val="tx1">
                    <a:lumMod val="75000"/>
                    <a:lumOff val="25000"/>
                  </a:schemeClr>
                </a:solidFill>
              </a:rPr>
              <a:t>anexos</a:t>
            </a:r>
            <a:endParaRPr lang="es-ES" altLang="es-PE" sz="2000" b="1" dirty="0">
              <a:solidFill>
                <a:schemeClr val="tx1">
                  <a:lumMod val="75000"/>
                  <a:lumOff val="25000"/>
                </a:schemeClr>
              </a:solidFill>
            </a:endParaRPr>
          </a:p>
        </p:txBody>
      </p:sp>
      <p:sp>
        <p:nvSpPr>
          <p:cNvPr id="12290" name="Rectangle 2"/>
          <p:cNvSpPr>
            <a:spLocks noGrp="1" noChangeArrowheads="1"/>
          </p:cNvSpPr>
          <p:nvPr>
            <p:ph type="body" idx="4294967295"/>
          </p:nvPr>
        </p:nvSpPr>
        <p:spPr>
          <a:xfrm>
            <a:off x="550590" y="2402682"/>
            <a:ext cx="5080000" cy="2671763"/>
          </a:xfrm>
        </p:spPr>
        <p:txBody>
          <a:bodyPr>
            <a:normAutofit lnSpcReduction="10000"/>
          </a:bodyPr>
          <a:lstStyle/>
          <a:p>
            <a:pPr marL="852488" lvl="1">
              <a:lnSpc>
                <a:spcPct val="110000"/>
              </a:lnSpc>
              <a:spcBef>
                <a:spcPct val="45000"/>
              </a:spcBef>
              <a:buFont typeface="Wingdings" panose="05000000000000000000" pitchFamily="2" charset="2"/>
              <a:buChar char="ü"/>
            </a:pPr>
            <a:r>
              <a:rPr lang="es-ES_tradnl" altLang="es-PE" sz="1500" dirty="0"/>
              <a:t>Transporte de equipajes</a:t>
            </a:r>
          </a:p>
          <a:p>
            <a:pPr marL="852488" lvl="1">
              <a:lnSpc>
                <a:spcPct val="70000"/>
              </a:lnSpc>
              <a:spcBef>
                <a:spcPct val="45000"/>
              </a:spcBef>
              <a:buFont typeface="Wingdings" panose="05000000000000000000" pitchFamily="2" charset="2"/>
              <a:buChar char="ü"/>
            </a:pPr>
            <a:r>
              <a:rPr lang="es-ES_tradnl" altLang="es-PE" sz="1500" dirty="0"/>
              <a:t>Transporte de pasajeros (terminal - avión)</a:t>
            </a:r>
          </a:p>
          <a:p>
            <a:pPr marL="852488" lvl="1">
              <a:lnSpc>
                <a:spcPct val="70000"/>
              </a:lnSpc>
              <a:spcBef>
                <a:spcPct val="45000"/>
              </a:spcBef>
              <a:buFont typeface="Wingdings" panose="05000000000000000000" pitchFamily="2" charset="2"/>
              <a:buChar char="ü"/>
            </a:pPr>
            <a:r>
              <a:rPr lang="es-ES_tradnl" altLang="es-PE" sz="1500" dirty="0"/>
              <a:t>Entrega de equipaje</a:t>
            </a:r>
          </a:p>
          <a:p>
            <a:pPr marL="852488" lvl="1">
              <a:lnSpc>
                <a:spcPct val="70000"/>
              </a:lnSpc>
              <a:spcBef>
                <a:spcPct val="45000"/>
              </a:spcBef>
              <a:buFont typeface="Wingdings" panose="05000000000000000000" pitchFamily="2" charset="2"/>
              <a:buChar char="ü"/>
            </a:pPr>
            <a:r>
              <a:rPr lang="es-ES_tradnl" altLang="es-PE" sz="1500" dirty="0"/>
              <a:t>Información</a:t>
            </a:r>
          </a:p>
          <a:p>
            <a:pPr marL="852488" lvl="1">
              <a:lnSpc>
                <a:spcPct val="70000"/>
              </a:lnSpc>
              <a:spcBef>
                <a:spcPct val="45000"/>
              </a:spcBef>
              <a:buFont typeface="Wingdings" panose="05000000000000000000" pitchFamily="2" charset="2"/>
              <a:buChar char="ü"/>
            </a:pPr>
            <a:r>
              <a:rPr lang="es-ES_tradnl" altLang="es-PE" sz="1500" dirty="0"/>
              <a:t>Sala de pasajeros en tránsito</a:t>
            </a:r>
          </a:p>
          <a:p>
            <a:pPr marL="852488" lvl="1">
              <a:lnSpc>
                <a:spcPct val="70000"/>
              </a:lnSpc>
              <a:spcBef>
                <a:spcPct val="45000"/>
              </a:spcBef>
              <a:buFont typeface="Wingdings" panose="05000000000000000000" pitchFamily="2" charset="2"/>
              <a:buChar char="ü"/>
            </a:pPr>
            <a:r>
              <a:rPr lang="es-ES_tradnl" altLang="es-PE" sz="1500" dirty="0"/>
              <a:t>Iluminación</a:t>
            </a:r>
          </a:p>
          <a:p>
            <a:pPr marL="852488" lvl="1">
              <a:lnSpc>
                <a:spcPct val="70000"/>
              </a:lnSpc>
              <a:spcBef>
                <a:spcPct val="45000"/>
              </a:spcBef>
              <a:buFont typeface="Wingdings" panose="05000000000000000000" pitchFamily="2" charset="2"/>
              <a:buChar char="ü"/>
            </a:pPr>
            <a:r>
              <a:rPr lang="es-ES_tradnl" altLang="es-PE" sz="1500" dirty="0"/>
              <a:t>Salas de embarque</a:t>
            </a:r>
          </a:p>
          <a:p>
            <a:pPr marL="852488" lvl="1">
              <a:lnSpc>
                <a:spcPct val="70000"/>
              </a:lnSpc>
              <a:spcBef>
                <a:spcPct val="45000"/>
              </a:spcBef>
              <a:buFont typeface="Wingdings" panose="05000000000000000000" pitchFamily="2" charset="2"/>
              <a:buChar char="ü"/>
            </a:pPr>
            <a:r>
              <a:rPr lang="es-ES_tradnl" altLang="es-PE" sz="1500" dirty="0"/>
              <a:t>Chequeo de pasajeros y equipaje</a:t>
            </a:r>
          </a:p>
          <a:p>
            <a:pPr marL="852488" lvl="1">
              <a:lnSpc>
                <a:spcPct val="70000"/>
              </a:lnSpc>
              <a:spcBef>
                <a:spcPct val="45000"/>
              </a:spcBef>
              <a:buFont typeface="Wingdings" panose="05000000000000000000" pitchFamily="2" charset="2"/>
              <a:buChar char="ü"/>
            </a:pPr>
            <a:r>
              <a:rPr lang="es-ES_tradnl" altLang="es-PE" sz="1500" dirty="0"/>
              <a:t>Sala de autoridades</a:t>
            </a:r>
          </a:p>
          <a:p>
            <a:pPr marL="852488" lvl="1">
              <a:lnSpc>
                <a:spcPct val="70000"/>
              </a:lnSpc>
              <a:spcBef>
                <a:spcPct val="45000"/>
              </a:spcBef>
              <a:buFont typeface="Wingdings" panose="05000000000000000000" pitchFamily="2" charset="2"/>
              <a:buChar char="ü"/>
            </a:pPr>
            <a:r>
              <a:rPr lang="es-ES_tradnl" altLang="es-PE" sz="1500" dirty="0"/>
              <a:t>Tiendas</a:t>
            </a:r>
          </a:p>
        </p:txBody>
      </p:sp>
      <p:sp>
        <p:nvSpPr>
          <p:cNvPr id="12291" name="Rectangle 10"/>
          <p:cNvSpPr>
            <a:spLocks noChangeArrowheads="1"/>
          </p:cNvSpPr>
          <p:nvPr/>
        </p:nvSpPr>
        <p:spPr bwMode="auto">
          <a:xfrm>
            <a:off x="6185084" y="2139091"/>
            <a:ext cx="6173485" cy="2833989"/>
          </a:xfrm>
          <a:prstGeom prst="rect">
            <a:avLst/>
          </a:prstGeom>
          <a:extLst/>
        </p:spPr>
        <p:txBody>
          <a:bodyPr vert="horz" lIns="91440" tIns="45720" rIns="91440" bIns="45720" rtlCol="0">
            <a:normAutofit/>
          </a:bodyPr>
          <a:lstStyle/>
          <a:p>
            <a:pPr>
              <a:spcBef>
                <a:spcPct val="20000"/>
              </a:spcBef>
              <a:buClr>
                <a:srgbClr val="68B013"/>
              </a:buClr>
            </a:pPr>
            <a:endParaRPr lang="es-ES_tradnl" altLang="es-PE" sz="1500" dirty="0">
              <a:solidFill>
                <a:schemeClr val="tx1">
                  <a:lumMod val="75000"/>
                  <a:lumOff val="25000"/>
                </a:schemeClr>
              </a:solidFill>
            </a:endParaRP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Sala de espera</a:t>
            </a:r>
          </a:p>
          <a:p>
            <a:pPr marL="342900" indent="-342900">
              <a:spcBef>
                <a:spcPct val="20000"/>
              </a:spcBef>
              <a:buClr>
                <a:srgbClr val="68B013"/>
              </a:buClr>
              <a:buFont typeface="Wingdings" panose="05000000000000000000" pitchFamily="2" charset="2"/>
              <a:buChar char="ü"/>
            </a:pPr>
            <a:r>
              <a:rPr lang="es-ES_tradnl" altLang="es-PE" sz="1500" dirty="0" err="1">
                <a:solidFill>
                  <a:schemeClr val="tx1">
                    <a:lumMod val="75000"/>
                    <a:lumOff val="25000"/>
                  </a:schemeClr>
                </a:solidFill>
              </a:rPr>
              <a:t>Counters</a:t>
            </a:r>
            <a:endParaRPr lang="es-ES_tradnl" altLang="es-PE" sz="1500" dirty="0">
              <a:solidFill>
                <a:schemeClr val="tx1">
                  <a:lumMod val="75000"/>
                  <a:lumOff val="25000"/>
                </a:schemeClr>
              </a:solidFill>
            </a:endParaRP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Locales para compañías aéreas</a:t>
            </a: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Salón VIP</a:t>
            </a: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Hangar</a:t>
            </a: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Carga aérea</a:t>
            </a: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Protocolo</a:t>
            </a: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Rampa</a:t>
            </a:r>
          </a:p>
          <a:p>
            <a:pPr marL="342900" indent="-342900">
              <a:spcBef>
                <a:spcPct val="20000"/>
              </a:spcBef>
              <a:buClr>
                <a:srgbClr val="68B013"/>
              </a:buClr>
              <a:buFont typeface="Wingdings" panose="05000000000000000000" pitchFamily="2" charset="2"/>
              <a:buChar char="ü"/>
            </a:pPr>
            <a:r>
              <a:rPr lang="es-ES_tradnl" altLang="es-PE" sz="1500" dirty="0">
                <a:solidFill>
                  <a:schemeClr val="tx1">
                    <a:lumMod val="75000"/>
                    <a:lumOff val="25000"/>
                  </a:schemeClr>
                </a:solidFill>
              </a:rPr>
              <a:t>Combustible para aeronaves</a:t>
            </a:r>
          </a:p>
        </p:txBody>
      </p:sp>
      <p:sp>
        <p:nvSpPr>
          <p:cNvPr id="12292" name="Text Box 11"/>
          <p:cNvSpPr txBox="1">
            <a:spLocks noChangeArrowheads="1"/>
          </p:cNvSpPr>
          <p:nvPr/>
        </p:nvSpPr>
        <p:spPr bwMode="auto">
          <a:xfrm>
            <a:off x="1863709" y="5748134"/>
            <a:ext cx="7408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algn="ctr">
              <a:spcBef>
                <a:spcPct val="50000"/>
              </a:spcBef>
              <a:buClrTx/>
              <a:buFontTx/>
              <a:buNone/>
            </a:pPr>
            <a:r>
              <a:rPr lang="es-ES_tradnl" altLang="es-PE" sz="1800" dirty="0">
                <a:solidFill>
                  <a:schemeClr val="tx1">
                    <a:lumMod val="75000"/>
                    <a:lumOff val="25000"/>
                  </a:schemeClr>
                </a:solidFill>
                <a:latin typeface="+mj-lt"/>
              </a:rPr>
              <a:t>“…prestados  conforme a las leyes aplicables que regulan el libre acceso al mercado..”</a:t>
            </a:r>
            <a:r>
              <a:rPr lang="es-ES_tradnl" altLang="es-PE" sz="1800" dirty="0">
                <a:solidFill>
                  <a:srgbClr val="68B013"/>
                </a:solidFill>
                <a:latin typeface="+mj-lt"/>
              </a:rPr>
              <a:t>(contrato de concesión, cláusula 7) </a:t>
            </a:r>
          </a:p>
        </p:txBody>
      </p:sp>
      <p:sp>
        <p:nvSpPr>
          <p:cNvPr id="12293" name="AutoShape 12"/>
          <p:cNvSpPr>
            <a:spLocks/>
          </p:cNvSpPr>
          <p:nvPr/>
        </p:nvSpPr>
        <p:spPr bwMode="auto">
          <a:xfrm rot="5400000">
            <a:off x="5538812" y="1688602"/>
            <a:ext cx="349250" cy="7445375"/>
          </a:xfrm>
          <a:prstGeom prst="rightBrace">
            <a:avLst>
              <a:gd name="adj1" fmla="val 72738"/>
              <a:gd name="adj2" fmla="val 50000"/>
            </a:avLst>
          </a:prstGeom>
          <a:noFill/>
          <a:ln w="28575">
            <a:solidFill>
              <a:srgbClr val="68B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endParaRPr lang="es-PE" altLang="es-PE" sz="1800"/>
          </a:p>
        </p:txBody>
      </p:sp>
      <p:sp>
        <p:nvSpPr>
          <p:cNvPr id="9" name="CuadroTexto 8">
            <a:hlinkClick r:id="rId2" action="ppaction://hlinksldjump"/>
          </p:cNvPr>
          <p:cNvSpPr txBox="1"/>
          <p:nvPr/>
        </p:nvSpPr>
        <p:spPr>
          <a:xfrm>
            <a:off x="694606" y="373144"/>
            <a:ext cx="10591733" cy="830997"/>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Los servicios </a:t>
            </a:r>
            <a:r>
              <a:rPr lang="es-PE" sz="2400" b="1" i="1" dirty="0">
                <a:solidFill>
                  <a:srgbClr val="002264"/>
                </a:solidFill>
              </a:rPr>
              <a:t>aeroportuarios </a:t>
            </a:r>
            <a:r>
              <a:rPr lang="es-PE" sz="2400" b="1" i="1" dirty="0" smtClean="0">
                <a:solidFill>
                  <a:srgbClr val="002264"/>
                </a:solidFill>
              </a:rPr>
              <a:t>secundarios</a:t>
            </a:r>
          </a:p>
          <a:p>
            <a:pPr algn="r"/>
            <a:r>
              <a:rPr lang="es-PE" sz="2400" b="1" i="1" dirty="0">
                <a:solidFill>
                  <a:srgbClr val="002264"/>
                </a:solidFill>
              </a:rPr>
              <a:t>p</a:t>
            </a:r>
            <a:r>
              <a:rPr lang="es-PE" sz="2400" b="1" i="1" dirty="0" smtClean="0">
                <a:solidFill>
                  <a:srgbClr val="002264"/>
                </a:solidFill>
              </a:rPr>
              <a:t>ropios de esquemas de competencia </a:t>
            </a:r>
            <a:endParaRPr lang="es-PE" sz="2400" b="1" i="1" dirty="0">
              <a:solidFill>
                <a:srgbClr val="002264"/>
              </a:solidFill>
            </a:endParaRPr>
          </a:p>
        </p:txBody>
      </p:sp>
    </p:spTree>
    <p:extLst>
      <p:ext uri="{BB962C8B-B14F-4D97-AF65-F5344CB8AC3E}">
        <p14:creationId xmlns:p14="http://schemas.microsoft.com/office/powerpoint/2010/main" val="395758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contrat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774" y="2564904"/>
            <a:ext cx="76406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Oval 4"/>
          <p:cNvSpPr>
            <a:spLocks noChangeArrowheads="1"/>
          </p:cNvSpPr>
          <p:nvPr/>
        </p:nvSpPr>
        <p:spPr bwMode="auto">
          <a:xfrm>
            <a:off x="2852885" y="3906342"/>
            <a:ext cx="2438400" cy="457200"/>
          </a:xfrm>
          <a:prstGeom prst="ellipse">
            <a:avLst/>
          </a:pr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endParaRPr lang="es-PE" altLang="es-PE" sz="1800"/>
          </a:p>
        </p:txBody>
      </p:sp>
      <p:sp>
        <p:nvSpPr>
          <p:cNvPr id="8" name="Rectangle 1045"/>
          <p:cNvSpPr>
            <a:spLocks noChangeArrowheads="1"/>
          </p:cNvSpPr>
          <p:nvPr/>
        </p:nvSpPr>
        <p:spPr bwMode="auto">
          <a:xfrm>
            <a:off x="838622" y="1615237"/>
            <a:ext cx="730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S" altLang="es-PE" sz="2000" b="1" dirty="0">
                <a:solidFill>
                  <a:schemeClr val="tx1">
                    <a:lumMod val="75000"/>
                    <a:lumOff val="25000"/>
                  </a:schemeClr>
                </a:solidFill>
                <a:latin typeface="+mj-lt"/>
              </a:rPr>
              <a:t>Lo que señala el contrato de concesión</a:t>
            </a:r>
          </a:p>
        </p:txBody>
      </p:sp>
    </p:spTree>
    <p:extLst>
      <p:ext uri="{BB962C8B-B14F-4D97-AF65-F5344CB8AC3E}">
        <p14:creationId xmlns:p14="http://schemas.microsoft.com/office/powerpoint/2010/main" val="1521382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p:cTn id="7" dur="500" fill="hold"/>
                                        <p:tgtEl>
                                          <p:spTgt spid="20488"/>
                                        </p:tgtEl>
                                        <p:attrNameLst>
                                          <p:attrName>ppt_w</p:attrName>
                                        </p:attrNameLst>
                                      </p:cBhvr>
                                      <p:tavLst>
                                        <p:tav tm="0">
                                          <p:val>
                                            <p:fltVal val="0"/>
                                          </p:val>
                                        </p:tav>
                                        <p:tav tm="100000">
                                          <p:val>
                                            <p:strVal val="#ppt_w"/>
                                          </p:val>
                                        </p:tav>
                                      </p:tavLst>
                                    </p:anim>
                                    <p:anim calcmode="lin" valueType="num">
                                      <p:cBhvr>
                                        <p:cTn id="8" dur="500" fill="hold"/>
                                        <p:tgtEl>
                                          <p:spTgt spid="2048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500" fill="hold"/>
                                        <p:tgtEl>
                                          <p:spTgt spid="20484"/>
                                        </p:tgtEl>
                                        <p:attrNameLst>
                                          <p:attrName>ppt_w</p:attrName>
                                        </p:attrNameLst>
                                      </p:cBhvr>
                                      <p:tavLst>
                                        <p:tav tm="0">
                                          <p:val>
                                            <p:fltVal val="0"/>
                                          </p:val>
                                        </p:tav>
                                        <p:tav tm="100000">
                                          <p:val>
                                            <p:strVal val="#ppt_w"/>
                                          </p:val>
                                        </p:tav>
                                      </p:tavLst>
                                    </p:anim>
                                    <p:anim calcmode="lin" valueType="num">
                                      <p:cBhvr>
                                        <p:cTn id="13"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ontrat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774" y="2352268"/>
            <a:ext cx="7729538"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val 3"/>
          <p:cNvSpPr>
            <a:spLocks noChangeArrowheads="1"/>
          </p:cNvSpPr>
          <p:nvPr/>
        </p:nvSpPr>
        <p:spPr bwMode="auto">
          <a:xfrm>
            <a:off x="2656037" y="2260193"/>
            <a:ext cx="3124200" cy="609600"/>
          </a:xfrm>
          <a:prstGeom prst="ellipse">
            <a:avLst/>
          </a:pr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endParaRPr lang="es-PE" altLang="es-PE" sz="1800"/>
          </a:p>
        </p:txBody>
      </p:sp>
      <p:sp>
        <p:nvSpPr>
          <p:cNvPr id="8" name="Rectangle 1045"/>
          <p:cNvSpPr>
            <a:spLocks noChangeArrowheads="1"/>
          </p:cNvSpPr>
          <p:nvPr/>
        </p:nvSpPr>
        <p:spPr bwMode="auto">
          <a:xfrm>
            <a:off x="838622" y="1615237"/>
            <a:ext cx="730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S" altLang="es-PE" sz="2000" b="1" dirty="0">
                <a:solidFill>
                  <a:schemeClr val="tx1">
                    <a:lumMod val="75000"/>
                    <a:lumOff val="25000"/>
                  </a:schemeClr>
                </a:solidFill>
                <a:latin typeface="+mj-lt"/>
              </a:rPr>
              <a:t>Lo que señala el contrato de concesión</a:t>
            </a:r>
          </a:p>
        </p:txBody>
      </p:sp>
    </p:spTree>
    <p:extLst>
      <p:ext uri="{BB962C8B-B14F-4D97-AF65-F5344CB8AC3E}">
        <p14:creationId xmlns:p14="http://schemas.microsoft.com/office/powerpoint/2010/main" val="15098695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500" fill="hold"/>
                                        <p:tgtEl>
                                          <p:spTgt spid="21513"/>
                                        </p:tgtEl>
                                        <p:attrNameLst>
                                          <p:attrName>ppt_w</p:attrName>
                                        </p:attrNameLst>
                                      </p:cBhvr>
                                      <p:tavLst>
                                        <p:tav tm="0">
                                          <p:val>
                                            <p:fltVal val="0"/>
                                          </p:val>
                                        </p:tav>
                                        <p:tav tm="100000">
                                          <p:val>
                                            <p:strVal val="#ppt_w"/>
                                          </p:val>
                                        </p:tav>
                                      </p:tavLst>
                                    </p:anim>
                                    <p:anim calcmode="lin" valueType="num">
                                      <p:cBhvr>
                                        <p:cTn id="8" dur="500" fill="hold"/>
                                        <p:tgtEl>
                                          <p:spTgt spid="215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p:cTn id="12" dur="500" fill="hold"/>
                                        <p:tgtEl>
                                          <p:spTgt spid="21507"/>
                                        </p:tgtEl>
                                        <p:attrNameLst>
                                          <p:attrName>ppt_w</p:attrName>
                                        </p:attrNameLst>
                                      </p:cBhvr>
                                      <p:tavLst>
                                        <p:tav tm="0">
                                          <p:val>
                                            <p:fltVal val="0"/>
                                          </p:val>
                                        </p:tav>
                                        <p:tav tm="100000">
                                          <p:val>
                                            <p:strVal val="#ppt_w"/>
                                          </p:val>
                                        </p:tav>
                                      </p:tavLst>
                                    </p:anim>
                                    <p:anim calcmode="lin" valueType="num">
                                      <p:cBhvr>
                                        <p:cTn id="13" dur="500" fill="hold"/>
                                        <p:tgtEl>
                                          <p:spTgt spid="215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2" name="Picture 14" descr="contrato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682" y="4694238"/>
            <a:ext cx="7675563"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contrat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094" y="2266950"/>
            <a:ext cx="7656512"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val 3"/>
          <p:cNvSpPr>
            <a:spLocks noChangeArrowheads="1"/>
          </p:cNvSpPr>
          <p:nvPr/>
        </p:nvSpPr>
        <p:spPr bwMode="auto">
          <a:xfrm>
            <a:off x="2990056" y="2230438"/>
            <a:ext cx="2590800" cy="609600"/>
          </a:xfrm>
          <a:prstGeom prst="ellipse">
            <a:avLst/>
          </a:pr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endParaRPr lang="es-PE" altLang="es-PE" sz="1800"/>
          </a:p>
        </p:txBody>
      </p:sp>
      <p:sp>
        <p:nvSpPr>
          <p:cNvPr id="22538" name="Oval 10"/>
          <p:cNvSpPr>
            <a:spLocks noChangeArrowheads="1"/>
          </p:cNvSpPr>
          <p:nvPr/>
        </p:nvSpPr>
        <p:spPr bwMode="auto">
          <a:xfrm>
            <a:off x="2971006" y="4579938"/>
            <a:ext cx="3505200" cy="609600"/>
          </a:xfrm>
          <a:prstGeom prst="ellipse">
            <a:avLst/>
          </a:pr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eaLnBrk="1" hangingPunct="1">
              <a:spcBef>
                <a:spcPct val="0"/>
              </a:spcBef>
              <a:buClrTx/>
              <a:buFontTx/>
              <a:buNone/>
            </a:pPr>
            <a:endParaRPr lang="es-PE" altLang="es-PE" sz="1800"/>
          </a:p>
        </p:txBody>
      </p:sp>
      <p:sp>
        <p:nvSpPr>
          <p:cNvPr id="10" name="Rectangle 1045"/>
          <p:cNvSpPr>
            <a:spLocks noChangeArrowheads="1"/>
          </p:cNvSpPr>
          <p:nvPr/>
        </p:nvSpPr>
        <p:spPr bwMode="auto">
          <a:xfrm>
            <a:off x="838622" y="1615237"/>
            <a:ext cx="730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S" altLang="es-PE" sz="2000" b="1" dirty="0">
                <a:solidFill>
                  <a:schemeClr val="tx1">
                    <a:lumMod val="75000"/>
                    <a:lumOff val="25000"/>
                  </a:schemeClr>
                </a:solidFill>
                <a:latin typeface="+mj-lt"/>
              </a:rPr>
              <a:t>Lo que señala el contrato de concesión</a:t>
            </a:r>
          </a:p>
        </p:txBody>
      </p:sp>
    </p:spTree>
    <p:extLst>
      <p:ext uri="{BB962C8B-B14F-4D97-AF65-F5344CB8AC3E}">
        <p14:creationId xmlns:p14="http://schemas.microsoft.com/office/powerpoint/2010/main" val="718369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500" fill="hold"/>
                                        <p:tgtEl>
                                          <p:spTgt spid="22541"/>
                                        </p:tgtEl>
                                        <p:attrNameLst>
                                          <p:attrName>ppt_w</p:attrName>
                                        </p:attrNameLst>
                                      </p:cBhvr>
                                      <p:tavLst>
                                        <p:tav tm="0">
                                          <p:val>
                                            <p:fltVal val="0"/>
                                          </p:val>
                                        </p:tav>
                                        <p:tav tm="100000">
                                          <p:val>
                                            <p:strVal val="#ppt_w"/>
                                          </p:val>
                                        </p:tav>
                                      </p:tavLst>
                                    </p:anim>
                                    <p:anim calcmode="lin" valueType="num">
                                      <p:cBhvr>
                                        <p:cTn id="8" dur="500" fill="hold"/>
                                        <p:tgtEl>
                                          <p:spTgt spid="2254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p:cTn id="12" dur="500" fill="hold"/>
                                        <p:tgtEl>
                                          <p:spTgt spid="22531"/>
                                        </p:tgtEl>
                                        <p:attrNameLst>
                                          <p:attrName>ppt_w</p:attrName>
                                        </p:attrNameLst>
                                      </p:cBhvr>
                                      <p:tavLst>
                                        <p:tav tm="0">
                                          <p:val>
                                            <p:fltVal val="0"/>
                                          </p:val>
                                        </p:tav>
                                        <p:tav tm="100000">
                                          <p:val>
                                            <p:strVal val="#ppt_w"/>
                                          </p:val>
                                        </p:tav>
                                      </p:tavLst>
                                    </p:anim>
                                    <p:anim calcmode="lin" valueType="num">
                                      <p:cBhvr>
                                        <p:cTn id="13" dur="500" fill="hold"/>
                                        <p:tgtEl>
                                          <p:spTgt spid="2253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2542"/>
                                        </p:tgtEl>
                                        <p:attrNameLst>
                                          <p:attrName>style.visibility</p:attrName>
                                        </p:attrNameLst>
                                      </p:cBhvr>
                                      <p:to>
                                        <p:strVal val="visible"/>
                                      </p:to>
                                    </p:set>
                                    <p:anim calcmode="lin" valueType="num">
                                      <p:cBhvr>
                                        <p:cTn id="17" dur="500" fill="hold"/>
                                        <p:tgtEl>
                                          <p:spTgt spid="22542"/>
                                        </p:tgtEl>
                                        <p:attrNameLst>
                                          <p:attrName>ppt_w</p:attrName>
                                        </p:attrNameLst>
                                      </p:cBhvr>
                                      <p:tavLst>
                                        <p:tav tm="0">
                                          <p:val>
                                            <p:fltVal val="0"/>
                                          </p:val>
                                        </p:tav>
                                        <p:tav tm="100000">
                                          <p:val>
                                            <p:strVal val="#ppt_w"/>
                                          </p:val>
                                        </p:tav>
                                      </p:tavLst>
                                    </p:anim>
                                    <p:anim calcmode="lin" valueType="num">
                                      <p:cBhvr>
                                        <p:cTn id="18" dur="500" fill="hold"/>
                                        <p:tgtEl>
                                          <p:spTgt spid="2254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2538"/>
                                        </p:tgtEl>
                                        <p:attrNameLst>
                                          <p:attrName>style.visibility</p:attrName>
                                        </p:attrNameLst>
                                      </p:cBhvr>
                                      <p:to>
                                        <p:strVal val="visible"/>
                                      </p:to>
                                    </p:set>
                                    <p:anim calcmode="lin" valueType="num">
                                      <p:cBhvr>
                                        <p:cTn id="22" dur="500" fill="hold"/>
                                        <p:tgtEl>
                                          <p:spTgt spid="22538"/>
                                        </p:tgtEl>
                                        <p:attrNameLst>
                                          <p:attrName>ppt_w</p:attrName>
                                        </p:attrNameLst>
                                      </p:cBhvr>
                                      <p:tavLst>
                                        <p:tav tm="0">
                                          <p:val>
                                            <p:fltVal val="0"/>
                                          </p:val>
                                        </p:tav>
                                        <p:tav tm="100000">
                                          <p:val>
                                            <p:strVal val="#ppt_w"/>
                                          </p:val>
                                        </p:tav>
                                      </p:tavLst>
                                    </p:anim>
                                    <p:anim calcmode="lin" valueType="num">
                                      <p:cBhvr>
                                        <p:cTn id="23" dur="500" fill="hold"/>
                                        <p:tgtEl>
                                          <p:spTgt spid="22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idx="4294967295"/>
          </p:nvPr>
        </p:nvSpPr>
        <p:spPr>
          <a:xfrm>
            <a:off x="910630" y="1916832"/>
            <a:ext cx="10513168" cy="3949700"/>
          </a:xfrm>
        </p:spPr>
        <p:txBody>
          <a:bodyPr>
            <a:normAutofit/>
          </a:bodyPr>
          <a:lstStyle/>
          <a:p>
            <a:pPr marL="0" indent="0" algn="just">
              <a:spcBef>
                <a:spcPct val="45000"/>
              </a:spcBef>
              <a:buClr>
                <a:srgbClr val="68B013"/>
              </a:buClr>
              <a:buNone/>
            </a:pPr>
            <a:r>
              <a:rPr lang="es-ES_tradnl" altLang="es-PE" sz="2000" dirty="0">
                <a:solidFill>
                  <a:schemeClr val="tx1">
                    <a:lumMod val="75000"/>
                    <a:lumOff val="25000"/>
                  </a:schemeClr>
                </a:solidFill>
              </a:rPr>
              <a:t>La gestión de la carga aérea cuenta con el siguiente marco regulatorio y contractual</a:t>
            </a:r>
            <a:r>
              <a:rPr lang="es-ES_tradnl" altLang="es-PE" sz="2000" dirty="0" smtClean="0">
                <a:solidFill>
                  <a:schemeClr val="tx1">
                    <a:lumMod val="75000"/>
                    <a:lumOff val="25000"/>
                  </a:schemeClr>
                </a:solidFill>
              </a:rPr>
              <a:t>:</a:t>
            </a:r>
            <a:endParaRPr lang="es-ES_tradnl" altLang="es-PE" sz="2000" dirty="0">
              <a:solidFill>
                <a:schemeClr val="tx1">
                  <a:lumMod val="75000"/>
                  <a:lumOff val="25000"/>
                </a:schemeClr>
              </a:solidFill>
            </a:endParaRPr>
          </a:p>
          <a:p>
            <a:pPr marL="342900" lvl="1" indent="-342900" algn="just">
              <a:spcBef>
                <a:spcPct val="45000"/>
              </a:spcBef>
              <a:buClr>
                <a:srgbClr val="68B013"/>
              </a:buClr>
              <a:buFont typeface="Wingdings" panose="05000000000000000000" pitchFamily="2" charset="2"/>
              <a:buChar char="ü"/>
            </a:pPr>
            <a:r>
              <a:rPr lang="es-ES_tradnl" altLang="es-PE" sz="2000" dirty="0">
                <a:solidFill>
                  <a:schemeClr val="tx1">
                    <a:lumMod val="75000"/>
                    <a:lumOff val="25000"/>
                  </a:schemeClr>
                </a:solidFill>
              </a:rPr>
              <a:t>Convención de Varsovia y Organización de Aviación Civil Internacional (OACI).</a:t>
            </a:r>
          </a:p>
          <a:p>
            <a:pPr marL="342900" lvl="1" indent="-342900" algn="just">
              <a:spcBef>
                <a:spcPct val="45000"/>
              </a:spcBef>
              <a:buClr>
                <a:srgbClr val="68B013"/>
              </a:buClr>
              <a:buFont typeface="Wingdings" panose="05000000000000000000" pitchFamily="2" charset="2"/>
              <a:buChar char="ü"/>
            </a:pPr>
            <a:r>
              <a:rPr lang="es-ES_tradnl" altLang="es-PE" sz="2000" dirty="0">
                <a:solidFill>
                  <a:schemeClr val="tx1">
                    <a:lumMod val="75000"/>
                    <a:lumOff val="25000"/>
                  </a:schemeClr>
                </a:solidFill>
              </a:rPr>
              <a:t>Condiciones del contrato de transporte aéreo internacional (Guía aérea – Air </a:t>
            </a:r>
            <a:r>
              <a:rPr lang="es-ES_tradnl" altLang="es-PE" sz="2000" dirty="0" err="1">
                <a:solidFill>
                  <a:schemeClr val="tx1">
                    <a:lumMod val="75000"/>
                    <a:lumOff val="25000"/>
                  </a:schemeClr>
                </a:solidFill>
              </a:rPr>
              <a:t>Waybill</a:t>
            </a:r>
            <a:r>
              <a:rPr lang="es-ES_tradnl" altLang="es-PE" sz="2000" dirty="0">
                <a:solidFill>
                  <a:schemeClr val="tx1">
                    <a:lumMod val="75000"/>
                    <a:lumOff val="25000"/>
                  </a:schemeClr>
                </a:solidFill>
              </a:rPr>
              <a:t>).</a:t>
            </a:r>
          </a:p>
          <a:p>
            <a:pPr marL="342900" lvl="1" indent="-342900" algn="just">
              <a:spcBef>
                <a:spcPct val="45000"/>
              </a:spcBef>
              <a:buClr>
                <a:srgbClr val="68B013"/>
              </a:buClr>
              <a:buFont typeface="Wingdings" panose="05000000000000000000" pitchFamily="2" charset="2"/>
              <a:buChar char="ü"/>
            </a:pPr>
            <a:r>
              <a:rPr lang="es-ES_tradnl" altLang="es-PE" sz="2000" dirty="0">
                <a:solidFill>
                  <a:schemeClr val="tx1">
                    <a:lumMod val="75000"/>
                    <a:lumOff val="25000"/>
                  </a:schemeClr>
                </a:solidFill>
              </a:rPr>
              <a:t>La legislación nacional aplicable.</a:t>
            </a:r>
          </a:p>
          <a:p>
            <a:pPr marL="342900" lvl="1" indent="-342900" algn="just">
              <a:spcBef>
                <a:spcPct val="45000"/>
              </a:spcBef>
              <a:buClr>
                <a:srgbClr val="68B013"/>
              </a:buClr>
              <a:buFont typeface="Wingdings" panose="05000000000000000000" pitchFamily="2" charset="2"/>
              <a:buChar char="ü"/>
            </a:pPr>
            <a:r>
              <a:rPr lang="es-ES_tradnl" altLang="es-PE" sz="2000" dirty="0">
                <a:solidFill>
                  <a:schemeClr val="tx1">
                    <a:lumMod val="75000"/>
                    <a:lumOff val="25000"/>
                  </a:schemeClr>
                </a:solidFill>
              </a:rPr>
              <a:t>Los contratos privados entre las líneas aéreas y los operadores de servicios aeroportuarios secundarios.</a:t>
            </a:r>
          </a:p>
        </p:txBody>
      </p:sp>
      <p:sp>
        <p:nvSpPr>
          <p:cNvPr id="6" name="CuadroTexto 5">
            <a:hlinkClick r:id="rId2" action="ppaction://hlinksldjump"/>
          </p:cNvPr>
          <p:cNvSpPr txBox="1"/>
          <p:nvPr/>
        </p:nvSpPr>
        <p:spPr>
          <a:xfrm>
            <a:off x="2494806" y="260648"/>
            <a:ext cx="9151573" cy="830997"/>
          </a:xfrm>
          <a:prstGeom prst="rect">
            <a:avLst/>
          </a:prstGeom>
          <a:noFill/>
        </p:spPr>
        <p:txBody>
          <a:bodyPr wrap="square" rtlCol="0">
            <a:spAutoFit/>
          </a:bodyPr>
          <a:lstStyle/>
          <a:p>
            <a:pPr algn="r"/>
            <a:r>
              <a:rPr lang="es-PE" sz="2400" b="1" i="1" dirty="0" smtClean="0">
                <a:solidFill>
                  <a:srgbClr val="68B013"/>
                </a:solidFill>
              </a:rPr>
              <a:t>/</a:t>
            </a:r>
            <a:r>
              <a:rPr lang="es-PE" sz="2400" b="1" i="1" dirty="0" smtClean="0">
                <a:solidFill>
                  <a:srgbClr val="002264"/>
                </a:solidFill>
              </a:rPr>
              <a:t>El caso específico de la carga aérea : Marco </a:t>
            </a:r>
            <a:r>
              <a:rPr lang="es-PE" sz="2400" b="1" i="1" dirty="0">
                <a:solidFill>
                  <a:srgbClr val="002264"/>
                </a:solidFill>
              </a:rPr>
              <a:t>regulatorio y contractual de la carga aérea </a:t>
            </a:r>
            <a:r>
              <a:rPr lang="es-PE" sz="2400" b="1" i="1" dirty="0" smtClean="0">
                <a:solidFill>
                  <a:srgbClr val="002264"/>
                </a:solidFill>
              </a:rPr>
              <a:t>internacional</a:t>
            </a:r>
            <a:endParaRPr lang="es-PE" sz="2400" b="1" i="1" dirty="0">
              <a:solidFill>
                <a:srgbClr val="002264"/>
              </a:solidFill>
            </a:endParaRPr>
          </a:p>
        </p:txBody>
      </p:sp>
    </p:spTree>
    <p:extLst>
      <p:ext uri="{BB962C8B-B14F-4D97-AF65-F5344CB8AC3E}">
        <p14:creationId xmlns:p14="http://schemas.microsoft.com/office/powerpoint/2010/main" val="275846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7"/>
          <p:cNvSpPr>
            <a:spLocks noGrp="1" noChangeArrowheads="1"/>
          </p:cNvSpPr>
          <p:nvPr>
            <p:ph idx="1"/>
          </p:nvPr>
        </p:nvSpPr>
        <p:spPr>
          <a:xfrm>
            <a:off x="1054646" y="2132856"/>
            <a:ext cx="10009112" cy="4176464"/>
          </a:xfrm>
        </p:spPr>
        <p:txBody>
          <a:bodyPr>
            <a:normAutofit/>
          </a:bodyPr>
          <a:lstStyle/>
          <a:p>
            <a:pPr algn="just" eaLnBrk="1" hangingPunct="1"/>
            <a:r>
              <a:rPr lang="es-ES_tradnl" altLang="es-PE" sz="2000" dirty="0"/>
              <a:t>La línea aérea celebra un contrato de transporte -guía aérea (AWB)- con el exportador o su representante en el extranjero.</a:t>
            </a:r>
          </a:p>
          <a:p>
            <a:pPr algn="just" eaLnBrk="1" hangingPunct="1"/>
            <a:r>
              <a:rPr lang="es-ES_tradnl" altLang="es-PE" sz="2000" u="sng" dirty="0"/>
              <a:t>El servicio de transporte de carga no termina cuando el avión llega al aeropuerto</a:t>
            </a:r>
            <a:r>
              <a:rPr lang="es-ES_tradnl" altLang="es-PE" sz="2000" dirty="0"/>
              <a:t>. La entrega de la carga al destinatario, según contrato, la realiza la línea aérea, luego de haberse verificado su buen estado y conformidad, y el cumplimiento de trámites y procedimientos aduaneros en su terminal de destino.</a:t>
            </a:r>
          </a:p>
          <a:p>
            <a:pPr algn="just" eaLnBrk="1" hangingPunct="1"/>
            <a:r>
              <a:rPr lang="es-ES_tradnl" altLang="es-PE" sz="2000" u="sng" dirty="0"/>
              <a:t>Cuando la línea aérea endosa la guía aérea al consignatario o a su representante, es que la posesión de la carga cambia del exportador extranjero al importador peruano.</a:t>
            </a:r>
          </a:p>
        </p:txBody>
      </p:sp>
      <p:sp>
        <p:nvSpPr>
          <p:cNvPr id="7" name="CuadroTexto 6">
            <a:hlinkClick r:id="rId2" action="ppaction://hlinksldjump"/>
          </p:cNvPr>
          <p:cNvSpPr txBox="1"/>
          <p:nvPr/>
        </p:nvSpPr>
        <p:spPr>
          <a:xfrm>
            <a:off x="2998862" y="404664"/>
            <a:ext cx="8287477" cy="830997"/>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El </a:t>
            </a:r>
            <a:r>
              <a:rPr lang="es-PE" sz="2400" b="1" i="1" dirty="0">
                <a:solidFill>
                  <a:srgbClr val="002264"/>
                </a:solidFill>
              </a:rPr>
              <a:t>ámbito de responsabilidad de la línea aérea en el transporte de la carga aérea internacional?</a:t>
            </a:r>
          </a:p>
        </p:txBody>
      </p:sp>
    </p:spTree>
    <p:extLst>
      <p:ext uri="{BB962C8B-B14F-4D97-AF65-F5344CB8AC3E}">
        <p14:creationId xmlns:p14="http://schemas.microsoft.com/office/powerpoint/2010/main" val="270368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7"/>
          <p:cNvSpPr>
            <a:spLocks noGrp="1" noChangeArrowheads="1"/>
          </p:cNvSpPr>
          <p:nvPr>
            <p:ph idx="1"/>
          </p:nvPr>
        </p:nvSpPr>
        <p:spPr>
          <a:xfrm>
            <a:off x="838622" y="1772816"/>
            <a:ext cx="10513168" cy="3456384"/>
          </a:xfrm>
        </p:spPr>
        <p:txBody>
          <a:bodyPr>
            <a:noAutofit/>
          </a:bodyPr>
          <a:lstStyle/>
          <a:p>
            <a:pPr marL="0" indent="0" algn="just">
              <a:lnSpc>
                <a:spcPct val="130000"/>
              </a:lnSpc>
              <a:buNone/>
            </a:pPr>
            <a:r>
              <a:rPr lang="es-PE" altLang="es-PE" sz="3600" dirty="0" smtClean="0"/>
              <a:t>La </a:t>
            </a:r>
            <a:r>
              <a:rPr lang="es-PE" altLang="es-PE" sz="4800" b="1" dirty="0" smtClean="0">
                <a:solidFill>
                  <a:srgbClr val="68B013"/>
                </a:solidFill>
              </a:rPr>
              <a:t>NO</a:t>
            </a:r>
            <a:r>
              <a:rPr lang="es-PE" altLang="es-PE" sz="3600" dirty="0" smtClean="0"/>
              <a:t> posibilidad del monopolio en los servicios secundarios se sustenta en la normatividad vigente, el contrato de concesión, y las razones operativas que lo hacen inviable.</a:t>
            </a:r>
          </a:p>
        </p:txBody>
      </p:sp>
    </p:spTree>
    <p:extLst>
      <p:ext uri="{BB962C8B-B14F-4D97-AF65-F5344CB8AC3E}">
        <p14:creationId xmlns:p14="http://schemas.microsoft.com/office/powerpoint/2010/main" val="75384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Grp="1" noChangeArrowheads="1"/>
          </p:cNvSpPr>
          <p:nvPr>
            <p:ph idx="1"/>
          </p:nvPr>
        </p:nvSpPr>
        <p:spPr>
          <a:xfrm>
            <a:off x="1126654" y="2348880"/>
            <a:ext cx="9217024" cy="3370262"/>
          </a:xfrm>
        </p:spPr>
        <p:txBody>
          <a:bodyPr/>
          <a:lstStyle/>
          <a:p>
            <a:pPr eaLnBrk="1" hangingPunct="1">
              <a:lnSpc>
                <a:spcPct val="110000"/>
              </a:lnSpc>
            </a:pPr>
            <a:r>
              <a:rPr lang="es-PE" altLang="es-PE" sz="2000" dirty="0"/>
              <a:t>La inviolabilidad de los contratos privados</a:t>
            </a:r>
          </a:p>
          <a:p>
            <a:pPr eaLnBrk="1" hangingPunct="1">
              <a:lnSpc>
                <a:spcPct val="110000"/>
              </a:lnSpc>
            </a:pPr>
            <a:r>
              <a:rPr lang="es-PE" altLang="es-PE" sz="2000" dirty="0"/>
              <a:t>La libre competencia</a:t>
            </a:r>
          </a:p>
          <a:p>
            <a:pPr eaLnBrk="1" hangingPunct="1">
              <a:lnSpc>
                <a:spcPct val="110000"/>
              </a:lnSpc>
            </a:pPr>
            <a:r>
              <a:rPr lang="es-PE" altLang="es-PE" sz="2000" dirty="0"/>
              <a:t>El acceso al mercado</a:t>
            </a:r>
          </a:p>
          <a:p>
            <a:pPr eaLnBrk="1" hangingPunct="1">
              <a:lnSpc>
                <a:spcPct val="110000"/>
              </a:lnSpc>
            </a:pPr>
            <a:r>
              <a:rPr lang="es-PE" altLang="es-PE" sz="2000" dirty="0"/>
              <a:t>La igualdad de la inversión nacional y extranjera</a:t>
            </a:r>
          </a:p>
          <a:p>
            <a:pPr eaLnBrk="1" hangingPunct="1">
              <a:lnSpc>
                <a:spcPct val="110000"/>
              </a:lnSpc>
            </a:pPr>
            <a:r>
              <a:rPr lang="es-ES_tradnl" altLang="es-PE" sz="2000" dirty="0"/>
              <a:t>Libertad contractual del contrato de transporte aéreo internacional</a:t>
            </a:r>
          </a:p>
        </p:txBody>
      </p:sp>
      <p:sp>
        <p:nvSpPr>
          <p:cNvPr id="60421" name="Rectangle 7"/>
          <p:cNvSpPr>
            <a:spLocks noChangeArrowheads="1"/>
          </p:cNvSpPr>
          <p:nvPr/>
        </p:nvSpPr>
        <p:spPr bwMode="auto">
          <a:xfrm>
            <a:off x="766614" y="1678633"/>
            <a:ext cx="4795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793C9"/>
              </a:buClr>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rgbClr val="6793C9"/>
              </a:buClr>
              <a:buFont typeface="Wingdings" panose="05000000000000000000" pitchFamily="2" charset="2"/>
              <a:buChar char="l"/>
              <a:defRPr sz="2000">
                <a:solidFill>
                  <a:schemeClr val="tx1"/>
                </a:solidFill>
                <a:latin typeface="Arial" panose="020B0604020202020204" pitchFamily="34" charset="0"/>
              </a:defRPr>
            </a:lvl2pPr>
            <a:lvl3pPr marL="1143000" indent="-228600">
              <a:spcBef>
                <a:spcPct val="20000"/>
              </a:spcBef>
              <a:buClr>
                <a:srgbClr val="6793C9"/>
              </a:buClr>
              <a:buFont typeface="Wingdings" panose="05000000000000000000" pitchFamily="2" charset="2"/>
              <a:buChar char="l"/>
              <a:defRPr>
                <a:solidFill>
                  <a:schemeClr val="tx1"/>
                </a:solidFill>
                <a:latin typeface="Arial" panose="020B0604020202020204" pitchFamily="34" charset="0"/>
              </a:defRPr>
            </a:lvl3pPr>
            <a:lvl4pPr marL="1600200" indent="-228600">
              <a:spcBef>
                <a:spcPct val="20000"/>
              </a:spcBef>
              <a:buClr>
                <a:srgbClr val="6793C9"/>
              </a:buClr>
              <a:buChar char="–"/>
              <a:defRPr sz="1600">
                <a:solidFill>
                  <a:schemeClr val="tx1"/>
                </a:solidFill>
                <a:latin typeface="Arial" panose="020B0604020202020204" pitchFamily="34" charset="0"/>
              </a:defRPr>
            </a:lvl4pPr>
            <a:lvl5pPr marL="2057400" indent="-228600">
              <a:spcBef>
                <a:spcPct val="20000"/>
              </a:spcBef>
              <a:buClr>
                <a:srgbClr val="6793C9"/>
              </a:buClr>
              <a:buFont typeface="Wingdings" panose="05000000000000000000" pitchFamily="2" charset="2"/>
              <a:buChar char="l"/>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793C9"/>
              </a:buClr>
              <a:buFont typeface="Wingdings" panose="05000000000000000000" pitchFamily="2" charset="2"/>
              <a:buChar char="l"/>
              <a:defRPr sz="1600">
                <a:solidFill>
                  <a:schemeClr val="tx1"/>
                </a:solidFill>
                <a:latin typeface="Arial" panose="020B0604020202020204" pitchFamily="34" charset="0"/>
              </a:defRPr>
            </a:lvl9pPr>
          </a:lstStyle>
          <a:p>
            <a:pPr algn="just" eaLnBrk="1" hangingPunct="1">
              <a:spcBef>
                <a:spcPct val="0"/>
              </a:spcBef>
              <a:buClrTx/>
              <a:buFontTx/>
              <a:buNone/>
            </a:pPr>
            <a:r>
              <a:rPr lang="es-ES" altLang="es-PE" sz="2000" b="1" dirty="0" smtClean="0">
                <a:solidFill>
                  <a:schemeClr val="tx1">
                    <a:lumMod val="75000"/>
                    <a:lumOff val="25000"/>
                  </a:schemeClr>
                </a:solidFill>
                <a:latin typeface="+mj-lt"/>
              </a:rPr>
              <a:t>Lo </a:t>
            </a:r>
            <a:r>
              <a:rPr lang="es-ES" altLang="es-PE" sz="2000" b="1" dirty="0">
                <a:solidFill>
                  <a:schemeClr val="tx1">
                    <a:lumMod val="75000"/>
                    <a:lumOff val="25000"/>
                  </a:schemeClr>
                </a:solidFill>
                <a:latin typeface="+mj-lt"/>
              </a:rPr>
              <a:t>que señala la normatividad</a:t>
            </a:r>
          </a:p>
        </p:txBody>
      </p:sp>
    </p:spTree>
    <p:extLst>
      <p:ext uri="{BB962C8B-B14F-4D97-AF65-F5344CB8AC3E}">
        <p14:creationId xmlns:p14="http://schemas.microsoft.com/office/powerpoint/2010/main" val="27808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031"/>
          <p:cNvSpPr>
            <a:spLocks noGrp="1" noChangeArrowheads="1"/>
          </p:cNvSpPr>
          <p:nvPr>
            <p:ph idx="1"/>
          </p:nvPr>
        </p:nvSpPr>
        <p:spPr>
          <a:xfrm>
            <a:off x="1198663" y="2403476"/>
            <a:ext cx="9008170" cy="3751263"/>
          </a:xfrm>
        </p:spPr>
        <p:txBody>
          <a:bodyPr/>
          <a:lstStyle/>
          <a:p>
            <a:pPr algn="just" eaLnBrk="1" hangingPunct="1"/>
            <a:r>
              <a:rPr lang="es-PE" altLang="es-PE" sz="2000" dirty="0" smtClean="0"/>
              <a:t>Solo </a:t>
            </a:r>
            <a:r>
              <a:rPr lang="es-PE" altLang="es-PE" sz="2000" dirty="0"/>
              <a:t>los servicios primarios o esenciales quedan contractual y naturalmente en </a:t>
            </a:r>
            <a:r>
              <a:rPr lang="es-PE" altLang="es-PE" sz="2000" dirty="0" smtClean="0"/>
              <a:t>exclusividad del </a:t>
            </a:r>
            <a:r>
              <a:rPr lang="es-PE" altLang="es-PE" sz="2000" dirty="0"/>
              <a:t>operador principal.</a:t>
            </a:r>
          </a:p>
          <a:p>
            <a:pPr algn="just" eaLnBrk="1" hangingPunct="1"/>
            <a:endParaRPr lang="es-PE" altLang="es-PE" sz="2000" dirty="0"/>
          </a:p>
          <a:p>
            <a:pPr algn="just" eaLnBrk="1" hangingPunct="1"/>
            <a:r>
              <a:rPr lang="es-PE" altLang="es-PE" sz="2000" dirty="0"/>
              <a:t>El contrato de concesión no autoriza </a:t>
            </a:r>
            <a:r>
              <a:rPr lang="es-PE" altLang="es-PE" sz="2000" dirty="0" smtClean="0"/>
              <a:t>un único operador </a:t>
            </a:r>
            <a:r>
              <a:rPr lang="es-PE" altLang="es-PE" sz="2000" dirty="0"/>
              <a:t>para los servicios secundarios.</a:t>
            </a:r>
          </a:p>
          <a:p>
            <a:pPr algn="just" eaLnBrk="1" hangingPunct="1"/>
            <a:endParaRPr lang="es-PE" altLang="es-PE" sz="2000" dirty="0"/>
          </a:p>
          <a:p>
            <a:pPr algn="just" eaLnBrk="1" hangingPunct="1"/>
            <a:r>
              <a:rPr lang="es-PE" altLang="es-PE" sz="2000" dirty="0"/>
              <a:t>Señala, por el contrario, expresamente, los lineamientos de la libre competencia.</a:t>
            </a:r>
          </a:p>
        </p:txBody>
      </p:sp>
      <p:sp>
        <p:nvSpPr>
          <p:cNvPr id="61445" name="Rectangle 1045"/>
          <p:cNvSpPr>
            <a:spLocks noChangeArrowheads="1"/>
          </p:cNvSpPr>
          <p:nvPr/>
        </p:nvSpPr>
        <p:spPr bwMode="auto">
          <a:xfrm>
            <a:off x="838622" y="1615237"/>
            <a:ext cx="730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S" altLang="es-PE" sz="2000" b="1" dirty="0">
                <a:solidFill>
                  <a:schemeClr val="tx1">
                    <a:lumMod val="75000"/>
                    <a:lumOff val="25000"/>
                  </a:schemeClr>
                </a:solidFill>
                <a:latin typeface="+mj-lt"/>
              </a:rPr>
              <a:t>Lo que señala el contrato de concesión</a:t>
            </a:r>
          </a:p>
        </p:txBody>
      </p:sp>
    </p:spTree>
    <p:extLst>
      <p:ext uri="{BB962C8B-B14F-4D97-AF65-F5344CB8AC3E}">
        <p14:creationId xmlns:p14="http://schemas.microsoft.com/office/powerpoint/2010/main" val="200466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838622" y="1556792"/>
            <a:ext cx="10296525" cy="4608512"/>
          </a:xfrm>
        </p:spPr>
        <p:txBody>
          <a:bodyPr>
            <a:normAutofit fontScale="85000" lnSpcReduction="20000"/>
          </a:bodyPr>
          <a:lstStyle/>
          <a:p>
            <a:pPr marL="571500" indent="-571500" algn="just">
              <a:buFont typeface="Wingdings" panose="05000000000000000000" pitchFamily="2" charset="2"/>
              <a:buChar char="ü"/>
            </a:pPr>
            <a:r>
              <a:rPr lang="es-PE" b="0" dirty="0">
                <a:solidFill>
                  <a:schemeClr val="tx1">
                    <a:lumMod val="75000"/>
                    <a:lumOff val="25000"/>
                  </a:schemeClr>
                </a:solidFill>
              </a:rPr>
              <a:t>¿Cómo logramos reducir las brechas en infraestructura país, en especial en carreteras y vías de acceso directo a puertos y aeropuertos?</a:t>
            </a:r>
          </a:p>
          <a:p>
            <a:pPr marL="571500" indent="-571500" algn="just">
              <a:buFont typeface="Wingdings" panose="05000000000000000000" pitchFamily="2" charset="2"/>
              <a:buChar char="ü"/>
            </a:pPr>
            <a:endParaRPr lang="es-PE" b="0" dirty="0">
              <a:solidFill>
                <a:schemeClr val="tx1">
                  <a:lumMod val="75000"/>
                  <a:lumOff val="25000"/>
                </a:schemeClr>
              </a:solidFill>
            </a:endParaRPr>
          </a:p>
          <a:p>
            <a:pPr marL="571500" indent="-571500" algn="just">
              <a:buFont typeface="Wingdings" panose="05000000000000000000" pitchFamily="2" charset="2"/>
              <a:buChar char="ü"/>
            </a:pPr>
            <a:r>
              <a:rPr lang="es-PE" b="0" dirty="0">
                <a:solidFill>
                  <a:schemeClr val="tx1">
                    <a:lumMod val="75000"/>
                    <a:lumOff val="25000"/>
                  </a:schemeClr>
                </a:solidFill>
              </a:rPr>
              <a:t>Mientras se construya la nueva infraestructura del </a:t>
            </a:r>
            <a:r>
              <a:rPr lang="es-PE" b="0" dirty="0" smtClean="0">
                <a:solidFill>
                  <a:schemeClr val="tx1">
                    <a:lumMod val="75000"/>
                    <a:lumOff val="25000"/>
                  </a:schemeClr>
                </a:solidFill>
              </a:rPr>
              <a:t>AIJCH </a:t>
            </a:r>
            <a:r>
              <a:rPr lang="es-PE" b="0" dirty="0">
                <a:solidFill>
                  <a:schemeClr val="tx1">
                    <a:lumMod val="75000"/>
                    <a:lumOff val="25000"/>
                  </a:schemeClr>
                </a:solidFill>
              </a:rPr>
              <a:t>así como la modernización de los aeropuertos de provincias, la comunidad aeroportuaria tiene el reto de definir cómo gestionar el crecimiento regular de la exportación e importación que se viene desarrollando.</a:t>
            </a:r>
          </a:p>
          <a:p>
            <a:pPr marL="571500" indent="-571500" algn="just">
              <a:buFont typeface="Wingdings" panose="05000000000000000000" pitchFamily="2" charset="2"/>
              <a:buChar char="ü"/>
            </a:pPr>
            <a:endParaRPr lang="es-PE" b="0" dirty="0">
              <a:solidFill>
                <a:schemeClr val="tx1">
                  <a:lumMod val="75000"/>
                  <a:lumOff val="25000"/>
                </a:schemeClr>
              </a:solidFill>
            </a:endParaRPr>
          </a:p>
          <a:p>
            <a:pPr marL="571500" indent="-571500" algn="just">
              <a:buFont typeface="Wingdings" panose="05000000000000000000" pitchFamily="2" charset="2"/>
              <a:buChar char="ü"/>
            </a:pPr>
            <a:r>
              <a:rPr lang="es-PE" b="0" dirty="0">
                <a:solidFill>
                  <a:schemeClr val="tx1">
                    <a:lumMod val="75000"/>
                    <a:lumOff val="25000"/>
                  </a:schemeClr>
                </a:solidFill>
              </a:rPr>
              <a:t>El desarrollo de la nueva infraestructura aeroportuaria en el país, en especial los servicios aeroportuarios secundarios, requiere una gestión participativa.</a:t>
            </a:r>
          </a:p>
          <a:p>
            <a:pPr marL="571500" indent="-571500">
              <a:buFont typeface="Wingdings" panose="05000000000000000000" pitchFamily="2" charset="2"/>
              <a:buChar char="ü"/>
            </a:pPr>
            <a:endParaRPr lang="es-PE" b="0" dirty="0">
              <a:solidFill>
                <a:schemeClr val="tx1">
                  <a:lumMod val="75000"/>
                  <a:lumOff val="25000"/>
                </a:schemeClr>
              </a:solidFill>
            </a:endParaRPr>
          </a:p>
        </p:txBody>
      </p:sp>
    </p:spTree>
    <p:extLst>
      <p:ext uri="{BB962C8B-B14F-4D97-AF65-F5344CB8AC3E}">
        <p14:creationId xmlns:p14="http://schemas.microsoft.com/office/powerpoint/2010/main" val="20899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09" y="1237084"/>
            <a:ext cx="5905500" cy="33909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345" y="1237084"/>
            <a:ext cx="3934943" cy="2203014"/>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09" y="4869160"/>
            <a:ext cx="2963264" cy="164955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516" y="4869160"/>
            <a:ext cx="2277284" cy="1707963"/>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5345" y="3715811"/>
            <a:ext cx="3948453" cy="2351523"/>
          </a:xfrm>
          <a:prstGeom prst="rect">
            <a:avLst/>
          </a:prstGeom>
        </p:spPr>
      </p:pic>
    </p:spTree>
    <p:extLst>
      <p:ext uri="{BB962C8B-B14F-4D97-AF65-F5344CB8AC3E}">
        <p14:creationId xmlns:p14="http://schemas.microsoft.com/office/powerpoint/2010/main" val="326705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2598" y="1556792"/>
            <a:ext cx="10971372" cy="4320480"/>
          </a:xfrm>
        </p:spPr>
        <p:txBody>
          <a:bodyPr>
            <a:noAutofit/>
          </a:bodyPr>
          <a:lstStyle/>
          <a:p>
            <a:pPr algn="just"/>
            <a:r>
              <a:rPr lang="es-PE" sz="2400" dirty="0" smtClean="0"/>
              <a:t>¿Cómo logramos reducir las brechas en infraestructura país en carreteras y vías de acceso directo a puertos y aeropuertos?</a:t>
            </a:r>
          </a:p>
          <a:p>
            <a:pPr algn="just"/>
            <a:endParaRPr lang="es-PE" sz="2400" dirty="0" smtClean="0"/>
          </a:p>
          <a:p>
            <a:pPr algn="just"/>
            <a:r>
              <a:rPr lang="es-PE" sz="2400" dirty="0" smtClean="0"/>
              <a:t>Mientras se construya la nueva infraestructura del AIJCH así como la modernización de los aeropuertos de provincias, la comunidad aeroportuaria tiene el reto de definir cómo gestionar el crecimiento regular de la exportación e importación que se viene desarrollando.</a:t>
            </a:r>
          </a:p>
          <a:p>
            <a:pPr algn="just"/>
            <a:endParaRPr lang="es-PE" sz="2400" dirty="0" smtClean="0"/>
          </a:p>
          <a:p>
            <a:pPr algn="just"/>
            <a:r>
              <a:rPr lang="es-PE" sz="2400" dirty="0" smtClean="0"/>
              <a:t>El desarrollo de la nueva infraestructura aeroportuaria en el país, en especial los servicios aeroportuarios secundarios, requiere una gestión participativa.</a:t>
            </a:r>
          </a:p>
        </p:txBody>
      </p:sp>
    </p:spTree>
    <p:extLst>
      <p:ext uri="{BB962C8B-B14F-4D97-AF65-F5344CB8AC3E}">
        <p14:creationId xmlns:p14="http://schemas.microsoft.com/office/powerpoint/2010/main" val="41989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4"/>
          <p:cNvSpPr/>
          <p:nvPr/>
        </p:nvSpPr>
        <p:spPr>
          <a:xfrm>
            <a:off x="333523" y="0"/>
            <a:ext cx="2568785" cy="1412776"/>
          </a:xfrm>
          <a:custGeom>
            <a:avLst/>
            <a:gdLst>
              <a:gd name="connsiteX0" fmla="*/ 0 w 2973358"/>
              <a:gd name="connsiteY0" fmla="*/ 0 h 1844824"/>
              <a:gd name="connsiteX1" fmla="*/ 2973358 w 2973358"/>
              <a:gd name="connsiteY1" fmla="*/ 0 h 1844824"/>
              <a:gd name="connsiteX2" fmla="*/ 2973358 w 2973358"/>
              <a:gd name="connsiteY2" fmla="*/ 1844824 h 1844824"/>
              <a:gd name="connsiteX3" fmla="*/ 0 w 2973358"/>
              <a:gd name="connsiteY3" fmla="*/ 1844824 h 1844824"/>
              <a:gd name="connsiteX4" fmla="*/ 0 w 2973358"/>
              <a:gd name="connsiteY4" fmla="*/ 0 h 1844824"/>
              <a:gd name="connsiteX0" fmla="*/ 0 w 3354358"/>
              <a:gd name="connsiteY0" fmla="*/ 0 h 1844824"/>
              <a:gd name="connsiteX1" fmla="*/ 3354358 w 3354358"/>
              <a:gd name="connsiteY1" fmla="*/ 0 h 1844824"/>
              <a:gd name="connsiteX2" fmla="*/ 2973358 w 3354358"/>
              <a:gd name="connsiteY2" fmla="*/ 1844824 h 1844824"/>
              <a:gd name="connsiteX3" fmla="*/ 0 w 3354358"/>
              <a:gd name="connsiteY3" fmla="*/ 1844824 h 1844824"/>
              <a:gd name="connsiteX4" fmla="*/ 0 w 3354358"/>
              <a:gd name="connsiteY4" fmla="*/ 0 h 184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4358" h="1844824">
                <a:moveTo>
                  <a:pt x="0" y="0"/>
                </a:moveTo>
                <a:lnTo>
                  <a:pt x="3354358" y="0"/>
                </a:lnTo>
                <a:lnTo>
                  <a:pt x="2973358" y="1844824"/>
                </a:lnTo>
                <a:lnTo>
                  <a:pt x="0" y="1844824"/>
                </a:lnTo>
                <a:lnTo>
                  <a:pt x="0" y="0"/>
                </a:lnTo>
                <a:close/>
              </a:path>
            </a:pathLst>
          </a:custGeom>
          <a:solidFill>
            <a:srgbClr val="00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69" y="274134"/>
            <a:ext cx="1861784" cy="634586"/>
          </a:xfrm>
          <a:prstGeom prst="rect">
            <a:avLst/>
          </a:prstGeom>
        </p:spPr>
      </p:pic>
      <p:sp>
        <p:nvSpPr>
          <p:cNvPr id="15" name="4 CuadroTexto"/>
          <p:cNvSpPr txBox="1"/>
          <p:nvPr/>
        </p:nvSpPr>
        <p:spPr>
          <a:xfrm>
            <a:off x="6205048" y="6309320"/>
            <a:ext cx="5581805" cy="246221"/>
          </a:xfrm>
          <a:prstGeom prst="rect">
            <a:avLst/>
          </a:prstGeom>
          <a:noFill/>
        </p:spPr>
        <p:txBody>
          <a:bodyPr wrap="square" rtlCol="0">
            <a:spAutoFit/>
          </a:bodyPr>
          <a:lstStyle/>
          <a:p>
            <a:pPr algn="r"/>
            <a:r>
              <a:rPr lang="es-PE" sz="1000" dirty="0">
                <a:solidFill>
                  <a:prstClr val="white"/>
                </a:solidFill>
                <a:latin typeface="Century Gothic" panose="020B0502020202020204" pitchFamily="34" charset="0"/>
              </a:rPr>
              <a:t>Av. Elmer Faucett 2879, Callao, Perú  |  T: +51 (1) 513 8900  |  www.talma.com.pe</a:t>
            </a:r>
          </a:p>
        </p:txBody>
      </p:sp>
      <p:sp>
        <p:nvSpPr>
          <p:cNvPr id="16" name="CuadroTexto 15"/>
          <p:cNvSpPr txBox="1"/>
          <p:nvPr/>
        </p:nvSpPr>
        <p:spPr>
          <a:xfrm>
            <a:off x="7751390" y="3789040"/>
            <a:ext cx="4032448" cy="1015663"/>
          </a:xfrm>
          <a:prstGeom prst="rect">
            <a:avLst/>
          </a:prstGeom>
          <a:noFill/>
        </p:spPr>
        <p:txBody>
          <a:bodyPr wrap="square" rtlCol="0">
            <a:spAutoFit/>
          </a:bodyPr>
          <a:lstStyle/>
          <a:p>
            <a:pPr algn="r"/>
            <a:r>
              <a:rPr lang="es-PE" sz="6000" b="1" dirty="0" smtClean="0">
                <a:solidFill>
                  <a:schemeClr val="bg1"/>
                </a:solidFill>
                <a:latin typeface="Century Gothic"/>
              </a:rPr>
              <a:t>Gracias</a:t>
            </a:r>
          </a:p>
        </p:txBody>
      </p:sp>
    </p:spTree>
    <p:extLst>
      <p:ext uri="{BB962C8B-B14F-4D97-AF65-F5344CB8AC3E}">
        <p14:creationId xmlns:p14="http://schemas.microsoft.com/office/powerpoint/2010/main" val="4947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198662" y="1412776"/>
            <a:ext cx="10297144" cy="4752528"/>
          </a:xfrm>
        </p:spPr>
        <p:txBody>
          <a:bodyPr>
            <a:noAutofit/>
          </a:bodyPr>
          <a:lstStyle/>
          <a:p>
            <a:pPr marL="0" indent="0">
              <a:buNone/>
            </a:pPr>
            <a:r>
              <a:rPr lang="es-PE" sz="2600" b="1" dirty="0" smtClean="0">
                <a:solidFill>
                  <a:srgbClr val="00B050"/>
                </a:solidFill>
              </a:rPr>
              <a:t> </a:t>
            </a:r>
          </a:p>
          <a:p>
            <a:pPr marL="571500" indent="-571500">
              <a:buFont typeface="+mj-lt"/>
              <a:buAutoNum type="romanUcPeriod"/>
            </a:pPr>
            <a:r>
              <a:rPr lang="es-PE" sz="2600" b="1" dirty="0"/>
              <a:t>Desarrollo y evolución de la infraestructura de los servicios aeroportuarios  </a:t>
            </a:r>
          </a:p>
          <a:p>
            <a:pPr marL="514350" indent="-514350">
              <a:buFont typeface="+mj-lt"/>
              <a:buAutoNum type="romanUcPeriod"/>
            </a:pPr>
            <a:r>
              <a:rPr lang="es-PE" sz="2600" b="1" dirty="0"/>
              <a:t>Fuentes normativas para el desarrollo de la infraestructura y los servicios </a:t>
            </a:r>
            <a:r>
              <a:rPr lang="es-PE" sz="2600" b="1" dirty="0" smtClean="0"/>
              <a:t>aeroportuarios</a:t>
            </a:r>
            <a:endParaRPr lang="es-PE" sz="2600" b="1" dirty="0"/>
          </a:p>
          <a:p>
            <a:pPr marL="514350" indent="-514350">
              <a:lnSpc>
                <a:spcPct val="100000"/>
              </a:lnSpc>
              <a:buFont typeface="+mj-lt"/>
              <a:buAutoNum type="romanUcPeriod"/>
            </a:pPr>
            <a:r>
              <a:rPr lang="es-PE" sz="2600" b="1" dirty="0" smtClean="0"/>
              <a:t>El caso Perú: Los procesos de privatización de los Aeropuertos</a:t>
            </a:r>
          </a:p>
          <a:p>
            <a:pPr marL="514350" indent="-514350">
              <a:lnSpc>
                <a:spcPct val="100000"/>
              </a:lnSpc>
              <a:buFont typeface="+mj-lt"/>
              <a:buAutoNum type="romanUcPeriod"/>
            </a:pPr>
            <a:r>
              <a:rPr lang="es-PE" sz="2600" b="1" dirty="0" smtClean="0"/>
              <a:t>La agenda de hoy: La construcción de la segunda pista y el diseño para el nuevo aeropuerto internacional </a:t>
            </a:r>
          </a:p>
        </p:txBody>
      </p:sp>
      <p:sp>
        <p:nvSpPr>
          <p:cNvPr id="4" name="CuadroTexto 3">
            <a:hlinkClick r:id="rId2" action="ppaction://hlinksldjump"/>
          </p:cNvPr>
          <p:cNvSpPr txBox="1"/>
          <p:nvPr/>
        </p:nvSpPr>
        <p:spPr>
          <a:xfrm>
            <a:off x="6593983" y="231031"/>
            <a:ext cx="5196411"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a:solidFill>
                  <a:srgbClr val="002264"/>
                </a:solidFill>
              </a:rPr>
              <a:t>Í</a:t>
            </a:r>
            <a:r>
              <a:rPr lang="es-PE" sz="2400" b="1" i="1" dirty="0" smtClean="0">
                <a:solidFill>
                  <a:srgbClr val="002264"/>
                </a:solidFill>
              </a:rPr>
              <a:t>ndice</a:t>
            </a:r>
            <a:endParaRPr lang="es-PE" sz="2400" b="1" i="1" dirty="0">
              <a:solidFill>
                <a:srgbClr val="002264"/>
              </a:solidFill>
            </a:endParaRPr>
          </a:p>
        </p:txBody>
      </p:sp>
    </p:spTree>
    <p:extLst>
      <p:ext uri="{BB962C8B-B14F-4D97-AF65-F5344CB8AC3E}">
        <p14:creationId xmlns:p14="http://schemas.microsoft.com/office/powerpoint/2010/main" val="400259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22598" y="1340768"/>
            <a:ext cx="11017224" cy="1345704"/>
          </a:xfrm>
        </p:spPr>
        <p:txBody>
          <a:bodyPr>
            <a:normAutofit fontScale="92500"/>
          </a:bodyPr>
          <a:lstStyle/>
          <a:p>
            <a:pPr algn="l"/>
            <a:r>
              <a:rPr lang="es-PE" dirty="0" smtClean="0"/>
              <a:t>I. </a:t>
            </a:r>
            <a:r>
              <a:rPr lang="es-PE" dirty="0"/>
              <a:t>Desarrollo y evolución de la infraestructura de los servicios aeroportuarios </a:t>
            </a:r>
          </a:p>
        </p:txBody>
      </p:sp>
      <p:sp>
        <p:nvSpPr>
          <p:cNvPr id="3" name="Subtítulo 1"/>
          <p:cNvSpPr txBox="1">
            <a:spLocks/>
          </p:cNvSpPr>
          <p:nvPr/>
        </p:nvSpPr>
        <p:spPr>
          <a:xfrm>
            <a:off x="982638" y="2852936"/>
            <a:ext cx="10729192" cy="2323482"/>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68B013"/>
              </a:buClr>
              <a:buFont typeface="Wingdings" panose="05000000000000000000" pitchFamily="2" charset="2"/>
              <a:buNone/>
              <a:defRPr sz="4000" b="1" kern="1200">
                <a:solidFill>
                  <a:srgbClr val="68B013"/>
                </a:solidFill>
                <a:latin typeface="+mn-lt"/>
                <a:ea typeface="+mn-ea"/>
                <a:cs typeface="+mn-cs"/>
              </a:defRPr>
            </a:lvl1pPr>
            <a:lvl2pPr marL="457200" indent="0" algn="ctr" defTabSz="914400" rtl="0" eaLnBrk="1" latinLnBrk="0" hangingPunct="1">
              <a:spcBef>
                <a:spcPct val="20000"/>
              </a:spcBef>
              <a:buClr>
                <a:srgbClr val="68B013"/>
              </a:buClr>
              <a:buFont typeface="Wingdings" panose="05000000000000000000" pitchFamily="2" charset="2"/>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68B013"/>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68B01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68B013"/>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Wingdings" panose="05000000000000000000" pitchFamily="2" charset="2"/>
              <a:buChar char="ü"/>
            </a:pPr>
            <a:r>
              <a:rPr lang="es-PE" sz="2400" b="0" dirty="0" smtClean="0">
                <a:solidFill>
                  <a:schemeClr val="tx1">
                    <a:lumMod val="75000"/>
                    <a:lumOff val="25000"/>
                  </a:schemeClr>
                </a:solidFill>
              </a:rPr>
              <a:t>Servicios a una aeronave</a:t>
            </a:r>
          </a:p>
          <a:p>
            <a:pPr marL="571500" indent="-571500" algn="l">
              <a:buFont typeface="Wingdings" panose="05000000000000000000" pitchFamily="2" charset="2"/>
              <a:buChar char="ü"/>
            </a:pPr>
            <a:r>
              <a:rPr lang="es-PE" sz="2400" b="0" dirty="0" smtClean="0">
                <a:solidFill>
                  <a:schemeClr val="tx1">
                    <a:lumMod val="75000"/>
                    <a:lumOff val="25000"/>
                  </a:schemeClr>
                </a:solidFill>
              </a:rPr>
              <a:t>Componentes de un aeródromo</a:t>
            </a:r>
          </a:p>
          <a:p>
            <a:pPr marL="571500" indent="-571500" algn="l">
              <a:buFont typeface="Wingdings" panose="05000000000000000000" pitchFamily="2" charset="2"/>
              <a:buChar char="ü"/>
            </a:pPr>
            <a:r>
              <a:rPr lang="es-PE" sz="2400" b="0" dirty="0" smtClean="0">
                <a:solidFill>
                  <a:schemeClr val="tx1">
                    <a:lumMod val="75000"/>
                    <a:lumOff val="25000"/>
                  </a:schemeClr>
                </a:solidFill>
              </a:rPr>
              <a:t>De </a:t>
            </a:r>
            <a:r>
              <a:rPr lang="es-PE" sz="2400" b="0" dirty="0">
                <a:solidFill>
                  <a:schemeClr val="tx1">
                    <a:lumMod val="75000"/>
                    <a:lumOff val="25000"/>
                  </a:schemeClr>
                </a:solidFill>
              </a:rPr>
              <a:t>seguridad operacional a eficiencias </a:t>
            </a:r>
            <a:r>
              <a:rPr lang="es-PE" sz="2400" b="0" dirty="0" smtClean="0">
                <a:solidFill>
                  <a:schemeClr val="tx1">
                    <a:lumMod val="75000"/>
                    <a:lumOff val="25000"/>
                  </a:schemeClr>
                </a:solidFill>
              </a:rPr>
              <a:t>económicas</a:t>
            </a:r>
          </a:p>
          <a:p>
            <a:pPr marL="571500" indent="-571500" algn="l">
              <a:buFont typeface="Wingdings" panose="05000000000000000000" pitchFamily="2" charset="2"/>
              <a:buChar char="ü"/>
            </a:pPr>
            <a:r>
              <a:rPr lang="es-PE" sz="2400" b="0" dirty="0" smtClean="0">
                <a:solidFill>
                  <a:schemeClr val="tx1">
                    <a:lumMod val="75000"/>
                    <a:lumOff val="25000"/>
                  </a:schemeClr>
                </a:solidFill>
              </a:rPr>
              <a:t>De </a:t>
            </a:r>
            <a:r>
              <a:rPr lang="es-PE" sz="2400" b="0" dirty="0">
                <a:solidFill>
                  <a:schemeClr val="tx1">
                    <a:lumMod val="75000"/>
                    <a:lumOff val="25000"/>
                  </a:schemeClr>
                </a:solidFill>
              </a:rPr>
              <a:t>servicio público deficitario </a:t>
            </a:r>
            <a:r>
              <a:rPr lang="es-PE" sz="2400" b="0" dirty="0" smtClean="0">
                <a:solidFill>
                  <a:schemeClr val="tx1">
                    <a:lumMod val="75000"/>
                    <a:lumOff val="25000"/>
                  </a:schemeClr>
                </a:solidFill>
              </a:rPr>
              <a:t>a </a:t>
            </a:r>
            <a:r>
              <a:rPr lang="es-PE" sz="2400" b="0" dirty="0">
                <a:solidFill>
                  <a:schemeClr val="tx1">
                    <a:lumMod val="75000"/>
                    <a:lumOff val="25000"/>
                  </a:schemeClr>
                </a:solidFill>
              </a:rPr>
              <a:t>un servicio funcional </a:t>
            </a:r>
            <a:r>
              <a:rPr lang="es-PE" sz="2400" b="0" dirty="0" smtClean="0">
                <a:solidFill>
                  <a:schemeClr val="tx1">
                    <a:lumMod val="75000"/>
                    <a:lumOff val="25000"/>
                  </a:schemeClr>
                </a:solidFill>
              </a:rPr>
              <a:t>y económico</a:t>
            </a:r>
          </a:p>
          <a:p>
            <a:pPr algn="l"/>
            <a:endParaRPr lang="es-PE" sz="2400" b="0" dirty="0" smtClean="0">
              <a:solidFill>
                <a:schemeClr val="tx1">
                  <a:lumMod val="75000"/>
                  <a:lumOff val="25000"/>
                </a:schemeClr>
              </a:solidFill>
            </a:endParaRPr>
          </a:p>
          <a:p>
            <a:pPr marL="571500" indent="-571500" algn="l">
              <a:buFont typeface="Wingdings" panose="05000000000000000000" pitchFamily="2" charset="2"/>
              <a:buChar char="ü"/>
            </a:pPr>
            <a:endParaRPr lang="es-PE" sz="2400" b="0" dirty="0" smtClean="0">
              <a:solidFill>
                <a:schemeClr val="tx1">
                  <a:lumMod val="75000"/>
                  <a:lumOff val="25000"/>
                </a:schemeClr>
              </a:solidFill>
            </a:endParaRPr>
          </a:p>
          <a:p>
            <a:pPr marL="571500" indent="-571500" algn="l">
              <a:buFont typeface="Wingdings" panose="05000000000000000000" pitchFamily="2" charset="2"/>
              <a:buChar char="ü"/>
            </a:pPr>
            <a:endParaRPr lang="es-PE" sz="2400" b="0" dirty="0" smtClean="0">
              <a:solidFill>
                <a:schemeClr val="tx1">
                  <a:lumMod val="75000"/>
                  <a:lumOff val="25000"/>
                </a:schemeClr>
              </a:solidFill>
            </a:endParaRPr>
          </a:p>
          <a:p>
            <a:pPr marL="571500" indent="-571500" algn="l">
              <a:buFont typeface="Wingdings" panose="05000000000000000000" pitchFamily="2" charset="2"/>
              <a:buChar char="ü"/>
            </a:pPr>
            <a:endParaRPr lang="es-PE" sz="2400" b="0" dirty="0">
              <a:solidFill>
                <a:schemeClr val="tx1">
                  <a:lumMod val="75000"/>
                  <a:lumOff val="25000"/>
                </a:schemeClr>
              </a:solidFill>
            </a:endParaRPr>
          </a:p>
        </p:txBody>
      </p:sp>
    </p:spTree>
    <p:extLst>
      <p:ext uri="{BB962C8B-B14F-4D97-AF65-F5344CB8AC3E}">
        <p14:creationId xmlns:p14="http://schemas.microsoft.com/office/powerpoint/2010/main" val="368120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007336" y="1772816"/>
            <a:ext cx="7783059" cy="4388361"/>
          </a:xfrm>
          <a:prstGeom prst="rect">
            <a:avLst/>
          </a:prstGeom>
          <a:blipFill>
            <a:blip r:embed="rId2" cstate="print"/>
            <a:stretch>
              <a:fillRect/>
            </a:stretch>
          </a:blipFill>
        </p:spPr>
        <p:txBody>
          <a:bodyPr wrap="square" lIns="0" tIns="0" rIns="0" bIns="0" rtlCol="0"/>
          <a:lstStyle/>
          <a:p>
            <a:endParaRPr sz="1619"/>
          </a:p>
        </p:txBody>
      </p:sp>
      <p:sp>
        <p:nvSpPr>
          <p:cNvPr id="8" name="CuadroTexto 7">
            <a:hlinkClick r:id="rId3"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Servicios a una aeronave </a:t>
            </a:r>
            <a:endParaRPr lang="es-PE" sz="2400" b="1" i="1" dirty="0">
              <a:solidFill>
                <a:srgbClr val="002264"/>
              </a:solidFill>
            </a:endParaRPr>
          </a:p>
        </p:txBody>
      </p:sp>
      <p:sp>
        <p:nvSpPr>
          <p:cNvPr id="2" name="CuadroTexto 1"/>
          <p:cNvSpPr txBox="1"/>
          <p:nvPr/>
        </p:nvSpPr>
        <p:spPr>
          <a:xfrm>
            <a:off x="766614" y="1916832"/>
            <a:ext cx="3823483" cy="1477328"/>
          </a:xfrm>
          <a:prstGeom prst="rect">
            <a:avLst/>
          </a:prstGeom>
          <a:noFill/>
        </p:spPr>
        <p:txBody>
          <a:bodyPr wrap="none" rtlCol="0">
            <a:spAutoFit/>
          </a:bodyPr>
          <a:lstStyle/>
          <a:p>
            <a:pPr marL="285750" indent="-285750">
              <a:buClr>
                <a:srgbClr val="68B013"/>
              </a:buClr>
              <a:buFont typeface="Wingdings" panose="05000000000000000000" pitchFamily="2" charset="2"/>
              <a:buChar char="ü"/>
            </a:pPr>
            <a:r>
              <a:rPr lang="es-PE" dirty="0" smtClean="0">
                <a:solidFill>
                  <a:schemeClr val="tx1">
                    <a:lumMod val="75000"/>
                    <a:lumOff val="25000"/>
                  </a:schemeClr>
                </a:solidFill>
              </a:rPr>
              <a:t>Aterrizaje y despegue</a:t>
            </a:r>
          </a:p>
          <a:p>
            <a:pPr marL="285750" indent="-285750">
              <a:buClr>
                <a:srgbClr val="68B013"/>
              </a:buClr>
              <a:buFont typeface="Wingdings" panose="05000000000000000000" pitchFamily="2" charset="2"/>
              <a:buChar char="ü"/>
            </a:pPr>
            <a:r>
              <a:rPr lang="es-PE" dirty="0" smtClean="0">
                <a:solidFill>
                  <a:schemeClr val="tx1">
                    <a:lumMod val="75000"/>
                    <a:lumOff val="25000"/>
                  </a:schemeClr>
                </a:solidFill>
              </a:rPr>
              <a:t>Ayuda aeronavegación</a:t>
            </a:r>
          </a:p>
          <a:p>
            <a:pPr marL="285750" indent="-285750">
              <a:buClr>
                <a:srgbClr val="68B013"/>
              </a:buClr>
              <a:buFont typeface="Wingdings" panose="05000000000000000000" pitchFamily="2" charset="2"/>
              <a:buChar char="ü"/>
            </a:pPr>
            <a:r>
              <a:rPr lang="es-PE" dirty="0" smtClean="0">
                <a:solidFill>
                  <a:schemeClr val="tx1">
                    <a:lumMod val="75000"/>
                    <a:lumOff val="25000"/>
                  </a:schemeClr>
                </a:solidFill>
              </a:rPr>
              <a:t>Atención de la aeronave</a:t>
            </a:r>
          </a:p>
          <a:p>
            <a:pPr marL="285750" indent="-285750">
              <a:buClr>
                <a:srgbClr val="68B013"/>
              </a:buClr>
              <a:buFont typeface="Wingdings" panose="05000000000000000000" pitchFamily="2" charset="2"/>
              <a:buChar char="ü"/>
            </a:pPr>
            <a:r>
              <a:rPr lang="es-PE" dirty="0" smtClean="0">
                <a:solidFill>
                  <a:schemeClr val="tx1">
                    <a:lumMod val="75000"/>
                    <a:lumOff val="25000"/>
                  </a:schemeClr>
                </a:solidFill>
              </a:rPr>
              <a:t>Atención de pasajeros, carga</a:t>
            </a:r>
          </a:p>
          <a:p>
            <a:pPr marL="285750" indent="-285750">
              <a:buClr>
                <a:srgbClr val="68B013"/>
              </a:buClr>
              <a:buFont typeface="Wingdings" panose="05000000000000000000" pitchFamily="2" charset="2"/>
              <a:buChar char="ü"/>
            </a:pPr>
            <a:r>
              <a:rPr lang="es-PE" dirty="0" smtClean="0">
                <a:solidFill>
                  <a:schemeClr val="tx1">
                    <a:lumMod val="75000"/>
                    <a:lumOff val="25000"/>
                  </a:schemeClr>
                </a:solidFill>
              </a:rPr>
              <a:t>Servicios diversos</a:t>
            </a:r>
            <a:endParaRPr lang="es-PE" dirty="0">
              <a:solidFill>
                <a:schemeClr val="tx1">
                  <a:lumMod val="75000"/>
                  <a:lumOff val="25000"/>
                </a:schemeClr>
              </a:solidFill>
            </a:endParaRPr>
          </a:p>
        </p:txBody>
      </p:sp>
    </p:spTree>
    <p:extLst>
      <p:ext uri="{BB962C8B-B14F-4D97-AF65-F5344CB8AC3E}">
        <p14:creationId xmlns:p14="http://schemas.microsoft.com/office/powerpoint/2010/main" val="15144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98662" y="1412776"/>
            <a:ext cx="10362168" cy="4998804"/>
          </a:xfrm>
          <a:prstGeom prst="rect">
            <a:avLst/>
          </a:prstGeom>
        </p:spPr>
        <p:txBody>
          <a:bodyPr vert="horz" wrap="square" lIns="0" tIns="12700" rIns="0" bIns="0" rtlCol="0">
            <a:spAutoFit/>
          </a:bodyPr>
          <a:lstStyle/>
          <a:p>
            <a:pPr marL="12700">
              <a:spcBef>
                <a:spcPts val="100"/>
              </a:spcBef>
              <a:tabLst>
                <a:tab pos="355600" algn="l"/>
              </a:tabLst>
            </a:pPr>
            <a:r>
              <a:rPr lang="es-PE" b="1" spc="-5" dirty="0" smtClean="0">
                <a:solidFill>
                  <a:srgbClr val="68B013"/>
                </a:solidFill>
                <a:cs typeface="Arial"/>
              </a:rPr>
              <a:t>1. </a:t>
            </a:r>
            <a:r>
              <a:rPr lang="es-PE" b="1" spc="-5" dirty="0" smtClean="0">
                <a:solidFill>
                  <a:schemeClr val="tx1">
                    <a:lumMod val="75000"/>
                    <a:lumOff val="25000"/>
                  </a:schemeClr>
                </a:solidFill>
                <a:cs typeface="Arial"/>
              </a:rPr>
              <a:t>Infraestructura</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lang="es-PE" spc="-5" dirty="0">
                <a:solidFill>
                  <a:schemeClr val="tx1">
                    <a:lumMod val="75000"/>
                    <a:lumOff val="25000"/>
                  </a:schemeClr>
                </a:solidFill>
                <a:cs typeface="Arial"/>
              </a:rPr>
              <a:t>Á</a:t>
            </a:r>
            <a:r>
              <a:rPr spc="-5" dirty="0" smtClean="0">
                <a:solidFill>
                  <a:schemeClr val="tx1">
                    <a:lumMod val="75000"/>
                    <a:lumOff val="25000"/>
                  </a:schemeClr>
                </a:solidFill>
                <a:cs typeface="Arial"/>
              </a:rPr>
              <a:t>rea </a:t>
            </a:r>
            <a:r>
              <a:rPr spc="-5" dirty="0">
                <a:solidFill>
                  <a:schemeClr val="tx1">
                    <a:lumMod val="75000"/>
                    <a:lumOff val="25000"/>
                  </a:schemeClr>
                </a:solidFill>
                <a:cs typeface="Arial"/>
              </a:rPr>
              <a:t>de</a:t>
            </a:r>
            <a:r>
              <a:rPr spc="-10" dirty="0">
                <a:solidFill>
                  <a:schemeClr val="tx1">
                    <a:lumMod val="75000"/>
                    <a:lumOff val="25000"/>
                  </a:schemeClr>
                </a:solidFill>
                <a:cs typeface="Arial"/>
              </a:rPr>
              <a:t> </a:t>
            </a:r>
            <a:r>
              <a:rPr spc="-5" dirty="0">
                <a:solidFill>
                  <a:schemeClr val="tx1">
                    <a:lumMod val="75000"/>
                    <a:lumOff val="25000"/>
                  </a:schemeClr>
                </a:solidFill>
                <a:cs typeface="Arial"/>
              </a:rPr>
              <a:t>movimientos</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lang="es-PE" spc="-5" dirty="0">
                <a:solidFill>
                  <a:schemeClr val="tx1">
                    <a:lumMod val="75000"/>
                    <a:lumOff val="25000"/>
                  </a:schemeClr>
                </a:solidFill>
                <a:cs typeface="Arial"/>
              </a:rPr>
              <a:t>Á</a:t>
            </a:r>
            <a:r>
              <a:rPr spc="-5" dirty="0" smtClean="0">
                <a:solidFill>
                  <a:schemeClr val="tx1">
                    <a:lumMod val="75000"/>
                    <a:lumOff val="25000"/>
                  </a:schemeClr>
                </a:solidFill>
                <a:cs typeface="Arial"/>
              </a:rPr>
              <a:t>rea</a:t>
            </a:r>
            <a:r>
              <a:rPr spc="-15" dirty="0" smtClean="0">
                <a:solidFill>
                  <a:schemeClr val="tx1">
                    <a:lumMod val="75000"/>
                    <a:lumOff val="25000"/>
                  </a:schemeClr>
                </a:solidFill>
                <a:cs typeface="Arial"/>
              </a:rPr>
              <a:t> </a:t>
            </a:r>
            <a:r>
              <a:rPr lang="es-PE" spc="-5" dirty="0">
                <a:solidFill>
                  <a:schemeClr val="tx1">
                    <a:lumMod val="75000"/>
                    <a:lumOff val="25000"/>
                  </a:schemeClr>
                </a:solidFill>
                <a:cs typeface="Arial"/>
              </a:rPr>
              <a:t>u</a:t>
            </a:r>
            <a:r>
              <a:rPr spc="-5" dirty="0" err="1" smtClean="0">
                <a:solidFill>
                  <a:schemeClr val="tx1">
                    <a:lumMod val="75000"/>
                    <a:lumOff val="25000"/>
                  </a:schemeClr>
                </a:solidFill>
                <a:cs typeface="Arial"/>
              </a:rPr>
              <a:t>rbana</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15" dirty="0" err="1">
                <a:solidFill>
                  <a:schemeClr val="tx1">
                    <a:lumMod val="75000"/>
                    <a:lumOff val="25000"/>
                  </a:schemeClr>
                </a:solidFill>
                <a:cs typeface="Arial"/>
              </a:rPr>
              <a:t>Ayudas</a:t>
            </a:r>
            <a:r>
              <a:rPr spc="-15" dirty="0">
                <a:solidFill>
                  <a:schemeClr val="tx1">
                    <a:lumMod val="75000"/>
                    <a:lumOff val="25000"/>
                  </a:schemeClr>
                </a:solidFill>
                <a:cs typeface="Arial"/>
              </a:rPr>
              <a:t> </a:t>
            </a:r>
            <a:r>
              <a:rPr lang="es-PE" spc="-10" dirty="0" err="1">
                <a:solidFill>
                  <a:schemeClr val="tx1">
                    <a:lumMod val="75000"/>
                    <a:lumOff val="25000"/>
                  </a:schemeClr>
                </a:solidFill>
                <a:cs typeface="Arial"/>
              </a:rPr>
              <a:t>v</a:t>
            </a:r>
            <a:r>
              <a:rPr spc="-10" dirty="0" err="1" smtClean="0">
                <a:solidFill>
                  <a:schemeClr val="tx1">
                    <a:lumMod val="75000"/>
                    <a:lumOff val="25000"/>
                  </a:schemeClr>
                </a:solidFill>
                <a:cs typeface="Arial"/>
              </a:rPr>
              <a:t>isuales</a:t>
            </a:r>
            <a:r>
              <a:rPr spc="10" dirty="0" smtClean="0">
                <a:solidFill>
                  <a:schemeClr val="tx1">
                    <a:lumMod val="75000"/>
                    <a:lumOff val="25000"/>
                  </a:schemeClr>
                </a:solidFill>
                <a:cs typeface="Arial"/>
              </a:rPr>
              <a:t> </a:t>
            </a:r>
            <a:r>
              <a:rPr lang="es-PE" spc="-25" dirty="0">
                <a:solidFill>
                  <a:schemeClr val="tx1">
                    <a:lumMod val="75000"/>
                    <a:lumOff val="25000"/>
                  </a:schemeClr>
                </a:solidFill>
                <a:cs typeface="Arial"/>
              </a:rPr>
              <a:t>t</a:t>
            </a:r>
            <a:r>
              <a:rPr spc="-25" dirty="0" err="1" smtClean="0">
                <a:solidFill>
                  <a:schemeClr val="tx1">
                    <a:lumMod val="75000"/>
                    <a:lumOff val="25000"/>
                  </a:schemeClr>
                </a:solidFill>
                <a:cs typeface="Arial"/>
              </a:rPr>
              <a:t>errestres</a:t>
            </a:r>
            <a:endParaRPr lang="es-PE" spc="-25" dirty="0" smtClean="0">
              <a:solidFill>
                <a:schemeClr val="tx1">
                  <a:lumMod val="75000"/>
                  <a:lumOff val="25000"/>
                </a:schemeClr>
              </a:solidFill>
              <a:cs typeface="Arial"/>
            </a:endParaRPr>
          </a:p>
          <a:p>
            <a:pPr marL="468630" lvl="1">
              <a:buClr>
                <a:srgbClr val="68B013"/>
              </a:buClr>
              <a:tabLst>
                <a:tab pos="812800" algn="l"/>
              </a:tabLst>
            </a:pPr>
            <a:endParaRPr dirty="0" smtClean="0">
              <a:solidFill>
                <a:schemeClr val="tx1">
                  <a:lumMod val="75000"/>
                  <a:lumOff val="25000"/>
                </a:schemeClr>
              </a:solidFill>
              <a:cs typeface="Arial"/>
            </a:endParaRPr>
          </a:p>
          <a:p>
            <a:pPr marL="12700">
              <a:tabLst>
                <a:tab pos="355600" algn="l"/>
              </a:tabLst>
            </a:pPr>
            <a:r>
              <a:rPr lang="es-PE" b="1" spc="-25" dirty="0" smtClean="0">
                <a:solidFill>
                  <a:srgbClr val="68B013"/>
                </a:solidFill>
                <a:cs typeface="Arial"/>
              </a:rPr>
              <a:t>2. </a:t>
            </a:r>
            <a:r>
              <a:rPr lang="es-PE" b="1" spc="-25" dirty="0" smtClean="0">
                <a:solidFill>
                  <a:schemeClr val="tx1">
                    <a:lumMod val="75000"/>
                    <a:lumOff val="25000"/>
                  </a:schemeClr>
                </a:solidFill>
                <a:cs typeface="Arial"/>
              </a:rPr>
              <a:t>Equipamiento</a:t>
            </a:r>
            <a:endParaRPr dirty="0" smtClean="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err="1" smtClean="0">
                <a:solidFill>
                  <a:schemeClr val="tx1">
                    <a:lumMod val="75000"/>
                    <a:lumOff val="25000"/>
                  </a:schemeClr>
                </a:solidFill>
                <a:cs typeface="Arial"/>
              </a:rPr>
              <a:t>Sistemas</a:t>
            </a:r>
            <a:r>
              <a:rPr spc="-15" dirty="0" smtClean="0">
                <a:solidFill>
                  <a:schemeClr val="tx1">
                    <a:lumMod val="75000"/>
                    <a:lumOff val="25000"/>
                  </a:schemeClr>
                </a:solidFill>
                <a:cs typeface="Arial"/>
              </a:rPr>
              <a:t> </a:t>
            </a:r>
            <a:r>
              <a:rPr lang="es-PE" spc="-5" dirty="0">
                <a:solidFill>
                  <a:schemeClr val="tx1">
                    <a:lumMod val="75000"/>
                    <a:lumOff val="25000"/>
                  </a:schemeClr>
                </a:solidFill>
                <a:cs typeface="Arial"/>
              </a:rPr>
              <a:t>e</a:t>
            </a:r>
            <a:r>
              <a:rPr spc="-5" dirty="0" err="1" smtClean="0">
                <a:solidFill>
                  <a:schemeClr val="tx1">
                    <a:lumMod val="75000"/>
                    <a:lumOff val="25000"/>
                  </a:schemeClr>
                </a:solidFill>
                <a:cs typeface="Arial"/>
              </a:rPr>
              <a:t>léctricos</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a:solidFill>
                  <a:schemeClr val="tx1">
                    <a:lumMod val="75000"/>
                    <a:lumOff val="25000"/>
                  </a:schemeClr>
                </a:solidFill>
                <a:cs typeface="Arial"/>
              </a:rPr>
              <a:t>Sistemas de embarque </a:t>
            </a:r>
            <a:r>
              <a:rPr dirty="0">
                <a:solidFill>
                  <a:schemeClr val="tx1">
                    <a:lumMod val="75000"/>
                    <a:lumOff val="25000"/>
                  </a:schemeClr>
                </a:solidFill>
                <a:cs typeface="Arial"/>
              </a:rPr>
              <a:t>y</a:t>
            </a:r>
            <a:r>
              <a:rPr spc="30" dirty="0">
                <a:solidFill>
                  <a:schemeClr val="tx1">
                    <a:lumMod val="75000"/>
                    <a:lumOff val="25000"/>
                  </a:schemeClr>
                </a:solidFill>
                <a:cs typeface="Arial"/>
              </a:rPr>
              <a:t> </a:t>
            </a:r>
            <a:r>
              <a:rPr spc="-5" dirty="0">
                <a:solidFill>
                  <a:schemeClr val="tx1">
                    <a:lumMod val="75000"/>
                    <a:lumOff val="25000"/>
                  </a:schemeClr>
                </a:solidFill>
                <a:cs typeface="Arial"/>
              </a:rPr>
              <a:t>desembarque</a:t>
            </a:r>
            <a:endParaRPr dirty="0">
              <a:solidFill>
                <a:schemeClr val="tx1">
                  <a:lumMod val="75000"/>
                  <a:lumOff val="25000"/>
                </a:schemeClr>
              </a:solidFill>
              <a:cs typeface="Arial"/>
            </a:endParaRPr>
          </a:p>
          <a:p>
            <a:pPr marL="812165" lvl="1" indent="-343535">
              <a:spcBef>
                <a:spcPts val="5"/>
              </a:spcBef>
              <a:buClr>
                <a:srgbClr val="68B013"/>
              </a:buClr>
              <a:buFont typeface="Wingdings" panose="05000000000000000000" pitchFamily="2" charset="2"/>
              <a:buChar char=""/>
              <a:tabLst>
                <a:tab pos="812800" algn="l"/>
              </a:tabLst>
            </a:pPr>
            <a:r>
              <a:rPr spc="-5" dirty="0">
                <a:solidFill>
                  <a:schemeClr val="tx1">
                    <a:lumMod val="75000"/>
                    <a:lumOff val="25000"/>
                  </a:schemeClr>
                </a:solidFill>
                <a:cs typeface="Arial"/>
              </a:rPr>
              <a:t>Dirección de</a:t>
            </a:r>
            <a:r>
              <a:rPr spc="15" dirty="0">
                <a:solidFill>
                  <a:schemeClr val="tx1">
                    <a:lumMod val="75000"/>
                    <a:lumOff val="25000"/>
                  </a:schemeClr>
                </a:solidFill>
                <a:cs typeface="Arial"/>
              </a:rPr>
              <a:t> </a:t>
            </a:r>
            <a:r>
              <a:rPr lang="es-PE" spc="-5" dirty="0">
                <a:solidFill>
                  <a:schemeClr val="tx1">
                    <a:lumMod val="75000"/>
                    <a:lumOff val="25000"/>
                  </a:schemeClr>
                </a:solidFill>
                <a:cs typeface="Arial"/>
              </a:rPr>
              <a:t>p</a:t>
            </a:r>
            <a:r>
              <a:rPr spc="-5" dirty="0" err="1" smtClean="0">
                <a:solidFill>
                  <a:schemeClr val="tx1">
                    <a:lumMod val="75000"/>
                    <a:lumOff val="25000"/>
                  </a:schemeClr>
                </a:solidFill>
                <a:cs typeface="Arial"/>
              </a:rPr>
              <a:t>lataforma</a:t>
            </a:r>
            <a:endParaRPr lang="es-PE" spc="-5" dirty="0" smtClean="0">
              <a:solidFill>
                <a:schemeClr val="tx1">
                  <a:lumMod val="75000"/>
                  <a:lumOff val="25000"/>
                </a:schemeClr>
              </a:solidFill>
              <a:cs typeface="Arial"/>
            </a:endParaRPr>
          </a:p>
          <a:p>
            <a:pPr marL="468630" lvl="1">
              <a:spcBef>
                <a:spcPts val="5"/>
              </a:spcBef>
              <a:buClr>
                <a:srgbClr val="68B013"/>
              </a:buClr>
              <a:tabLst>
                <a:tab pos="812800" algn="l"/>
              </a:tabLst>
            </a:pPr>
            <a:endParaRPr dirty="0">
              <a:solidFill>
                <a:srgbClr val="68B013"/>
              </a:solidFill>
              <a:cs typeface="Arial"/>
            </a:endParaRPr>
          </a:p>
          <a:p>
            <a:pPr marL="12700">
              <a:tabLst>
                <a:tab pos="355600" algn="l"/>
              </a:tabLst>
            </a:pPr>
            <a:r>
              <a:rPr lang="es-PE" b="1" spc="-10" dirty="0" smtClean="0">
                <a:solidFill>
                  <a:srgbClr val="68B013"/>
                </a:solidFill>
                <a:cs typeface="Arial"/>
              </a:rPr>
              <a:t>3. </a:t>
            </a:r>
            <a:r>
              <a:rPr b="1" spc="-10" dirty="0" smtClean="0">
                <a:solidFill>
                  <a:schemeClr val="tx1">
                    <a:lumMod val="75000"/>
                    <a:lumOff val="25000"/>
                  </a:schemeClr>
                </a:solidFill>
                <a:cs typeface="Arial"/>
              </a:rPr>
              <a:t>S</a:t>
            </a:r>
            <a:r>
              <a:rPr lang="es-PE" b="1" spc="-10" dirty="0" err="1" smtClean="0">
                <a:solidFill>
                  <a:schemeClr val="tx1">
                    <a:lumMod val="75000"/>
                    <a:lumOff val="25000"/>
                  </a:schemeClr>
                </a:solidFill>
                <a:cs typeface="Arial"/>
              </a:rPr>
              <a:t>ervicios</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15" dirty="0" err="1">
                <a:solidFill>
                  <a:schemeClr val="tx1">
                    <a:lumMod val="75000"/>
                    <a:lumOff val="25000"/>
                  </a:schemeClr>
                </a:solidFill>
                <a:cs typeface="Arial"/>
              </a:rPr>
              <a:t>Tránsito</a:t>
            </a:r>
            <a:r>
              <a:rPr spc="-150" dirty="0">
                <a:solidFill>
                  <a:schemeClr val="tx1">
                    <a:lumMod val="75000"/>
                    <a:lumOff val="25000"/>
                  </a:schemeClr>
                </a:solidFill>
                <a:cs typeface="Arial"/>
              </a:rPr>
              <a:t> </a:t>
            </a:r>
            <a:r>
              <a:rPr lang="es-PE" spc="-5" dirty="0" err="1">
                <a:solidFill>
                  <a:schemeClr val="tx1">
                    <a:lumMod val="75000"/>
                    <a:lumOff val="25000"/>
                  </a:schemeClr>
                </a:solidFill>
                <a:cs typeface="Arial"/>
              </a:rPr>
              <a:t>a</a:t>
            </a:r>
            <a:r>
              <a:rPr spc="-5" dirty="0" err="1" smtClean="0">
                <a:solidFill>
                  <a:schemeClr val="tx1">
                    <a:lumMod val="75000"/>
                    <a:lumOff val="25000"/>
                  </a:schemeClr>
                </a:solidFill>
                <a:cs typeface="Arial"/>
              </a:rPr>
              <a:t>éreo</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a:solidFill>
                  <a:schemeClr val="tx1">
                    <a:lumMod val="75000"/>
                    <a:lumOff val="25000"/>
                  </a:schemeClr>
                </a:solidFill>
                <a:cs typeface="Arial"/>
              </a:rPr>
              <a:t>Salvamento </a:t>
            </a:r>
            <a:r>
              <a:rPr dirty="0">
                <a:solidFill>
                  <a:schemeClr val="tx1">
                    <a:lumMod val="75000"/>
                    <a:lumOff val="25000"/>
                  </a:schemeClr>
                </a:solidFill>
                <a:cs typeface="Arial"/>
              </a:rPr>
              <a:t>y </a:t>
            </a:r>
            <a:r>
              <a:rPr lang="es-PE" spc="-5" dirty="0">
                <a:solidFill>
                  <a:schemeClr val="tx1">
                    <a:lumMod val="75000"/>
                    <a:lumOff val="25000"/>
                  </a:schemeClr>
                </a:solidFill>
                <a:cs typeface="Arial"/>
              </a:rPr>
              <a:t>e</a:t>
            </a:r>
            <a:r>
              <a:rPr spc="-5" dirty="0" err="1" smtClean="0">
                <a:solidFill>
                  <a:schemeClr val="tx1">
                    <a:lumMod val="75000"/>
                    <a:lumOff val="25000"/>
                  </a:schemeClr>
                </a:solidFill>
                <a:cs typeface="Arial"/>
              </a:rPr>
              <a:t>xtinción</a:t>
            </a:r>
            <a:r>
              <a:rPr spc="-5" dirty="0" smtClean="0">
                <a:solidFill>
                  <a:schemeClr val="tx1">
                    <a:lumMod val="75000"/>
                    <a:lumOff val="25000"/>
                  </a:schemeClr>
                </a:solidFill>
                <a:cs typeface="Arial"/>
              </a:rPr>
              <a:t> </a:t>
            </a:r>
            <a:r>
              <a:rPr dirty="0">
                <a:solidFill>
                  <a:schemeClr val="tx1">
                    <a:lumMod val="75000"/>
                    <a:lumOff val="25000"/>
                  </a:schemeClr>
                </a:solidFill>
                <a:cs typeface="Arial"/>
              </a:rPr>
              <a:t>de</a:t>
            </a:r>
            <a:r>
              <a:rPr spc="30" dirty="0">
                <a:solidFill>
                  <a:schemeClr val="tx1">
                    <a:lumMod val="75000"/>
                    <a:lumOff val="25000"/>
                  </a:schemeClr>
                </a:solidFill>
                <a:cs typeface="Arial"/>
              </a:rPr>
              <a:t> </a:t>
            </a:r>
            <a:r>
              <a:rPr lang="es-PE" spc="-5" dirty="0">
                <a:solidFill>
                  <a:schemeClr val="tx1">
                    <a:lumMod val="75000"/>
                    <a:lumOff val="25000"/>
                  </a:schemeClr>
                </a:solidFill>
                <a:cs typeface="Arial"/>
              </a:rPr>
              <a:t>i</a:t>
            </a:r>
            <a:r>
              <a:rPr spc="-5" dirty="0" err="1" smtClean="0">
                <a:solidFill>
                  <a:schemeClr val="tx1">
                    <a:lumMod val="75000"/>
                    <a:lumOff val="25000"/>
                  </a:schemeClr>
                </a:solidFill>
                <a:cs typeface="Arial"/>
              </a:rPr>
              <a:t>ncendios</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a:solidFill>
                  <a:schemeClr val="tx1">
                    <a:lumMod val="75000"/>
                    <a:lumOff val="25000"/>
                  </a:schemeClr>
                </a:solidFill>
                <a:cs typeface="Arial"/>
              </a:rPr>
              <a:t>Meteorología</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a:solidFill>
                  <a:schemeClr val="tx1">
                    <a:lumMod val="75000"/>
                    <a:lumOff val="25000"/>
                  </a:schemeClr>
                </a:solidFill>
                <a:cs typeface="Arial"/>
              </a:rPr>
              <a:t>Información</a:t>
            </a:r>
            <a:r>
              <a:rPr spc="-15" dirty="0">
                <a:solidFill>
                  <a:schemeClr val="tx1">
                    <a:lumMod val="75000"/>
                    <a:lumOff val="25000"/>
                  </a:schemeClr>
                </a:solidFill>
                <a:cs typeface="Arial"/>
              </a:rPr>
              <a:t> </a:t>
            </a:r>
            <a:r>
              <a:rPr spc="-5" dirty="0">
                <a:solidFill>
                  <a:schemeClr val="tx1">
                    <a:lumMod val="75000"/>
                    <a:lumOff val="25000"/>
                  </a:schemeClr>
                </a:solidFill>
                <a:cs typeface="Arial"/>
              </a:rPr>
              <a:t>aeronáutica</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smtClean="0">
                <a:solidFill>
                  <a:schemeClr val="tx1">
                    <a:lumMod val="75000"/>
                    <a:lumOff val="25000"/>
                  </a:schemeClr>
                </a:solidFill>
                <a:cs typeface="Arial"/>
              </a:rPr>
              <a:t>Handling</a:t>
            </a:r>
            <a:endParaRPr dirty="0">
              <a:solidFill>
                <a:schemeClr val="tx1">
                  <a:lumMod val="75000"/>
                  <a:lumOff val="25000"/>
                </a:schemeClr>
              </a:solidFill>
              <a:cs typeface="Arial"/>
            </a:endParaRPr>
          </a:p>
          <a:p>
            <a:pPr marL="812165" lvl="1" indent="-343535">
              <a:spcBef>
                <a:spcPts val="5"/>
              </a:spcBef>
              <a:buClr>
                <a:srgbClr val="68B013"/>
              </a:buClr>
              <a:buFont typeface="Wingdings" panose="05000000000000000000" pitchFamily="2" charset="2"/>
              <a:buChar char=""/>
              <a:tabLst>
                <a:tab pos="812800" algn="l"/>
              </a:tabLst>
            </a:pPr>
            <a:r>
              <a:rPr spc="-5" dirty="0" smtClean="0">
                <a:solidFill>
                  <a:schemeClr val="tx1">
                    <a:lumMod val="75000"/>
                    <a:lumOff val="25000"/>
                  </a:schemeClr>
                </a:solidFill>
                <a:cs typeface="Arial"/>
              </a:rPr>
              <a:t>Catering</a:t>
            </a:r>
            <a:endParaRPr dirty="0">
              <a:solidFill>
                <a:schemeClr val="tx1">
                  <a:lumMod val="75000"/>
                  <a:lumOff val="25000"/>
                </a:schemeClr>
              </a:solidFill>
              <a:cs typeface="Arial"/>
            </a:endParaRPr>
          </a:p>
          <a:p>
            <a:pPr marL="812165" lvl="1" indent="-343535">
              <a:buClr>
                <a:srgbClr val="68B013"/>
              </a:buClr>
              <a:buFont typeface="Wingdings" panose="05000000000000000000" pitchFamily="2" charset="2"/>
              <a:buChar char=""/>
              <a:tabLst>
                <a:tab pos="812800" algn="l"/>
              </a:tabLst>
            </a:pPr>
            <a:r>
              <a:rPr spc="-5" dirty="0">
                <a:solidFill>
                  <a:schemeClr val="tx1">
                    <a:lumMod val="75000"/>
                    <a:lumOff val="25000"/>
                  </a:schemeClr>
                </a:solidFill>
                <a:cs typeface="Arial"/>
              </a:rPr>
              <a:t>Abastecimiento de</a:t>
            </a:r>
            <a:r>
              <a:rPr spc="20" dirty="0">
                <a:solidFill>
                  <a:schemeClr val="tx1">
                    <a:lumMod val="75000"/>
                    <a:lumOff val="25000"/>
                  </a:schemeClr>
                </a:solidFill>
                <a:cs typeface="Arial"/>
              </a:rPr>
              <a:t> </a:t>
            </a:r>
            <a:r>
              <a:rPr spc="-5" dirty="0">
                <a:solidFill>
                  <a:schemeClr val="tx1">
                    <a:lumMod val="75000"/>
                    <a:lumOff val="25000"/>
                  </a:schemeClr>
                </a:solidFill>
                <a:cs typeface="Arial"/>
              </a:rPr>
              <a:t>combustible</a:t>
            </a:r>
            <a:endParaRPr dirty="0">
              <a:solidFill>
                <a:schemeClr val="tx1">
                  <a:lumMod val="75000"/>
                  <a:lumOff val="25000"/>
                </a:schemeClr>
              </a:solidFill>
              <a:cs typeface="Arial"/>
            </a:endParaRPr>
          </a:p>
        </p:txBody>
      </p:sp>
      <p:sp>
        <p:nvSpPr>
          <p:cNvPr id="5" name="CuadroTexto 4">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Componentes</a:t>
            </a:r>
            <a:endParaRPr lang="es-PE" sz="2400" b="1" i="1" dirty="0">
              <a:solidFill>
                <a:srgbClr val="002264"/>
              </a:solidFill>
            </a:endParaRPr>
          </a:p>
        </p:txBody>
      </p:sp>
    </p:spTree>
    <p:extLst>
      <p:ext uri="{BB962C8B-B14F-4D97-AF65-F5344CB8AC3E}">
        <p14:creationId xmlns:p14="http://schemas.microsoft.com/office/powerpoint/2010/main" val="9948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94606" y="2060847"/>
            <a:ext cx="4797672" cy="3611245"/>
          </a:xfrm>
          <a:prstGeom prst="rect">
            <a:avLst/>
          </a:prstGeom>
        </p:spPr>
        <p:txBody>
          <a:bodyPr vert="horz" wrap="square" lIns="0" tIns="12700" rIns="0" bIns="0" rtlCol="0">
            <a:spAutoFit/>
          </a:bodyPr>
          <a:lstStyle/>
          <a:p>
            <a:pPr marL="12700">
              <a:spcBef>
                <a:spcPts val="100"/>
              </a:spcBef>
              <a:buClr>
                <a:srgbClr val="68B013"/>
              </a:buClr>
              <a:tabLst>
                <a:tab pos="355600" algn="l"/>
              </a:tabLst>
            </a:pPr>
            <a:r>
              <a:rPr lang="es-PE" b="1" spc="-15" dirty="0" smtClean="0">
                <a:solidFill>
                  <a:srgbClr val="68B013"/>
                </a:solidFill>
                <a:latin typeface="+mj-lt"/>
                <a:cs typeface="Calibri"/>
              </a:rPr>
              <a:t>1. </a:t>
            </a:r>
            <a:r>
              <a:rPr b="1" spc="-15" dirty="0" err="1" smtClean="0">
                <a:solidFill>
                  <a:schemeClr val="tx1">
                    <a:lumMod val="75000"/>
                    <a:lumOff val="25000"/>
                  </a:schemeClr>
                </a:solidFill>
                <a:latin typeface="+mj-lt"/>
                <a:cs typeface="Calibri"/>
              </a:rPr>
              <a:t>Pistas</a:t>
            </a:r>
            <a:endParaRPr b="1" dirty="0">
              <a:solidFill>
                <a:schemeClr val="tx1">
                  <a:lumMod val="75000"/>
                  <a:lumOff val="25000"/>
                </a:schemeClr>
              </a:solidFill>
              <a:latin typeface="+mj-lt"/>
              <a:cs typeface="Calibri"/>
            </a:endParaRPr>
          </a:p>
          <a:p>
            <a:pPr marL="756285" lvl="1" indent="-287020">
              <a:spcBef>
                <a:spcPts val="15"/>
              </a:spcBef>
              <a:buClr>
                <a:srgbClr val="68B013"/>
              </a:buClr>
              <a:buFont typeface="Wingdings" panose="05000000000000000000" pitchFamily="2" charset="2"/>
              <a:buChar char="ü"/>
              <a:tabLst>
                <a:tab pos="756920" algn="l"/>
              </a:tabLst>
            </a:pPr>
            <a:r>
              <a:rPr dirty="0">
                <a:solidFill>
                  <a:schemeClr val="tx1">
                    <a:lumMod val="75000"/>
                    <a:lumOff val="25000"/>
                  </a:schemeClr>
                </a:solidFill>
                <a:latin typeface="+mj-lt"/>
                <a:cs typeface="Calibri"/>
              </a:rPr>
              <a:t>Principales</a:t>
            </a:r>
          </a:p>
          <a:p>
            <a:pPr marL="756285" lvl="1" indent="-287020">
              <a:lnSpc>
                <a:spcPts val="2875"/>
              </a:lnSpc>
              <a:buClr>
                <a:srgbClr val="68B013"/>
              </a:buClr>
              <a:buFont typeface="Wingdings" panose="05000000000000000000" pitchFamily="2" charset="2"/>
              <a:buChar char="ü"/>
              <a:tabLst>
                <a:tab pos="756920" algn="l"/>
              </a:tabLst>
            </a:pPr>
            <a:r>
              <a:rPr dirty="0" err="1" smtClean="0">
                <a:solidFill>
                  <a:schemeClr val="tx1">
                    <a:lumMod val="75000"/>
                    <a:lumOff val="25000"/>
                  </a:schemeClr>
                </a:solidFill>
                <a:latin typeface="+mj-lt"/>
                <a:cs typeface="Calibri"/>
              </a:rPr>
              <a:t>Secundarias</a:t>
            </a:r>
            <a:endParaRPr dirty="0" smtClean="0">
              <a:solidFill>
                <a:schemeClr val="tx1">
                  <a:lumMod val="75000"/>
                  <a:lumOff val="25000"/>
                </a:schemeClr>
              </a:solidFill>
              <a:latin typeface="+mj-lt"/>
              <a:cs typeface="Calibri"/>
            </a:endParaRPr>
          </a:p>
          <a:p>
            <a:pPr marL="12700">
              <a:lnSpc>
                <a:spcPts val="3235"/>
              </a:lnSpc>
              <a:buClr>
                <a:srgbClr val="68B013"/>
              </a:buClr>
              <a:tabLst>
                <a:tab pos="355600" algn="l"/>
              </a:tabLst>
            </a:pPr>
            <a:r>
              <a:rPr lang="es-PE" b="1" spc="-5" dirty="0" smtClean="0">
                <a:solidFill>
                  <a:srgbClr val="68B013"/>
                </a:solidFill>
                <a:latin typeface="+mj-lt"/>
                <a:cs typeface="Calibri"/>
              </a:rPr>
              <a:t>2. </a:t>
            </a:r>
            <a:r>
              <a:rPr b="1" spc="-5" dirty="0" smtClean="0">
                <a:solidFill>
                  <a:schemeClr val="tx1">
                    <a:lumMod val="75000"/>
                    <a:lumOff val="25000"/>
                  </a:schemeClr>
                </a:solidFill>
                <a:latin typeface="+mj-lt"/>
                <a:cs typeface="Calibri"/>
              </a:rPr>
              <a:t>Calles de</a:t>
            </a:r>
            <a:r>
              <a:rPr b="1" spc="-75" dirty="0" smtClean="0">
                <a:solidFill>
                  <a:schemeClr val="tx1">
                    <a:lumMod val="75000"/>
                    <a:lumOff val="25000"/>
                  </a:schemeClr>
                </a:solidFill>
                <a:latin typeface="+mj-lt"/>
                <a:cs typeface="Calibri"/>
              </a:rPr>
              <a:t> </a:t>
            </a:r>
            <a:r>
              <a:rPr b="1" spc="-15" dirty="0" err="1" smtClean="0">
                <a:solidFill>
                  <a:schemeClr val="tx1">
                    <a:lumMod val="75000"/>
                    <a:lumOff val="25000"/>
                  </a:schemeClr>
                </a:solidFill>
                <a:latin typeface="+mj-lt"/>
                <a:cs typeface="Calibri"/>
              </a:rPr>
              <a:t>Rodaje</a:t>
            </a:r>
            <a:endParaRPr b="1" dirty="0" smtClean="0">
              <a:solidFill>
                <a:schemeClr val="tx1">
                  <a:lumMod val="75000"/>
                  <a:lumOff val="25000"/>
                </a:schemeClr>
              </a:solidFill>
              <a:latin typeface="+mj-lt"/>
              <a:cs typeface="Calibri"/>
            </a:endParaRPr>
          </a:p>
          <a:p>
            <a:pPr marL="756285" lvl="1" indent="-287020">
              <a:spcBef>
                <a:spcPts val="15"/>
              </a:spcBef>
              <a:buClr>
                <a:srgbClr val="68B013"/>
              </a:buClr>
              <a:buFont typeface="Wingdings" panose="05000000000000000000" pitchFamily="2" charset="2"/>
              <a:buChar char="ü"/>
              <a:tabLst>
                <a:tab pos="756920" algn="l"/>
              </a:tabLst>
            </a:pPr>
            <a:r>
              <a:rPr dirty="0" err="1" smtClean="0">
                <a:solidFill>
                  <a:schemeClr val="tx1">
                    <a:lumMod val="75000"/>
                    <a:lumOff val="25000"/>
                  </a:schemeClr>
                </a:solidFill>
                <a:latin typeface="+mj-lt"/>
                <a:cs typeface="Calibri"/>
              </a:rPr>
              <a:t>Rápidas</a:t>
            </a:r>
            <a:endParaRPr dirty="0">
              <a:solidFill>
                <a:schemeClr val="tx1">
                  <a:lumMod val="75000"/>
                  <a:lumOff val="25000"/>
                </a:schemeClr>
              </a:solidFill>
              <a:latin typeface="+mj-lt"/>
              <a:cs typeface="Calibri"/>
            </a:endParaRPr>
          </a:p>
          <a:p>
            <a:pPr marL="756285" lvl="1" indent="-287020">
              <a:buClr>
                <a:srgbClr val="68B013"/>
              </a:buClr>
              <a:buFont typeface="Wingdings" panose="05000000000000000000" pitchFamily="2" charset="2"/>
              <a:buChar char="ü"/>
              <a:tabLst>
                <a:tab pos="756920" algn="l"/>
              </a:tabLst>
            </a:pPr>
            <a:r>
              <a:rPr spc="-10" dirty="0">
                <a:solidFill>
                  <a:schemeClr val="tx1">
                    <a:lumMod val="75000"/>
                    <a:lumOff val="25000"/>
                  </a:schemeClr>
                </a:solidFill>
                <a:latin typeface="+mj-lt"/>
                <a:cs typeface="Calibri"/>
              </a:rPr>
              <a:t>Lentas</a:t>
            </a:r>
            <a:r>
              <a:rPr spc="-25" dirty="0">
                <a:solidFill>
                  <a:schemeClr val="tx1">
                    <a:lumMod val="75000"/>
                    <a:lumOff val="25000"/>
                  </a:schemeClr>
                </a:solidFill>
                <a:latin typeface="+mj-lt"/>
                <a:cs typeface="Calibri"/>
              </a:rPr>
              <a:t> </a:t>
            </a:r>
            <a:r>
              <a:rPr spc="-5" dirty="0">
                <a:solidFill>
                  <a:schemeClr val="tx1">
                    <a:lumMod val="75000"/>
                    <a:lumOff val="25000"/>
                  </a:schemeClr>
                </a:solidFill>
                <a:latin typeface="+mj-lt"/>
                <a:cs typeface="Calibri"/>
              </a:rPr>
              <a:t>(90°)</a:t>
            </a:r>
            <a:endParaRPr dirty="0">
              <a:solidFill>
                <a:schemeClr val="tx1">
                  <a:lumMod val="75000"/>
                  <a:lumOff val="25000"/>
                </a:schemeClr>
              </a:solidFill>
              <a:latin typeface="+mj-lt"/>
              <a:cs typeface="Calibri"/>
            </a:endParaRPr>
          </a:p>
          <a:p>
            <a:pPr marL="756285" lvl="1" indent="-287020">
              <a:lnSpc>
                <a:spcPts val="2875"/>
              </a:lnSpc>
              <a:buClr>
                <a:srgbClr val="68B013"/>
              </a:buClr>
              <a:buFont typeface="Wingdings" panose="05000000000000000000" pitchFamily="2" charset="2"/>
              <a:buChar char="ü"/>
              <a:tabLst>
                <a:tab pos="756920" algn="l"/>
              </a:tabLst>
            </a:pPr>
            <a:r>
              <a:rPr spc="-15" dirty="0">
                <a:solidFill>
                  <a:schemeClr val="tx1">
                    <a:lumMod val="75000"/>
                    <a:lumOff val="25000"/>
                  </a:schemeClr>
                </a:solidFill>
                <a:latin typeface="+mj-lt"/>
                <a:cs typeface="Calibri"/>
              </a:rPr>
              <a:t>Paralelas</a:t>
            </a:r>
            <a:endParaRPr dirty="0">
              <a:solidFill>
                <a:schemeClr val="tx1">
                  <a:lumMod val="75000"/>
                  <a:lumOff val="25000"/>
                </a:schemeClr>
              </a:solidFill>
              <a:latin typeface="+mj-lt"/>
              <a:cs typeface="Calibri"/>
            </a:endParaRPr>
          </a:p>
          <a:p>
            <a:pPr marL="12700">
              <a:lnSpc>
                <a:spcPts val="3235"/>
              </a:lnSpc>
              <a:buClr>
                <a:srgbClr val="68B013"/>
              </a:buClr>
              <a:tabLst>
                <a:tab pos="355600" algn="l"/>
              </a:tabLst>
            </a:pPr>
            <a:r>
              <a:rPr lang="es-PE" b="1" spc="-15" dirty="0" smtClean="0">
                <a:solidFill>
                  <a:srgbClr val="68B013"/>
                </a:solidFill>
                <a:latin typeface="+mj-lt"/>
                <a:cs typeface="Calibri"/>
              </a:rPr>
              <a:t>3. </a:t>
            </a:r>
            <a:r>
              <a:rPr b="1" spc="-15" dirty="0" err="1" smtClean="0">
                <a:solidFill>
                  <a:schemeClr val="tx1">
                    <a:lumMod val="75000"/>
                    <a:lumOff val="25000"/>
                  </a:schemeClr>
                </a:solidFill>
                <a:latin typeface="+mj-lt"/>
                <a:cs typeface="Calibri"/>
              </a:rPr>
              <a:t>Plataformas</a:t>
            </a:r>
            <a:endParaRPr b="1" dirty="0">
              <a:solidFill>
                <a:schemeClr val="tx1">
                  <a:lumMod val="75000"/>
                  <a:lumOff val="25000"/>
                </a:schemeClr>
              </a:solidFill>
              <a:latin typeface="+mj-lt"/>
              <a:cs typeface="Calibri"/>
            </a:endParaRPr>
          </a:p>
          <a:p>
            <a:pPr marL="756285" marR="890269" lvl="1" indent="-287020">
              <a:lnSpc>
                <a:spcPts val="2300"/>
              </a:lnSpc>
              <a:spcBef>
                <a:spcPts val="575"/>
              </a:spcBef>
              <a:buClr>
                <a:srgbClr val="68B013"/>
              </a:buClr>
              <a:buFont typeface="Wingdings" panose="05000000000000000000" pitchFamily="2" charset="2"/>
              <a:buChar char="ü"/>
              <a:tabLst>
                <a:tab pos="756920" algn="l"/>
              </a:tabLst>
            </a:pPr>
            <a:r>
              <a:rPr spc="-10" dirty="0">
                <a:solidFill>
                  <a:schemeClr val="tx1">
                    <a:lumMod val="75000"/>
                    <a:lumOff val="25000"/>
                  </a:schemeClr>
                </a:solidFill>
                <a:latin typeface="+mj-lt"/>
                <a:cs typeface="Calibri"/>
              </a:rPr>
              <a:t>Aviación  </a:t>
            </a:r>
            <a:r>
              <a:rPr spc="-20" dirty="0">
                <a:solidFill>
                  <a:schemeClr val="tx1">
                    <a:lumMod val="75000"/>
                    <a:lumOff val="25000"/>
                  </a:schemeClr>
                </a:solidFill>
                <a:latin typeface="+mj-lt"/>
                <a:cs typeface="Calibri"/>
              </a:rPr>
              <a:t>c</a:t>
            </a:r>
            <a:r>
              <a:rPr spc="-5" dirty="0">
                <a:solidFill>
                  <a:schemeClr val="tx1">
                    <a:lumMod val="75000"/>
                    <a:lumOff val="25000"/>
                  </a:schemeClr>
                </a:solidFill>
                <a:latin typeface="+mj-lt"/>
                <a:cs typeface="Calibri"/>
              </a:rPr>
              <a:t>ome</a:t>
            </a:r>
            <a:r>
              <a:rPr spc="-35" dirty="0">
                <a:solidFill>
                  <a:schemeClr val="tx1">
                    <a:lumMod val="75000"/>
                    <a:lumOff val="25000"/>
                  </a:schemeClr>
                </a:solidFill>
                <a:latin typeface="+mj-lt"/>
                <a:cs typeface="Calibri"/>
              </a:rPr>
              <a:t>r</a:t>
            </a:r>
            <a:r>
              <a:rPr dirty="0">
                <a:solidFill>
                  <a:schemeClr val="tx1">
                    <a:lumMod val="75000"/>
                    <a:lumOff val="25000"/>
                  </a:schemeClr>
                </a:solidFill>
                <a:latin typeface="+mj-lt"/>
                <a:cs typeface="Calibri"/>
              </a:rPr>
              <a:t>ci</a:t>
            </a:r>
            <a:r>
              <a:rPr spc="5" dirty="0">
                <a:solidFill>
                  <a:schemeClr val="tx1">
                    <a:lumMod val="75000"/>
                    <a:lumOff val="25000"/>
                  </a:schemeClr>
                </a:solidFill>
                <a:latin typeface="+mj-lt"/>
                <a:cs typeface="Calibri"/>
              </a:rPr>
              <a:t>a</a:t>
            </a:r>
            <a:r>
              <a:rPr dirty="0">
                <a:solidFill>
                  <a:schemeClr val="tx1">
                    <a:lumMod val="75000"/>
                    <a:lumOff val="25000"/>
                  </a:schemeClr>
                </a:solidFill>
                <a:latin typeface="+mj-lt"/>
                <a:cs typeface="Calibri"/>
              </a:rPr>
              <a:t>l</a:t>
            </a:r>
          </a:p>
          <a:p>
            <a:pPr marL="756285" lvl="1" indent="-287020">
              <a:spcBef>
                <a:spcPts val="25"/>
              </a:spcBef>
              <a:buClr>
                <a:srgbClr val="68B013"/>
              </a:buClr>
              <a:buFont typeface="Wingdings" panose="05000000000000000000" pitchFamily="2" charset="2"/>
              <a:buChar char="ü"/>
              <a:tabLst>
                <a:tab pos="756920" algn="l"/>
              </a:tabLst>
            </a:pPr>
            <a:r>
              <a:rPr spc="-10" dirty="0">
                <a:solidFill>
                  <a:schemeClr val="tx1">
                    <a:lumMod val="75000"/>
                    <a:lumOff val="25000"/>
                  </a:schemeClr>
                </a:solidFill>
                <a:latin typeface="+mj-lt"/>
                <a:cs typeface="Calibri"/>
              </a:rPr>
              <a:t>Aviación</a:t>
            </a:r>
            <a:r>
              <a:rPr spc="-50" dirty="0">
                <a:solidFill>
                  <a:schemeClr val="tx1">
                    <a:lumMod val="75000"/>
                    <a:lumOff val="25000"/>
                  </a:schemeClr>
                </a:solidFill>
                <a:latin typeface="+mj-lt"/>
                <a:cs typeface="Calibri"/>
              </a:rPr>
              <a:t> </a:t>
            </a:r>
            <a:r>
              <a:rPr spc="-10" dirty="0">
                <a:solidFill>
                  <a:schemeClr val="tx1">
                    <a:lumMod val="75000"/>
                    <a:lumOff val="25000"/>
                  </a:schemeClr>
                </a:solidFill>
                <a:latin typeface="+mj-lt"/>
                <a:cs typeface="Calibri"/>
              </a:rPr>
              <a:t>General</a:t>
            </a:r>
            <a:endParaRPr dirty="0">
              <a:solidFill>
                <a:schemeClr val="tx1">
                  <a:lumMod val="75000"/>
                  <a:lumOff val="25000"/>
                </a:schemeClr>
              </a:solidFill>
              <a:latin typeface="+mj-lt"/>
              <a:cs typeface="Calibri"/>
            </a:endParaRPr>
          </a:p>
          <a:p>
            <a:pPr marL="756285" lvl="1" indent="-287020">
              <a:buClr>
                <a:srgbClr val="68B013"/>
              </a:buClr>
              <a:buFont typeface="Wingdings" panose="05000000000000000000" pitchFamily="2" charset="2"/>
              <a:buChar char="ü"/>
              <a:tabLst>
                <a:tab pos="756920" algn="l"/>
              </a:tabLst>
            </a:pPr>
            <a:r>
              <a:rPr spc="-20" dirty="0">
                <a:solidFill>
                  <a:schemeClr val="tx1">
                    <a:lumMod val="75000"/>
                    <a:lumOff val="25000"/>
                  </a:schemeClr>
                </a:solidFill>
                <a:latin typeface="+mj-lt"/>
                <a:cs typeface="Calibri"/>
              </a:rPr>
              <a:t>Carga</a:t>
            </a:r>
            <a:endParaRPr dirty="0">
              <a:solidFill>
                <a:schemeClr val="tx1">
                  <a:lumMod val="75000"/>
                  <a:lumOff val="25000"/>
                </a:schemeClr>
              </a:solidFill>
              <a:latin typeface="+mj-lt"/>
              <a:cs typeface="Calibri"/>
            </a:endParaRPr>
          </a:p>
        </p:txBody>
      </p:sp>
      <p:sp>
        <p:nvSpPr>
          <p:cNvPr id="4" name="object 4"/>
          <p:cNvSpPr/>
          <p:nvPr/>
        </p:nvSpPr>
        <p:spPr>
          <a:xfrm>
            <a:off x="3806902" y="2132856"/>
            <a:ext cx="360373" cy="2160657"/>
          </a:xfrm>
          <a:custGeom>
            <a:avLst/>
            <a:gdLst/>
            <a:ahLst/>
            <a:cxnLst/>
            <a:rect l="l" t="t" r="r" b="b"/>
            <a:pathLst>
              <a:path w="432435" h="2592704">
                <a:moveTo>
                  <a:pt x="0" y="0"/>
                </a:moveTo>
                <a:lnTo>
                  <a:pt x="68308" y="1836"/>
                </a:lnTo>
                <a:lnTo>
                  <a:pt x="127613" y="6953"/>
                </a:lnTo>
                <a:lnTo>
                  <a:pt x="174366" y="14758"/>
                </a:lnTo>
                <a:lnTo>
                  <a:pt x="216027" y="36067"/>
                </a:lnTo>
                <a:lnTo>
                  <a:pt x="216027" y="1260220"/>
                </a:lnTo>
                <a:lnTo>
                  <a:pt x="227045" y="1271566"/>
                </a:lnTo>
                <a:lnTo>
                  <a:pt x="257723" y="1281431"/>
                </a:lnTo>
                <a:lnTo>
                  <a:pt x="304495" y="1289216"/>
                </a:lnTo>
                <a:lnTo>
                  <a:pt x="363794" y="1294326"/>
                </a:lnTo>
                <a:lnTo>
                  <a:pt x="432054" y="1296162"/>
                </a:lnTo>
                <a:lnTo>
                  <a:pt x="363794" y="1297998"/>
                </a:lnTo>
                <a:lnTo>
                  <a:pt x="304495" y="1303115"/>
                </a:lnTo>
                <a:lnTo>
                  <a:pt x="257723" y="1310920"/>
                </a:lnTo>
                <a:lnTo>
                  <a:pt x="227045" y="1320822"/>
                </a:lnTo>
                <a:lnTo>
                  <a:pt x="216027" y="1332229"/>
                </a:lnTo>
                <a:lnTo>
                  <a:pt x="216027" y="2556256"/>
                </a:lnTo>
                <a:lnTo>
                  <a:pt x="205020" y="2567663"/>
                </a:lnTo>
                <a:lnTo>
                  <a:pt x="174366" y="2577565"/>
                </a:lnTo>
                <a:lnTo>
                  <a:pt x="127613" y="2585370"/>
                </a:lnTo>
                <a:lnTo>
                  <a:pt x="68308" y="2590487"/>
                </a:lnTo>
                <a:lnTo>
                  <a:pt x="0" y="2592323"/>
                </a:lnTo>
              </a:path>
            </a:pathLst>
          </a:custGeom>
          <a:ln w="19050">
            <a:solidFill>
              <a:srgbClr val="68B013"/>
            </a:solidFill>
          </a:ln>
        </p:spPr>
        <p:style>
          <a:lnRef idx="1">
            <a:schemeClr val="accent3"/>
          </a:lnRef>
          <a:fillRef idx="0">
            <a:schemeClr val="accent3"/>
          </a:fillRef>
          <a:effectRef idx="0">
            <a:schemeClr val="accent3"/>
          </a:effectRef>
          <a:fontRef idx="minor">
            <a:schemeClr val="tx1"/>
          </a:fontRef>
        </p:style>
        <p:txBody>
          <a:bodyPr wrap="square" lIns="0" tIns="0" rIns="0" bIns="0" rtlCol="0"/>
          <a:lstStyle/>
          <a:p>
            <a:endParaRPr>
              <a:solidFill>
                <a:srgbClr val="68B013"/>
              </a:solidFill>
            </a:endParaRPr>
          </a:p>
        </p:txBody>
      </p:sp>
      <p:sp>
        <p:nvSpPr>
          <p:cNvPr id="5" name="object 5"/>
          <p:cNvSpPr/>
          <p:nvPr/>
        </p:nvSpPr>
        <p:spPr>
          <a:xfrm>
            <a:off x="5271739" y="1922220"/>
            <a:ext cx="504190" cy="3888497"/>
          </a:xfrm>
          <a:custGeom>
            <a:avLst/>
            <a:gdLst/>
            <a:ahLst/>
            <a:cxnLst/>
            <a:rect l="l" t="t" r="r" b="b"/>
            <a:pathLst>
              <a:path w="504189" h="4680585">
                <a:moveTo>
                  <a:pt x="0" y="0"/>
                </a:moveTo>
                <a:lnTo>
                  <a:pt x="79654" y="2140"/>
                </a:lnTo>
                <a:lnTo>
                  <a:pt x="148823" y="8103"/>
                </a:lnTo>
                <a:lnTo>
                  <a:pt x="203362" y="17199"/>
                </a:lnTo>
                <a:lnTo>
                  <a:pt x="251968" y="42037"/>
                </a:lnTo>
                <a:lnTo>
                  <a:pt x="251968" y="2298191"/>
                </a:lnTo>
                <a:lnTo>
                  <a:pt x="264823" y="2311488"/>
                </a:lnTo>
                <a:lnTo>
                  <a:pt x="300618" y="2323029"/>
                </a:lnTo>
                <a:lnTo>
                  <a:pt x="355194" y="2332125"/>
                </a:lnTo>
                <a:lnTo>
                  <a:pt x="424395" y="2338088"/>
                </a:lnTo>
                <a:lnTo>
                  <a:pt x="504063" y="2340229"/>
                </a:lnTo>
                <a:lnTo>
                  <a:pt x="424395" y="2342369"/>
                </a:lnTo>
                <a:lnTo>
                  <a:pt x="355194" y="2348332"/>
                </a:lnTo>
                <a:lnTo>
                  <a:pt x="300618" y="2357428"/>
                </a:lnTo>
                <a:lnTo>
                  <a:pt x="264823" y="2368969"/>
                </a:lnTo>
                <a:lnTo>
                  <a:pt x="251968" y="2382266"/>
                </a:lnTo>
                <a:lnTo>
                  <a:pt x="251968" y="4638509"/>
                </a:lnTo>
                <a:lnTo>
                  <a:pt x="239125" y="4651789"/>
                </a:lnTo>
                <a:lnTo>
                  <a:pt x="203362" y="4663321"/>
                </a:lnTo>
                <a:lnTo>
                  <a:pt x="148823" y="4672415"/>
                </a:lnTo>
                <a:lnTo>
                  <a:pt x="79654" y="4678379"/>
                </a:lnTo>
                <a:lnTo>
                  <a:pt x="0" y="4680521"/>
                </a:lnTo>
              </a:path>
            </a:pathLst>
          </a:custGeom>
          <a:ln w="19050">
            <a:solidFill>
              <a:srgbClr val="68B013"/>
            </a:solidFill>
          </a:ln>
        </p:spPr>
        <p:style>
          <a:lnRef idx="1">
            <a:schemeClr val="accent3"/>
          </a:lnRef>
          <a:fillRef idx="0">
            <a:schemeClr val="accent3"/>
          </a:fillRef>
          <a:effectRef idx="0">
            <a:schemeClr val="accent3"/>
          </a:effectRef>
          <a:fontRef idx="minor">
            <a:schemeClr val="tx1"/>
          </a:fontRef>
        </p:style>
        <p:txBody>
          <a:bodyPr wrap="square" lIns="0" tIns="0" rIns="0" bIns="0" rtlCol="0"/>
          <a:lstStyle/>
          <a:p>
            <a:endParaRPr>
              <a:solidFill>
                <a:srgbClr val="68B013"/>
              </a:solidFill>
            </a:endParaRPr>
          </a:p>
        </p:txBody>
      </p:sp>
      <p:sp>
        <p:nvSpPr>
          <p:cNvPr id="6" name="object 6"/>
          <p:cNvSpPr txBox="1"/>
          <p:nvPr/>
        </p:nvSpPr>
        <p:spPr>
          <a:xfrm>
            <a:off x="4054452" y="2996952"/>
            <a:ext cx="1473927" cy="566822"/>
          </a:xfrm>
          <a:prstGeom prst="rect">
            <a:avLst/>
          </a:prstGeom>
        </p:spPr>
        <p:txBody>
          <a:bodyPr vert="horz" wrap="square" lIns="0" tIns="12700" rIns="0" bIns="0" rtlCol="0">
            <a:spAutoFit/>
          </a:bodyPr>
          <a:lstStyle/>
          <a:p>
            <a:pPr marL="12700" algn="ctr">
              <a:spcBef>
                <a:spcPts val="100"/>
              </a:spcBef>
            </a:pPr>
            <a:r>
              <a:rPr lang="es-PE" spc="-10" dirty="0" smtClean="0">
                <a:solidFill>
                  <a:schemeClr val="tx1">
                    <a:lumMod val="75000"/>
                    <a:lumOff val="25000"/>
                  </a:schemeClr>
                </a:solidFill>
                <a:latin typeface="+mj-lt"/>
                <a:cs typeface="Calibri"/>
              </a:rPr>
              <a:t>Área de maniobras</a:t>
            </a:r>
            <a:endParaRPr dirty="0">
              <a:solidFill>
                <a:schemeClr val="tx1">
                  <a:lumMod val="75000"/>
                  <a:lumOff val="25000"/>
                </a:schemeClr>
              </a:solidFill>
              <a:latin typeface="+mj-lt"/>
              <a:cs typeface="Calibri"/>
            </a:endParaRPr>
          </a:p>
        </p:txBody>
      </p:sp>
      <p:sp>
        <p:nvSpPr>
          <p:cNvPr id="7" name="object 7"/>
          <p:cNvSpPr txBox="1"/>
          <p:nvPr/>
        </p:nvSpPr>
        <p:spPr>
          <a:xfrm>
            <a:off x="5379532" y="3624148"/>
            <a:ext cx="2176145" cy="566822"/>
          </a:xfrm>
          <a:prstGeom prst="rect">
            <a:avLst/>
          </a:prstGeom>
        </p:spPr>
        <p:txBody>
          <a:bodyPr vert="horz" wrap="square" lIns="0" tIns="12700" rIns="0" bIns="0" rtlCol="0">
            <a:spAutoFit/>
          </a:bodyPr>
          <a:lstStyle/>
          <a:p>
            <a:pPr marL="12700" algn="ctr">
              <a:spcBef>
                <a:spcPts val="100"/>
              </a:spcBef>
            </a:pPr>
            <a:r>
              <a:rPr lang="es-PE" spc="-10" dirty="0" smtClean="0">
                <a:solidFill>
                  <a:schemeClr val="tx1">
                    <a:lumMod val="75000"/>
                    <a:lumOff val="25000"/>
                  </a:schemeClr>
                </a:solidFill>
                <a:latin typeface="+mj-lt"/>
                <a:cs typeface="Calibri"/>
              </a:rPr>
              <a:t>Área de movimiento</a:t>
            </a:r>
            <a:endParaRPr dirty="0">
              <a:solidFill>
                <a:schemeClr val="tx1">
                  <a:lumMod val="75000"/>
                  <a:lumOff val="25000"/>
                </a:schemeClr>
              </a:solidFill>
              <a:latin typeface="+mj-lt"/>
              <a:cs typeface="Calibri"/>
            </a:endParaRPr>
          </a:p>
        </p:txBody>
      </p:sp>
      <p:sp>
        <p:nvSpPr>
          <p:cNvPr id="8" name="object 8"/>
          <p:cNvSpPr txBox="1"/>
          <p:nvPr/>
        </p:nvSpPr>
        <p:spPr>
          <a:xfrm>
            <a:off x="543648" y="1318295"/>
            <a:ext cx="2880320" cy="505908"/>
          </a:xfrm>
          <a:prstGeom prst="rect">
            <a:avLst/>
          </a:prstGeom>
        </p:spPr>
        <p:txBody>
          <a:bodyPr vert="horz" wrap="square" lIns="0" tIns="13335" rIns="0" bIns="0" rtlCol="0">
            <a:spAutoFit/>
          </a:bodyPr>
          <a:lstStyle/>
          <a:p>
            <a:pPr marL="12700">
              <a:spcBef>
                <a:spcPts val="105"/>
              </a:spcBef>
              <a:buClr>
                <a:srgbClr val="68B013"/>
              </a:buClr>
            </a:pPr>
            <a:r>
              <a:rPr lang="es-PE" sz="3200" b="1" dirty="0" smtClean="0">
                <a:solidFill>
                  <a:schemeClr val="tx1">
                    <a:lumMod val="75000"/>
                    <a:lumOff val="25000"/>
                  </a:schemeClr>
                </a:solidFill>
                <a:latin typeface="+mj-lt"/>
                <a:cs typeface="Arial"/>
              </a:rPr>
              <a:t>Lado aire</a:t>
            </a:r>
            <a:endParaRPr sz="3200" b="1" dirty="0">
              <a:solidFill>
                <a:schemeClr val="tx1">
                  <a:lumMod val="75000"/>
                  <a:lumOff val="25000"/>
                </a:schemeClr>
              </a:solidFill>
              <a:latin typeface="+mj-lt"/>
              <a:cs typeface="Arial"/>
            </a:endParaRPr>
          </a:p>
        </p:txBody>
      </p:sp>
      <p:sp>
        <p:nvSpPr>
          <p:cNvPr id="9" name="CuadroTexto 8">
            <a:hlinkClick r:id="rId2" action="ppaction://hlinksldjump"/>
          </p:cNvPr>
          <p:cNvSpPr txBox="1"/>
          <p:nvPr/>
        </p:nvSpPr>
        <p:spPr>
          <a:xfrm>
            <a:off x="2422798" y="231031"/>
            <a:ext cx="9367597" cy="461665"/>
          </a:xfrm>
          <a:prstGeom prst="rect">
            <a:avLst/>
          </a:prstGeom>
          <a:noFill/>
        </p:spPr>
        <p:txBody>
          <a:bodyPr wrap="square" rtlCol="0">
            <a:spAutoFit/>
          </a:bodyPr>
          <a:lstStyle/>
          <a:p>
            <a:pPr algn="r"/>
            <a:r>
              <a:rPr lang="es-PE" sz="2400" b="1" i="1" dirty="0" smtClean="0">
                <a:solidFill>
                  <a:srgbClr val="68B013"/>
                </a:solidFill>
              </a:rPr>
              <a:t>/ </a:t>
            </a:r>
            <a:r>
              <a:rPr lang="es-PE" sz="2400" b="1" i="1" dirty="0" smtClean="0">
                <a:solidFill>
                  <a:srgbClr val="002264"/>
                </a:solidFill>
              </a:rPr>
              <a:t>Componentes</a:t>
            </a:r>
            <a:endParaRPr lang="es-PE" sz="2400" b="1" i="1" dirty="0">
              <a:solidFill>
                <a:srgbClr val="002264"/>
              </a:solidFill>
            </a:endParaRPr>
          </a:p>
        </p:txBody>
      </p:sp>
      <p:sp>
        <p:nvSpPr>
          <p:cNvPr id="10" name="object 3"/>
          <p:cNvSpPr txBox="1"/>
          <p:nvPr/>
        </p:nvSpPr>
        <p:spPr>
          <a:xfrm>
            <a:off x="7814536" y="2044127"/>
            <a:ext cx="3618124" cy="3039294"/>
          </a:xfrm>
          <a:prstGeom prst="rect">
            <a:avLst/>
          </a:prstGeom>
        </p:spPr>
        <p:txBody>
          <a:bodyPr vert="horz" wrap="square" lIns="0" tIns="12700" rIns="0" bIns="0" rtlCol="0">
            <a:spAutoFit/>
          </a:bodyPr>
          <a:lstStyle/>
          <a:p>
            <a:pPr marL="12700">
              <a:spcBef>
                <a:spcPts val="100"/>
              </a:spcBef>
              <a:buClr>
                <a:srgbClr val="68B013"/>
              </a:buClr>
              <a:tabLst>
                <a:tab pos="355600" algn="l"/>
              </a:tabLst>
            </a:pPr>
            <a:r>
              <a:rPr lang="es-PE" b="1" spc="-15" dirty="0" smtClean="0">
                <a:solidFill>
                  <a:srgbClr val="68B013"/>
                </a:solidFill>
                <a:latin typeface="+mj-lt"/>
                <a:cs typeface="Calibri"/>
              </a:rPr>
              <a:t>1. </a:t>
            </a:r>
            <a:r>
              <a:rPr lang="es-PE" b="1" spc="-15" dirty="0" smtClean="0">
                <a:solidFill>
                  <a:schemeClr val="tx1">
                    <a:lumMod val="75000"/>
                    <a:lumOff val="25000"/>
                  </a:schemeClr>
                </a:solidFill>
                <a:latin typeface="+mj-lt"/>
                <a:cs typeface="Calibri"/>
              </a:rPr>
              <a:t>Área Terminal</a:t>
            </a:r>
            <a:endParaRPr b="1" dirty="0">
              <a:solidFill>
                <a:schemeClr val="tx1">
                  <a:lumMod val="75000"/>
                  <a:lumOff val="25000"/>
                </a:schemeClr>
              </a:solidFill>
              <a:latin typeface="+mj-lt"/>
              <a:cs typeface="Calibri"/>
            </a:endParaRPr>
          </a:p>
          <a:p>
            <a:pPr marL="756285" lvl="1" indent="-287020">
              <a:spcBef>
                <a:spcPts val="15"/>
              </a:spcBef>
              <a:buClr>
                <a:srgbClr val="68B013"/>
              </a:buClr>
              <a:buFont typeface="Wingdings" panose="05000000000000000000" pitchFamily="2" charset="2"/>
              <a:buChar char="ü"/>
              <a:tabLst>
                <a:tab pos="756920" algn="l"/>
              </a:tabLst>
            </a:pPr>
            <a:r>
              <a:rPr lang="es-PE" dirty="0">
                <a:solidFill>
                  <a:schemeClr val="tx1">
                    <a:lumMod val="75000"/>
                    <a:lumOff val="25000"/>
                  </a:schemeClr>
                </a:solidFill>
                <a:latin typeface="+mj-lt"/>
                <a:cs typeface="Calibri"/>
              </a:rPr>
              <a:t>Terminal de pasajeros</a:t>
            </a:r>
          </a:p>
          <a:p>
            <a:pPr marL="756285" lvl="1" indent="-287020">
              <a:spcBef>
                <a:spcPts val="15"/>
              </a:spcBef>
              <a:buClr>
                <a:srgbClr val="68B013"/>
              </a:buClr>
              <a:buFont typeface="Wingdings" panose="05000000000000000000" pitchFamily="2" charset="2"/>
              <a:buChar char="ü"/>
              <a:tabLst>
                <a:tab pos="756920" algn="l"/>
              </a:tabLst>
            </a:pPr>
            <a:r>
              <a:rPr lang="es-PE" dirty="0">
                <a:solidFill>
                  <a:schemeClr val="tx1">
                    <a:lumMod val="75000"/>
                    <a:lumOff val="25000"/>
                  </a:schemeClr>
                </a:solidFill>
                <a:latin typeface="+mj-lt"/>
                <a:cs typeface="Calibri"/>
              </a:rPr>
              <a:t>Terminal de carga</a:t>
            </a:r>
          </a:p>
          <a:p>
            <a:pPr marL="756285" lvl="1" indent="-287020">
              <a:spcBef>
                <a:spcPts val="15"/>
              </a:spcBef>
              <a:buClr>
                <a:srgbClr val="68B013"/>
              </a:buClr>
              <a:buFont typeface="Wingdings" panose="05000000000000000000" pitchFamily="2" charset="2"/>
              <a:buChar char="ü"/>
              <a:tabLst>
                <a:tab pos="756920" algn="l"/>
              </a:tabLst>
            </a:pPr>
            <a:r>
              <a:rPr lang="es-PE" dirty="0">
                <a:solidFill>
                  <a:schemeClr val="tx1">
                    <a:lumMod val="75000"/>
                    <a:lumOff val="25000"/>
                  </a:schemeClr>
                </a:solidFill>
                <a:latin typeface="+mj-lt"/>
                <a:cs typeface="Calibri"/>
              </a:rPr>
              <a:t>Otras edificaciones aeroportuarias</a:t>
            </a:r>
          </a:p>
          <a:p>
            <a:pPr marL="12700">
              <a:lnSpc>
                <a:spcPts val="3235"/>
              </a:lnSpc>
              <a:buClr>
                <a:srgbClr val="68B013"/>
              </a:buClr>
              <a:tabLst>
                <a:tab pos="355600" algn="l"/>
              </a:tabLst>
            </a:pPr>
            <a:r>
              <a:rPr lang="es-PE" b="1" spc="-5" dirty="0" smtClean="0">
                <a:solidFill>
                  <a:srgbClr val="68B013"/>
                </a:solidFill>
                <a:latin typeface="+mj-lt"/>
                <a:cs typeface="Calibri"/>
              </a:rPr>
              <a:t>2. </a:t>
            </a:r>
            <a:r>
              <a:rPr lang="es-PE" b="1" spc="-5" dirty="0">
                <a:solidFill>
                  <a:schemeClr val="tx1">
                    <a:lumMod val="75000"/>
                    <a:lumOff val="25000"/>
                  </a:schemeClr>
                </a:solidFill>
                <a:latin typeface="+mj-lt"/>
                <a:cs typeface="Calibri"/>
              </a:rPr>
              <a:t>Accesos y vías de </a:t>
            </a:r>
            <a:r>
              <a:rPr lang="es-PE" b="1" spc="-5" dirty="0" smtClean="0">
                <a:solidFill>
                  <a:schemeClr val="tx1">
                    <a:lumMod val="75000"/>
                    <a:lumOff val="25000"/>
                  </a:schemeClr>
                </a:solidFill>
                <a:latin typeface="+mj-lt"/>
                <a:cs typeface="Calibri"/>
              </a:rPr>
              <a:t> </a:t>
            </a:r>
          </a:p>
          <a:p>
            <a:pPr marL="12700">
              <a:lnSpc>
                <a:spcPts val="3235"/>
              </a:lnSpc>
              <a:buClr>
                <a:srgbClr val="68B013"/>
              </a:buClr>
              <a:tabLst>
                <a:tab pos="355600" algn="l"/>
              </a:tabLst>
            </a:pPr>
            <a:r>
              <a:rPr lang="es-PE" b="1" spc="-5" dirty="0">
                <a:solidFill>
                  <a:schemeClr val="tx1">
                    <a:lumMod val="75000"/>
                    <a:lumOff val="25000"/>
                  </a:schemeClr>
                </a:solidFill>
                <a:latin typeface="+mj-lt"/>
                <a:cs typeface="Calibri"/>
              </a:rPr>
              <a:t> </a:t>
            </a:r>
            <a:r>
              <a:rPr lang="es-PE" b="1" spc="-5" dirty="0" smtClean="0">
                <a:solidFill>
                  <a:schemeClr val="tx1">
                    <a:lumMod val="75000"/>
                    <a:lumOff val="25000"/>
                  </a:schemeClr>
                </a:solidFill>
                <a:latin typeface="+mj-lt"/>
                <a:cs typeface="Calibri"/>
              </a:rPr>
              <a:t>    comunicaciones</a:t>
            </a:r>
          </a:p>
          <a:p>
            <a:pPr marL="12700">
              <a:lnSpc>
                <a:spcPts val="3235"/>
              </a:lnSpc>
              <a:buClr>
                <a:srgbClr val="68B013"/>
              </a:buClr>
              <a:tabLst>
                <a:tab pos="355600" algn="l"/>
              </a:tabLst>
            </a:pPr>
            <a:r>
              <a:rPr lang="es-PE" b="1" spc="-5" dirty="0" smtClean="0">
                <a:solidFill>
                  <a:srgbClr val="68B013"/>
                </a:solidFill>
                <a:latin typeface="+mj-lt"/>
                <a:cs typeface="Calibri"/>
              </a:rPr>
              <a:t>3. </a:t>
            </a:r>
            <a:r>
              <a:rPr lang="es-PE" b="1" spc="-5" dirty="0" smtClean="0">
                <a:solidFill>
                  <a:schemeClr val="tx1">
                    <a:lumMod val="75000"/>
                    <a:lumOff val="25000"/>
                  </a:schemeClr>
                </a:solidFill>
                <a:latin typeface="+mj-lt"/>
                <a:cs typeface="Calibri"/>
              </a:rPr>
              <a:t>Estacionamientos</a:t>
            </a:r>
            <a:endParaRPr lang="es-PE" b="1" spc="-5" dirty="0">
              <a:solidFill>
                <a:schemeClr val="tx1">
                  <a:lumMod val="75000"/>
                  <a:lumOff val="25000"/>
                </a:schemeClr>
              </a:solidFill>
              <a:latin typeface="+mj-lt"/>
              <a:cs typeface="Calibri"/>
            </a:endParaRPr>
          </a:p>
          <a:p>
            <a:pPr marL="12700">
              <a:lnSpc>
                <a:spcPts val="3235"/>
              </a:lnSpc>
              <a:buClr>
                <a:srgbClr val="68B013"/>
              </a:buClr>
              <a:tabLst>
                <a:tab pos="355600" algn="l"/>
              </a:tabLst>
            </a:pPr>
            <a:r>
              <a:rPr lang="es-PE" b="1" spc="-5" dirty="0" smtClean="0">
                <a:solidFill>
                  <a:srgbClr val="68B013"/>
                </a:solidFill>
                <a:latin typeface="+mj-lt"/>
                <a:cs typeface="Calibri"/>
              </a:rPr>
              <a:t>4. </a:t>
            </a:r>
            <a:r>
              <a:rPr lang="es-PE" b="1" spc="-5" dirty="0">
                <a:solidFill>
                  <a:schemeClr val="tx1">
                    <a:lumMod val="75000"/>
                    <a:lumOff val="25000"/>
                  </a:schemeClr>
                </a:solidFill>
                <a:latin typeface="+mj-lt"/>
                <a:cs typeface="Calibri"/>
              </a:rPr>
              <a:t>Á</a:t>
            </a:r>
            <a:r>
              <a:rPr lang="es-PE" b="1" spc="-5" dirty="0" smtClean="0">
                <a:solidFill>
                  <a:schemeClr val="tx1">
                    <a:lumMod val="75000"/>
                    <a:lumOff val="25000"/>
                  </a:schemeClr>
                </a:solidFill>
                <a:latin typeface="+mj-lt"/>
                <a:cs typeface="Calibri"/>
              </a:rPr>
              <a:t>rea </a:t>
            </a:r>
            <a:r>
              <a:rPr lang="es-PE" b="1" spc="-5" dirty="0">
                <a:solidFill>
                  <a:schemeClr val="tx1">
                    <a:lumMod val="75000"/>
                    <a:lumOff val="25000"/>
                  </a:schemeClr>
                </a:solidFill>
                <a:latin typeface="+mj-lt"/>
                <a:cs typeface="Calibri"/>
              </a:rPr>
              <a:t>Industrial</a:t>
            </a:r>
          </a:p>
        </p:txBody>
      </p:sp>
      <p:sp>
        <p:nvSpPr>
          <p:cNvPr id="11" name="object 8"/>
          <p:cNvSpPr txBox="1"/>
          <p:nvPr/>
        </p:nvSpPr>
        <p:spPr>
          <a:xfrm>
            <a:off x="6743278" y="1313698"/>
            <a:ext cx="2880320" cy="505908"/>
          </a:xfrm>
          <a:prstGeom prst="rect">
            <a:avLst/>
          </a:prstGeom>
        </p:spPr>
        <p:txBody>
          <a:bodyPr vert="horz" wrap="square" lIns="0" tIns="13335" rIns="0" bIns="0" rtlCol="0">
            <a:spAutoFit/>
          </a:bodyPr>
          <a:lstStyle/>
          <a:p>
            <a:pPr marL="12700">
              <a:spcBef>
                <a:spcPts val="105"/>
              </a:spcBef>
              <a:buClr>
                <a:srgbClr val="68B013"/>
              </a:buClr>
            </a:pPr>
            <a:r>
              <a:rPr lang="es-PE" sz="3200" b="1" dirty="0" smtClean="0">
                <a:solidFill>
                  <a:schemeClr val="tx1">
                    <a:lumMod val="75000"/>
                    <a:lumOff val="25000"/>
                  </a:schemeClr>
                </a:solidFill>
                <a:latin typeface="+mj-lt"/>
                <a:cs typeface="Arial"/>
              </a:rPr>
              <a:t>Lado tierra</a:t>
            </a:r>
            <a:endParaRPr sz="3200" b="1" dirty="0">
              <a:solidFill>
                <a:schemeClr val="tx1">
                  <a:lumMod val="75000"/>
                  <a:lumOff val="25000"/>
                </a:schemeClr>
              </a:solidFill>
              <a:latin typeface="+mj-lt"/>
              <a:cs typeface="Arial"/>
            </a:endParaRPr>
          </a:p>
        </p:txBody>
      </p:sp>
    </p:spTree>
    <p:extLst>
      <p:ext uri="{BB962C8B-B14F-4D97-AF65-F5344CB8AC3E}">
        <p14:creationId xmlns:p14="http://schemas.microsoft.com/office/powerpoint/2010/main" val="280837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Tal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9317</TotalTime>
  <Words>3080</Words>
  <Application>Microsoft Office PowerPoint</Application>
  <PresentationFormat>Personalizado</PresentationFormat>
  <Paragraphs>650</Paragraphs>
  <Slides>42</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42</vt:i4>
      </vt:variant>
    </vt:vector>
  </HeadingPairs>
  <TitlesOfParts>
    <vt:vector size="51" baseType="lpstr">
      <vt:lpstr>Arial</vt:lpstr>
      <vt:lpstr>Calibri</vt:lpstr>
      <vt:lpstr>Calibri Light</vt:lpstr>
      <vt:lpstr>Century Gothic</vt:lpstr>
      <vt:lpstr>Tahoma</vt:lpstr>
      <vt:lpstr>Times New Roman</vt:lpstr>
      <vt:lpstr>Wingdings</vt:lpstr>
      <vt:lpstr>Tema: Talma</vt:lpstr>
      <vt:lpstr>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jleiva</dc:creator>
  <cp:lastModifiedBy>Maria Claudia Barrios Liendo</cp:lastModifiedBy>
  <cp:revision>573</cp:revision>
  <cp:lastPrinted>2019-06-19T19:33:13Z</cp:lastPrinted>
  <dcterms:created xsi:type="dcterms:W3CDTF">2015-08-27T17:17:10Z</dcterms:created>
  <dcterms:modified xsi:type="dcterms:W3CDTF">2019-06-19T22:15:26Z</dcterms:modified>
</cp:coreProperties>
</file>